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xml" ContentType="application/vnd.openxmlformats-officedocument.presentationml.notesSlide+xml"/>
  <Override PartName="/ppt/comments/modernComment_118_4DC777B4.xml" ContentType="application/vnd.ms-powerpoint.comment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4.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5.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comments/modernComment_129_AFA3C63C.xml" ContentType="application/vnd.ms-powerpoint.comment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6.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8"/>
  </p:notesMasterIdLst>
  <p:sldIdLst>
    <p:sldId id="280" r:id="rId5"/>
    <p:sldId id="257" r:id="rId6"/>
    <p:sldId id="281" r:id="rId7"/>
    <p:sldId id="290" r:id="rId8"/>
    <p:sldId id="292" r:id="rId9"/>
    <p:sldId id="293" r:id="rId10"/>
    <p:sldId id="294" r:id="rId11"/>
    <p:sldId id="295" r:id="rId12"/>
    <p:sldId id="296" r:id="rId13"/>
    <p:sldId id="297" r:id="rId14"/>
    <p:sldId id="291" r:id="rId15"/>
    <p:sldId id="298" r:id="rId16"/>
    <p:sldId id="276" r:id="rId17"/>
  </p:sldIdLst>
  <p:sldSz cx="12192000" cy="6858000"/>
  <p:notesSz cx="6858000" cy="9144000"/>
  <p:embeddedFontLst>
    <p:embeddedFont>
      <p:font typeface="Metropolis" panose="020B0604020202020204" charset="0"/>
      <p:regular r:id="rId19"/>
      <p:bold r:id="rId20"/>
      <p:italic r:id="rId21"/>
      <p:boldItalic r:id="rId22"/>
    </p:embeddedFont>
    <p:embeddedFont>
      <p:font typeface="Open Sans" pitchFamily="2" charset="0"/>
      <p:regular r:id="rId23"/>
      <p:bold r:id="rId24"/>
      <p:italic r:id="rId25"/>
      <p:boldItalic r:id="rId26"/>
    </p:embeddedFont>
    <p:embeddedFont>
      <p:font typeface="Open Sans Light" pitchFamily="2"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7061" userDrawn="1">
          <p15:clr>
            <a:srgbClr val="A4A3A4"/>
          </p15:clr>
        </p15:guide>
        <p15:guide id="3" orient="horz" pos="3339" userDrawn="1">
          <p15:clr>
            <a:srgbClr val="A4A3A4"/>
          </p15:clr>
        </p15:guide>
        <p15:guide id="4" orient="horz" pos="4020" userDrawn="1">
          <p15:clr>
            <a:srgbClr val="A4A3A4"/>
          </p15:clr>
        </p15:guide>
        <p15:guide id="5" pos="1005" userDrawn="1">
          <p15:clr>
            <a:srgbClr val="A4A3A4"/>
          </p15:clr>
        </p15:guide>
        <p15:guide id="6" pos="1549"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3F555E-7217-482F-245C-824CE32758BF}" name="Plante, Patrick" initials="PP" userId="S::Patrick.Plante@teluq.ca::65a56419-37ae-4695-9b00-550a3072d36b" providerId="AD"/>
  <p188:author id="{25E68E69-DE02-EEEE-5BBB-CBD055136443}" name="Sophie Marier" initials="SM" userId="S::Sophie.Marier@cegeplevis.ca::57a81a52-4fb1-4f34-a2ac-71dbefa0255c" providerId="AD"/>
  <p188:author id="{1CF53D8A-8930-DFF6-0ACC-EE4CC0C4279F}" name="bonenfant.maude" initials="bo" userId="S::bonenfant.maude_uqam.ca#ext#@cllqcca.onmicrosoft.com::9785ae53-f7f3-45db-b892-11369dc991fe" providerId="AD"/>
  <p188:author id="{A71114F8-2003-3BBD-E73E-861693D7C24F}" name="Sophie Marier" initials="SM" userId="S::sophie.marier@cegeplevis.ca::57a81a52-4fb1-4f34-a2ac-71dbefa025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B8D5"/>
    <a:srgbClr val="2A4D9E"/>
    <a:srgbClr val="B2DEE7"/>
    <a:srgbClr val="CBD605"/>
    <a:srgbClr val="EE5A35"/>
    <a:srgbClr val="ED5C2F"/>
    <a:srgbClr val="CCD606"/>
    <a:srgbClr val="FFFFFF"/>
    <a:srgbClr val="EB5D2C"/>
    <a:srgbClr val="FEE2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238B9-BB43-4738-BCF5-CA0A4E215724}" v="6" dt="2025-06-10T18:04:52.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27" autoAdjust="0"/>
  </p:normalViewPr>
  <p:slideViewPr>
    <p:cSldViewPr snapToGrid="0">
      <p:cViewPr varScale="1">
        <p:scale>
          <a:sx n="75" d="100"/>
          <a:sy n="75" d="100"/>
        </p:scale>
        <p:origin x="79" y="36"/>
      </p:cViewPr>
      <p:guideLst>
        <p:guide orient="horz" pos="2341"/>
        <p:guide pos="7061"/>
        <p:guide orient="horz" pos="3339"/>
        <p:guide orient="horz" pos="4020"/>
        <p:guide pos="1005"/>
        <p:guide pos="1549"/>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Marier" userId="S::sophie.marier@cegeplevis.ca::57a81a52-4fb1-4f34-a2ac-71dbefa0255c" providerId="AD" clId="Web-{3A561AB0-B61B-C971-C207-B1B7B1203CD9}"/>
    <pc:docChg chg="modSld">
      <pc:chgData name="Sophie Marier" userId="S::sophie.marier@cegeplevis.ca::57a81a52-4fb1-4f34-a2ac-71dbefa0255c" providerId="AD" clId="Web-{3A561AB0-B61B-C971-C207-B1B7B1203CD9}" dt="2025-04-14T15:49:51.869" v="28" actId="20577"/>
      <pc:docMkLst>
        <pc:docMk/>
      </pc:docMkLst>
      <pc:sldChg chg="modSp">
        <pc:chgData name="Sophie Marier" userId="S::sophie.marier@cegeplevis.ca::57a81a52-4fb1-4f34-a2ac-71dbefa0255c" providerId="AD" clId="Web-{3A561AB0-B61B-C971-C207-B1B7B1203CD9}" dt="2025-04-14T15:49:51.869" v="28" actId="20577"/>
        <pc:sldMkLst>
          <pc:docMk/>
          <pc:sldMk cId="453756224" sldId="292"/>
        </pc:sldMkLst>
        <pc:spChg chg="mod">
          <ac:chgData name="Sophie Marier" userId="S::sophie.marier@cegeplevis.ca::57a81a52-4fb1-4f34-a2ac-71dbefa0255c" providerId="AD" clId="Web-{3A561AB0-B61B-C971-C207-B1B7B1203CD9}" dt="2025-04-14T15:49:51.869" v="28" actId="20577"/>
          <ac:spMkLst>
            <pc:docMk/>
            <pc:sldMk cId="453756224" sldId="292"/>
            <ac:spMk id="8" creationId="{94F0C138-AB4E-790F-B611-935E2DA43D7C}"/>
          </ac:spMkLst>
        </pc:spChg>
      </pc:sldChg>
    </pc:docChg>
  </pc:docChgLst>
  <pc:docChgLst>
    <pc:chgData name="Plante, Patrick" userId="65a56419-37ae-4695-9b00-550a3072d36b" providerId="ADAL" clId="{EB82ED3B-7B66-4560-A80B-E3A963C83D1E}"/>
    <pc:docChg chg="undo redo custSel addSld delSld modSld sldOrd">
      <pc:chgData name="Plante, Patrick" userId="65a56419-37ae-4695-9b00-550a3072d36b" providerId="ADAL" clId="{EB82ED3B-7B66-4560-A80B-E3A963C83D1E}" dt="2025-04-10T21:28:40.450" v="663"/>
      <pc:docMkLst>
        <pc:docMk/>
      </pc:docMkLst>
      <pc:sldChg chg="addSp modSp mod">
        <pc:chgData name="Plante, Patrick" userId="65a56419-37ae-4695-9b00-550a3072d36b" providerId="ADAL" clId="{EB82ED3B-7B66-4560-A80B-E3A963C83D1E}" dt="2025-04-10T21:23:57.022" v="635" actId="207"/>
        <pc:sldMkLst>
          <pc:docMk/>
          <pc:sldMk cId="125832965" sldId="257"/>
        </pc:sldMkLst>
        <pc:spChg chg="add mod ord">
          <ac:chgData name="Plante, Patrick" userId="65a56419-37ae-4695-9b00-550a3072d36b" providerId="ADAL" clId="{EB82ED3B-7B66-4560-A80B-E3A963C83D1E}" dt="2025-04-10T19:35:11.582" v="75" actId="167"/>
          <ac:spMkLst>
            <pc:docMk/>
            <pc:sldMk cId="125832965" sldId="257"/>
            <ac:spMk id="2" creationId="{4C9B15B3-7017-02DB-6076-7D36E0C56D1B}"/>
          </ac:spMkLst>
        </pc:spChg>
        <pc:spChg chg="mod">
          <ac:chgData name="Plante, Patrick" userId="65a56419-37ae-4695-9b00-550a3072d36b" providerId="ADAL" clId="{EB82ED3B-7B66-4560-A80B-E3A963C83D1E}" dt="2025-04-10T21:23:57.022" v="635" actId="207"/>
          <ac:spMkLst>
            <pc:docMk/>
            <pc:sldMk cId="125832965" sldId="257"/>
            <ac:spMk id="38" creationId="{81C588F6-86C5-22F5-856B-9D0CEE257614}"/>
          </ac:spMkLst>
        </pc:spChg>
        <pc:picChg chg="mod">
          <ac:chgData name="Plante, Patrick" userId="65a56419-37ae-4695-9b00-550a3072d36b" providerId="ADAL" clId="{EB82ED3B-7B66-4560-A80B-E3A963C83D1E}" dt="2025-04-10T19:35:21.983" v="76" actId="207"/>
          <ac:picMkLst>
            <pc:docMk/>
            <pc:sldMk cId="125832965" sldId="257"/>
            <ac:picMk id="13" creationId="{1717F070-75C8-4CA7-940D-2093B6889F29}"/>
          </ac:picMkLst>
        </pc:picChg>
        <pc:picChg chg="mod">
          <ac:chgData name="Plante, Patrick" userId="65a56419-37ae-4695-9b00-550a3072d36b" providerId="ADAL" clId="{EB82ED3B-7B66-4560-A80B-E3A963C83D1E}" dt="2025-04-10T19:35:21.983" v="76" actId="207"/>
          <ac:picMkLst>
            <pc:docMk/>
            <pc:sldMk cId="125832965" sldId="257"/>
            <ac:picMk id="15" creationId="{5BA522BE-12E5-4732-A0EA-E8C0DCE428E5}"/>
          </ac:picMkLst>
        </pc:picChg>
      </pc:sldChg>
      <pc:sldChg chg="addSp delSp modSp del mod">
        <pc:chgData name="Plante, Patrick" userId="65a56419-37ae-4695-9b00-550a3072d36b" providerId="ADAL" clId="{EB82ED3B-7B66-4560-A80B-E3A963C83D1E}" dt="2025-04-10T19:55:19.814" v="272" actId="47"/>
        <pc:sldMkLst>
          <pc:docMk/>
          <pc:sldMk cId="1677028444" sldId="258"/>
        </pc:sldMkLst>
      </pc:sldChg>
      <pc:sldChg chg="addSp delSp modSp mod modAnim">
        <pc:chgData name="Plante, Patrick" userId="65a56419-37ae-4695-9b00-550a3072d36b" providerId="ADAL" clId="{EB82ED3B-7B66-4560-A80B-E3A963C83D1E}" dt="2025-04-10T21:28:23.652" v="662" actId="1076"/>
        <pc:sldMkLst>
          <pc:docMk/>
          <pc:sldMk cId="3829568822" sldId="276"/>
        </pc:sldMkLst>
        <pc:spChg chg="mod">
          <ac:chgData name="Plante, Patrick" userId="65a56419-37ae-4695-9b00-550a3072d36b" providerId="ADAL" clId="{EB82ED3B-7B66-4560-A80B-E3A963C83D1E}" dt="2025-04-10T21:10:34.431" v="564" actId="14100"/>
          <ac:spMkLst>
            <pc:docMk/>
            <pc:sldMk cId="3829568822" sldId="276"/>
            <ac:spMk id="2" creationId="{BB520EDC-6E44-6536-8F2E-D14755708C39}"/>
          </ac:spMkLst>
        </pc:spChg>
        <pc:spChg chg="add mod ord">
          <ac:chgData name="Plante, Patrick" userId="65a56419-37ae-4695-9b00-550a3072d36b" providerId="ADAL" clId="{EB82ED3B-7B66-4560-A80B-E3A963C83D1E}" dt="2025-04-10T21:28:23.652" v="662" actId="1076"/>
          <ac:spMkLst>
            <pc:docMk/>
            <pc:sldMk cId="3829568822" sldId="276"/>
            <ac:spMk id="8" creationId="{B4E850A1-01FB-73FC-E216-F6CB95FB2B39}"/>
          </ac:spMkLst>
        </pc:spChg>
        <pc:spChg chg="mod">
          <ac:chgData name="Plante, Patrick" userId="65a56419-37ae-4695-9b00-550a3072d36b" providerId="ADAL" clId="{EB82ED3B-7B66-4560-A80B-E3A963C83D1E}" dt="2025-04-10T21:09:47.189" v="560" actId="1076"/>
          <ac:spMkLst>
            <pc:docMk/>
            <pc:sldMk cId="3829568822" sldId="276"/>
            <ac:spMk id="50" creationId="{6C2FA631-1A6C-43B6-9CBC-0D8821FEA5B1}"/>
          </ac:spMkLst>
        </pc:spChg>
        <pc:grpChg chg="add mod">
          <ac:chgData name="Plante, Patrick" userId="65a56419-37ae-4695-9b00-550a3072d36b" providerId="ADAL" clId="{EB82ED3B-7B66-4560-A80B-E3A963C83D1E}" dt="2025-04-10T21:09:42.235" v="558" actId="1076"/>
          <ac:grpSpMkLst>
            <pc:docMk/>
            <pc:sldMk cId="3829568822" sldId="276"/>
            <ac:grpSpMk id="9" creationId="{C8AC7E40-052D-2BA2-ED1C-4FBD407E1599}"/>
          </ac:grpSpMkLst>
        </pc:grpChg>
        <pc:picChg chg="mod">
          <ac:chgData name="Plante, Patrick" userId="65a56419-37ae-4695-9b00-550a3072d36b" providerId="ADAL" clId="{EB82ED3B-7B66-4560-A80B-E3A963C83D1E}" dt="2025-04-10T21:09:34.708" v="557"/>
          <ac:picMkLst>
            <pc:docMk/>
            <pc:sldMk cId="3829568822" sldId="276"/>
            <ac:picMk id="11" creationId="{4E16F24A-07D1-706F-7A9A-C0F279201FDF}"/>
          </ac:picMkLst>
        </pc:picChg>
        <pc:picChg chg="mod">
          <ac:chgData name="Plante, Patrick" userId="65a56419-37ae-4695-9b00-550a3072d36b" providerId="ADAL" clId="{EB82ED3B-7B66-4560-A80B-E3A963C83D1E}" dt="2025-04-10T21:09:34.708" v="557"/>
          <ac:picMkLst>
            <pc:docMk/>
            <pc:sldMk cId="3829568822" sldId="276"/>
            <ac:picMk id="13" creationId="{D03D6D9D-A518-64BF-DB53-A08083C9483C}"/>
          </ac:picMkLst>
        </pc:picChg>
        <pc:picChg chg="mod">
          <ac:chgData name="Plante, Patrick" userId="65a56419-37ae-4695-9b00-550a3072d36b" providerId="ADAL" clId="{EB82ED3B-7B66-4560-A80B-E3A963C83D1E}" dt="2025-04-10T21:09:34.708" v="557"/>
          <ac:picMkLst>
            <pc:docMk/>
            <pc:sldMk cId="3829568822" sldId="276"/>
            <ac:picMk id="14" creationId="{C0C045E9-F80D-089D-2083-B93DFF4B937E}"/>
          </ac:picMkLst>
        </pc:picChg>
        <pc:picChg chg="mod">
          <ac:chgData name="Plante, Patrick" userId="65a56419-37ae-4695-9b00-550a3072d36b" providerId="ADAL" clId="{EB82ED3B-7B66-4560-A80B-E3A963C83D1E}" dt="2025-04-10T21:09:34.708" v="557"/>
          <ac:picMkLst>
            <pc:docMk/>
            <pc:sldMk cId="3829568822" sldId="276"/>
            <ac:picMk id="15" creationId="{6EC233AC-CC43-C6A0-EC32-8BD6D25249E9}"/>
          </ac:picMkLst>
        </pc:picChg>
        <pc:picChg chg="mod">
          <ac:chgData name="Plante, Patrick" userId="65a56419-37ae-4695-9b00-550a3072d36b" providerId="ADAL" clId="{EB82ED3B-7B66-4560-A80B-E3A963C83D1E}" dt="2025-04-10T21:09:34.708" v="557"/>
          <ac:picMkLst>
            <pc:docMk/>
            <pc:sldMk cId="3829568822" sldId="276"/>
            <ac:picMk id="16" creationId="{D6CA992F-78D5-E6ED-652D-69D24E7A224B}"/>
          </ac:picMkLst>
        </pc:picChg>
        <pc:picChg chg="mod">
          <ac:chgData name="Plante, Patrick" userId="65a56419-37ae-4695-9b00-550a3072d36b" providerId="ADAL" clId="{EB82ED3B-7B66-4560-A80B-E3A963C83D1E}" dt="2025-04-10T21:09:34.708" v="557"/>
          <ac:picMkLst>
            <pc:docMk/>
            <pc:sldMk cId="3829568822" sldId="276"/>
            <ac:picMk id="20" creationId="{62C29C5E-33F0-E528-AAB8-0715A9E5A2F6}"/>
          </ac:picMkLst>
        </pc:picChg>
        <pc:picChg chg="mod">
          <ac:chgData name="Plante, Patrick" userId="65a56419-37ae-4695-9b00-550a3072d36b" providerId="ADAL" clId="{EB82ED3B-7B66-4560-A80B-E3A963C83D1E}" dt="2025-04-10T21:09:34.708" v="557"/>
          <ac:picMkLst>
            <pc:docMk/>
            <pc:sldMk cId="3829568822" sldId="276"/>
            <ac:picMk id="21" creationId="{6C5699E5-5C07-6243-944F-CB57D5E126B7}"/>
          </ac:picMkLst>
        </pc:picChg>
        <pc:picChg chg="add mod">
          <ac:chgData name="Plante, Patrick" userId="65a56419-37ae-4695-9b00-550a3072d36b" providerId="ADAL" clId="{EB82ED3B-7B66-4560-A80B-E3A963C83D1E}" dt="2025-04-10T21:27:35.920" v="655" actId="1076"/>
          <ac:picMkLst>
            <pc:docMk/>
            <pc:sldMk cId="3829568822" sldId="276"/>
            <ac:picMk id="23" creationId="{FAB644F8-25A9-61E7-5DAF-C9A477D2D705}"/>
          </ac:picMkLst>
        </pc:picChg>
        <pc:picChg chg="mod">
          <ac:chgData name="Plante, Patrick" userId="65a56419-37ae-4695-9b00-550a3072d36b" providerId="ADAL" clId="{EB82ED3B-7B66-4560-A80B-E3A963C83D1E}" dt="2025-04-10T21:08:48.367" v="552" actId="207"/>
          <ac:picMkLst>
            <pc:docMk/>
            <pc:sldMk cId="3829568822" sldId="276"/>
            <ac:picMk id="26" creationId="{3A668641-FAF1-439C-B6EC-8F1B373F557D}"/>
          </ac:picMkLst>
        </pc:picChg>
      </pc:sldChg>
      <pc:sldChg chg="addSp delSp modSp mod">
        <pc:chgData name="Plante, Patrick" userId="65a56419-37ae-4695-9b00-550a3072d36b" providerId="ADAL" clId="{EB82ED3B-7B66-4560-A80B-E3A963C83D1E}" dt="2025-04-10T21:28:05.812" v="661" actId="1076"/>
        <pc:sldMkLst>
          <pc:docMk/>
          <pc:sldMk cId="1304917940" sldId="280"/>
        </pc:sldMkLst>
        <pc:spChg chg="add mod ord">
          <ac:chgData name="Plante, Patrick" userId="65a56419-37ae-4695-9b00-550a3072d36b" providerId="ADAL" clId="{EB82ED3B-7B66-4560-A80B-E3A963C83D1E}" dt="2025-04-10T19:33:02.382" v="60" actId="1076"/>
          <ac:spMkLst>
            <pc:docMk/>
            <pc:sldMk cId="1304917940" sldId="280"/>
            <ac:spMk id="8" creationId="{16CDE843-47E9-51EF-AF13-8C7B60D3E60D}"/>
          </ac:spMkLst>
        </pc:spChg>
        <pc:spChg chg="mod">
          <ac:chgData name="Plante, Patrick" userId="65a56419-37ae-4695-9b00-550a3072d36b" providerId="ADAL" clId="{EB82ED3B-7B66-4560-A80B-E3A963C83D1E}" dt="2025-04-10T19:31:12.557" v="40" actId="1076"/>
          <ac:spMkLst>
            <pc:docMk/>
            <pc:sldMk cId="1304917940" sldId="280"/>
            <ac:spMk id="29" creationId="{FD601032-0243-4141-81C4-15CC4B94EA96}"/>
          </ac:spMkLst>
        </pc:spChg>
        <pc:spChg chg="mod">
          <ac:chgData name="Plante, Patrick" userId="65a56419-37ae-4695-9b00-550a3072d36b" providerId="ADAL" clId="{EB82ED3B-7B66-4560-A80B-E3A963C83D1E}" dt="2025-04-10T19:26:39.819" v="20" actId="1076"/>
          <ac:spMkLst>
            <pc:docMk/>
            <pc:sldMk cId="1304917940" sldId="280"/>
            <ac:spMk id="45" creationId="{5B3C46E5-3ABA-BD39-EA92-D7B8EDC90BE9}"/>
          </ac:spMkLst>
        </pc:spChg>
        <pc:grpChg chg="mod">
          <ac:chgData name="Plante, Patrick" userId="65a56419-37ae-4695-9b00-550a3072d36b" providerId="ADAL" clId="{EB82ED3B-7B66-4560-A80B-E3A963C83D1E}" dt="2025-04-10T19:26:26.755" v="19" actId="1076"/>
          <ac:grpSpMkLst>
            <pc:docMk/>
            <pc:sldMk cId="1304917940" sldId="280"/>
            <ac:grpSpMk id="39" creationId="{DA7B0F34-637C-8938-2117-077562CB1C51}"/>
          </ac:grpSpMkLst>
        </pc:grpChg>
        <pc:grpChg chg="add mod">
          <ac:chgData name="Plante, Patrick" userId="65a56419-37ae-4695-9b00-550a3072d36b" providerId="ADAL" clId="{EB82ED3B-7B66-4560-A80B-E3A963C83D1E}" dt="2025-04-10T21:09:28.551" v="556" actId="164"/>
          <ac:grpSpMkLst>
            <pc:docMk/>
            <pc:sldMk cId="1304917940" sldId="280"/>
            <ac:grpSpMk id="123" creationId="{2E549926-87B3-4600-0BC6-45D3AFB5015D}"/>
          </ac:grpSpMkLst>
        </pc:grpChg>
        <pc:picChg chg="mod topLvl">
          <ac:chgData name="Plante, Patrick" userId="65a56419-37ae-4695-9b00-550a3072d36b" providerId="ADAL" clId="{EB82ED3B-7B66-4560-A80B-E3A963C83D1E}" dt="2025-04-10T21:09:28.551" v="556" actId="164"/>
          <ac:picMkLst>
            <pc:docMk/>
            <pc:sldMk cId="1304917940" sldId="280"/>
            <ac:picMk id="4" creationId="{EC82619D-09E1-8E6F-6043-DEF5D48B9CDB}"/>
          </ac:picMkLst>
        </pc:picChg>
        <pc:picChg chg="mod topLvl">
          <ac:chgData name="Plante, Patrick" userId="65a56419-37ae-4695-9b00-550a3072d36b" providerId="ADAL" clId="{EB82ED3B-7B66-4560-A80B-E3A963C83D1E}" dt="2025-04-10T21:09:28.551" v="556" actId="164"/>
          <ac:picMkLst>
            <pc:docMk/>
            <pc:sldMk cId="1304917940" sldId="280"/>
            <ac:picMk id="6" creationId="{51771F75-D6F1-114D-662B-E912508D086C}"/>
          </ac:picMkLst>
        </pc:picChg>
        <pc:picChg chg="mod topLvl">
          <ac:chgData name="Plante, Patrick" userId="65a56419-37ae-4695-9b00-550a3072d36b" providerId="ADAL" clId="{EB82ED3B-7B66-4560-A80B-E3A963C83D1E}" dt="2025-04-10T21:09:28.551" v="556" actId="164"/>
          <ac:picMkLst>
            <pc:docMk/>
            <pc:sldMk cId="1304917940" sldId="280"/>
            <ac:picMk id="33" creationId="{49F983F9-D409-74D4-5462-863C124CE942}"/>
          </ac:picMkLst>
        </pc:picChg>
        <pc:picChg chg="mod topLvl">
          <ac:chgData name="Plante, Patrick" userId="65a56419-37ae-4695-9b00-550a3072d36b" providerId="ADAL" clId="{EB82ED3B-7B66-4560-A80B-E3A963C83D1E}" dt="2025-04-10T21:09:28.551" v="556" actId="164"/>
          <ac:picMkLst>
            <pc:docMk/>
            <pc:sldMk cId="1304917940" sldId="280"/>
            <ac:picMk id="36" creationId="{2D88DABE-C1DB-71E4-FCD1-0B23840066BB}"/>
          </ac:picMkLst>
        </pc:picChg>
        <pc:picChg chg="mod topLvl">
          <ac:chgData name="Plante, Patrick" userId="65a56419-37ae-4695-9b00-550a3072d36b" providerId="ADAL" clId="{EB82ED3B-7B66-4560-A80B-E3A963C83D1E}" dt="2025-04-10T21:09:28.551" v="556" actId="164"/>
          <ac:picMkLst>
            <pc:docMk/>
            <pc:sldMk cId="1304917940" sldId="280"/>
            <ac:picMk id="38" creationId="{6214DC0B-8A75-41BD-2830-7C096FBC3ECD}"/>
          </ac:picMkLst>
        </pc:picChg>
        <pc:picChg chg="mod topLvl">
          <ac:chgData name="Plante, Patrick" userId="65a56419-37ae-4695-9b00-550a3072d36b" providerId="ADAL" clId="{EB82ED3B-7B66-4560-A80B-E3A963C83D1E}" dt="2025-04-10T21:09:28.551" v="556" actId="164"/>
          <ac:picMkLst>
            <pc:docMk/>
            <pc:sldMk cId="1304917940" sldId="280"/>
            <ac:picMk id="40" creationId="{52C866F2-AB8C-9FE3-833F-C3ECD60D3C18}"/>
          </ac:picMkLst>
        </pc:picChg>
        <pc:picChg chg="add mod">
          <ac:chgData name="Plante, Patrick" userId="65a56419-37ae-4695-9b00-550a3072d36b" providerId="ADAL" clId="{EB82ED3B-7B66-4560-A80B-E3A963C83D1E}" dt="2025-04-10T21:09:28.551" v="556" actId="164"/>
          <ac:picMkLst>
            <pc:docMk/>
            <pc:sldMk cId="1304917940" sldId="280"/>
            <ac:picMk id="122" creationId="{69EEB463-FB3B-A4BD-9A59-CC3463964A71}"/>
          </ac:picMkLst>
        </pc:picChg>
        <pc:picChg chg="add mod">
          <ac:chgData name="Plante, Patrick" userId="65a56419-37ae-4695-9b00-550a3072d36b" providerId="ADAL" clId="{EB82ED3B-7B66-4560-A80B-E3A963C83D1E}" dt="2025-04-10T21:28:05.812" v="661" actId="1076"/>
          <ac:picMkLst>
            <pc:docMk/>
            <pc:sldMk cId="1304917940" sldId="280"/>
            <ac:picMk id="124" creationId="{4881554D-CEA1-C7C9-0648-070A2F01336C}"/>
          </ac:picMkLst>
        </pc:picChg>
      </pc:sldChg>
      <pc:sldChg chg="addSp delSp modSp mod">
        <pc:chgData name="Plante, Patrick" userId="65a56419-37ae-4695-9b00-550a3072d36b" providerId="ADAL" clId="{EB82ED3B-7B66-4560-A80B-E3A963C83D1E}" dt="2025-04-10T19:56:33.961" v="282" actId="14861"/>
        <pc:sldMkLst>
          <pc:docMk/>
          <pc:sldMk cId="2320301111" sldId="281"/>
        </pc:sldMkLst>
        <pc:spChg chg="mod">
          <ac:chgData name="Plante, Patrick" userId="65a56419-37ae-4695-9b00-550a3072d36b" providerId="ADAL" clId="{EB82ED3B-7B66-4560-A80B-E3A963C83D1E}" dt="2025-04-10T19:56:33.961" v="282" actId="14861"/>
          <ac:spMkLst>
            <pc:docMk/>
            <pc:sldMk cId="2320301111" sldId="281"/>
            <ac:spMk id="3" creationId="{1321681F-8235-618E-42C9-76E1B3A828C3}"/>
          </ac:spMkLst>
        </pc:spChg>
        <pc:spChg chg="add mod ord">
          <ac:chgData name="Plante, Patrick" userId="65a56419-37ae-4695-9b00-550a3072d36b" providerId="ADAL" clId="{EB82ED3B-7B66-4560-A80B-E3A963C83D1E}" dt="2025-04-10T19:46:25.485" v="194" actId="1076"/>
          <ac:spMkLst>
            <pc:docMk/>
            <pc:sldMk cId="2320301111" sldId="281"/>
            <ac:spMk id="5" creationId="{65289902-804A-4B1F-423E-BC693E06344A}"/>
          </ac:spMkLst>
        </pc:spChg>
        <pc:spChg chg="add mod">
          <ac:chgData name="Plante, Patrick" userId="65a56419-37ae-4695-9b00-550a3072d36b" providerId="ADAL" clId="{EB82ED3B-7B66-4560-A80B-E3A963C83D1E}" dt="2025-04-10T19:43:25.387" v="158" actId="14100"/>
          <ac:spMkLst>
            <pc:docMk/>
            <pc:sldMk cId="2320301111" sldId="281"/>
            <ac:spMk id="10" creationId="{D792BAB6-7147-87FA-C6E1-1FD492461D1C}"/>
          </ac:spMkLst>
        </pc:spChg>
        <pc:spChg chg="add mod">
          <ac:chgData name="Plante, Patrick" userId="65a56419-37ae-4695-9b00-550a3072d36b" providerId="ADAL" clId="{EB82ED3B-7B66-4560-A80B-E3A963C83D1E}" dt="2025-04-10T19:43:42.348" v="164" actId="20577"/>
          <ac:spMkLst>
            <pc:docMk/>
            <pc:sldMk cId="2320301111" sldId="281"/>
            <ac:spMk id="14" creationId="{F1ABBD68-221F-906F-3BCE-BB3E9133E4C8}"/>
          </ac:spMkLst>
        </pc:spChg>
        <pc:spChg chg="add mod">
          <ac:chgData name="Plante, Patrick" userId="65a56419-37ae-4695-9b00-550a3072d36b" providerId="ADAL" clId="{EB82ED3B-7B66-4560-A80B-E3A963C83D1E}" dt="2025-04-10T19:43:38.266" v="162" actId="20577"/>
          <ac:spMkLst>
            <pc:docMk/>
            <pc:sldMk cId="2320301111" sldId="281"/>
            <ac:spMk id="15" creationId="{7AA242C1-8692-03F5-4393-9CEC1AB10542}"/>
          </ac:spMkLst>
        </pc:spChg>
        <pc:picChg chg="mod">
          <ac:chgData name="Plante, Patrick" userId="65a56419-37ae-4695-9b00-550a3072d36b" providerId="ADAL" clId="{EB82ED3B-7B66-4560-A80B-E3A963C83D1E}" dt="2025-04-10T19:46:30.475" v="207" actId="1038"/>
          <ac:picMkLst>
            <pc:docMk/>
            <pc:sldMk cId="2320301111" sldId="281"/>
            <ac:picMk id="6" creationId="{7ABA22C3-C0A6-F39F-162A-C83E9E75EFA8}"/>
          </ac:picMkLst>
        </pc:picChg>
        <pc:picChg chg="add mod modCrop">
          <ac:chgData name="Plante, Patrick" userId="65a56419-37ae-4695-9b00-550a3072d36b" providerId="ADAL" clId="{EB82ED3B-7B66-4560-A80B-E3A963C83D1E}" dt="2025-04-10T19:46:30.475" v="207" actId="1038"/>
          <ac:picMkLst>
            <pc:docMk/>
            <pc:sldMk cId="2320301111" sldId="281"/>
            <ac:picMk id="12" creationId="{09C592DE-3125-E62D-A1BC-E34D97F904D1}"/>
          </ac:picMkLst>
        </pc:picChg>
        <pc:picChg chg="mod">
          <ac:chgData name="Plante, Patrick" userId="65a56419-37ae-4695-9b00-550a3072d36b" providerId="ADAL" clId="{EB82ED3B-7B66-4560-A80B-E3A963C83D1E}" dt="2025-04-10T19:46:30.475" v="207" actId="1038"/>
          <ac:picMkLst>
            <pc:docMk/>
            <pc:sldMk cId="2320301111" sldId="281"/>
            <ac:picMk id="13" creationId="{E5B96ADE-3C06-8107-1695-178B812E6405}"/>
          </ac:picMkLst>
        </pc:picChg>
        <pc:picChg chg="add mod">
          <ac:chgData name="Plante, Patrick" userId="65a56419-37ae-4695-9b00-550a3072d36b" providerId="ADAL" clId="{EB82ED3B-7B66-4560-A80B-E3A963C83D1E}" dt="2025-04-10T19:49:12.397" v="240" actId="1037"/>
          <ac:picMkLst>
            <pc:docMk/>
            <pc:sldMk cId="2320301111" sldId="281"/>
            <ac:picMk id="17" creationId="{C403CFE9-E5E6-48A2-A40D-84EC5746466D}"/>
          </ac:picMkLst>
        </pc:picChg>
        <pc:picChg chg="mod">
          <ac:chgData name="Plante, Patrick" userId="65a56419-37ae-4695-9b00-550a3072d36b" providerId="ADAL" clId="{EB82ED3B-7B66-4560-A80B-E3A963C83D1E}" dt="2025-04-10T19:44:23.099" v="166" actId="1076"/>
          <ac:picMkLst>
            <pc:docMk/>
            <pc:sldMk cId="2320301111" sldId="281"/>
            <ac:picMk id="22" creationId="{48F161B8-EE2E-029F-73B9-B919EECE7F8B}"/>
          </ac:picMkLst>
        </pc:picChg>
      </pc:sldChg>
      <pc:sldChg chg="addSp delSp modSp del mod">
        <pc:chgData name="Plante, Patrick" userId="65a56419-37ae-4695-9b00-550a3072d36b" providerId="ADAL" clId="{EB82ED3B-7B66-4560-A80B-E3A963C83D1E}" dt="2025-04-10T20:00:59.994" v="322" actId="47"/>
        <pc:sldMkLst>
          <pc:docMk/>
          <pc:sldMk cId="2147207970" sldId="282"/>
        </pc:sldMkLst>
      </pc:sldChg>
      <pc:sldChg chg="addSp delSp modSp del mod">
        <pc:chgData name="Plante, Patrick" userId="65a56419-37ae-4695-9b00-550a3072d36b" providerId="ADAL" clId="{EB82ED3B-7B66-4560-A80B-E3A963C83D1E}" dt="2025-04-10T20:22:21.529" v="443" actId="47"/>
        <pc:sldMkLst>
          <pc:docMk/>
          <pc:sldMk cId="1305666858" sldId="283"/>
        </pc:sldMkLst>
      </pc:sldChg>
      <pc:sldChg chg="addSp delSp modSp del mod">
        <pc:chgData name="Plante, Patrick" userId="65a56419-37ae-4695-9b00-550a3072d36b" providerId="ADAL" clId="{EB82ED3B-7B66-4560-A80B-E3A963C83D1E}" dt="2025-04-10T21:05:57.928" v="537" actId="47"/>
        <pc:sldMkLst>
          <pc:docMk/>
          <pc:sldMk cId="183583909" sldId="284"/>
        </pc:sldMkLst>
      </pc:sldChg>
      <pc:sldChg chg="addSp delSp modSp del mod">
        <pc:chgData name="Plante, Patrick" userId="65a56419-37ae-4695-9b00-550a3072d36b" providerId="ADAL" clId="{EB82ED3B-7B66-4560-A80B-E3A963C83D1E}" dt="2025-04-10T21:20:20.828" v="609" actId="47"/>
        <pc:sldMkLst>
          <pc:docMk/>
          <pc:sldMk cId="350706795" sldId="285"/>
        </pc:sldMkLst>
      </pc:sldChg>
      <pc:sldChg chg="addSp delSp modSp del mod">
        <pc:chgData name="Plante, Patrick" userId="65a56419-37ae-4695-9b00-550a3072d36b" providerId="ADAL" clId="{EB82ED3B-7B66-4560-A80B-E3A963C83D1E}" dt="2025-04-10T21:23:03.064" v="634" actId="47"/>
        <pc:sldMkLst>
          <pc:docMk/>
          <pc:sldMk cId="1219519552" sldId="286"/>
        </pc:sldMkLst>
      </pc:sldChg>
      <pc:sldChg chg="new del">
        <pc:chgData name="Plante, Patrick" userId="65a56419-37ae-4695-9b00-550a3072d36b" providerId="ADAL" clId="{EB82ED3B-7B66-4560-A80B-E3A963C83D1E}" dt="2025-04-09T18:21:41.190" v="1" actId="47"/>
        <pc:sldMkLst>
          <pc:docMk/>
          <pc:sldMk cId="988515002" sldId="287"/>
        </pc:sldMkLst>
      </pc:sldChg>
      <pc:sldChg chg="addSp delSp modSp del mod">
        <pc:chgData name="Plante, Patrick" userId="65a56419-37ae-4695-9b00-550a3072d36b" providerId="ADAL" clId="{EB82ED3B-7B66-4560-A80B-E3A963C83D1E}" dt="2025-04-10T20:25:20.177" v="477" actId="47"/>
        <pc:sldMkLst>
          <pc:docMk/>
          <pc:sldMk cId="3629499989" sldId="287"/>
        </pc:sldMkLst>
      </pc:sldChg>
      <pc:sldChg chg="addSp delSp modSp del mod">
        <pc:chgData name="Plante, Patrick" userId="65a56419-37ae-4695-9b00-550a3072d36b" providerId="ADAL" clId="{EB82ED3B-7B66-4560-A80B-E3A963C83D1E}" dt="2025-04-10T21:01:35.530" v="506" actId="47"/>
        <pc:sldMkLst>
          <pc:docMk/>
          <pc:sldMk cId="1052832937" sldId="288"/>
        </pc:sldMkLst>
      </pc:sldChg>
      <pc:sldChg chg="addSp delSp modSp del mod">
        <pc:chgData name="Plante, Patrick" userId="65a56419-37ae-4695-9b00-550a3072d36b" providerId="ADAL" clId="{EB82ED3B-7B66-4560-A80B-E3A963C83D1E}" dt="2025-04-10T21:08:06.405" v="549" actId="47"/>
        <pc:sldMkLst>
          <pc:docMk/>
          <pc:sldMk cId="3297947093" sldId="289"/>
        </pc:sldMkLst>
      </pc:sldChg>
      <pc:sldChg chg="addSp delSp modSp add mod ord addAnim delAnim modAnim modNotesTx">
        <pc:chgData name="Plante, Patrick" userId="65a56419-37ae-4695-9b00-550a3072d36b" providerId="ADAL" clId="{EB82ED3B-7B66-4560-A80B-E3A963C83D1E}" dt="2025-04-10T19:56:39.905" v="283" actId="108"/>
        <pc:sldMkLst>
          <pc:docMk/>
          <pc:sldMk cId="2366817942" sldId="290"/>
        </pc:sldMkLst>
        <pc:spChg chg="add mod">
          <ac:chgData name="Plante, Patrick" userId="65a56419-37ae-4695-9b00-550a3072d36b" providerId="ADAL" clId="{EB82ED3B-7B66-4560-A80B-E3A963C83D1E}" dt="2025-04-10T19:56:39.905" v="283" actId="108"/>
          <ac:spMkLst>
            <pc:docMk/>
            <pc:sldMk cId="2366817942" sldId="290"/>
            <ac:spMk id="7" creationId="{F57D2904-4D00-1BE9-1AF0-CE24DFA88703}"/>
          </ac:spMkLst>
        </pc:spChg>
        <pc:spChg chg="add mod">
          <ac:chgData name="Plante, Patrick" userId="65a56419-37ae-4695-9b00-550a3072d36b" providerId="ADAL" clId="{EB82ED3B-7B66-4560-A80B-E3A963C83D1E}" dt="2025-04-10T19:51:53.905" v="252"/>
          <ac:spMkLst>
            <pc:docMk/>
            <pc:sldMk cId="2366817942" sldId="290"/>
            <ac:spMk id="8" creationId="{6D1AB72F-1917-846C-ED98-12BDDCAEF1B4}"/>
          </ac:spMkLst>
        </pc:spChg>
        <pc:spChg chg="add mod">
          <ac:chgData name="Plante, Patrick" userId="65a56419-37ae-4695-9b00-550a3072d36b" providerId="ADAL" clId="{EB82ED3B-7B66-4560-A80B-E3A963C83D1E}" dt="2025-04-10T19:53:22.752" v="264" actId="6549"/>
          <ac:spMkLst>
            <pc:docMk/>
            <pc:sldMk cId="2366817942" sldId="290"/>
            <ac:spMk id="11" creationId="{95170B6A-0FF1-A89E-DA56-C8FC3C0B8933}"/>
          </ac:spMkLst>
        </pc:spChg>
        <pc:spChg chg="add mod">
          <ac:chgData name="Plante, Patrick" userId="65a56419-37ae-4695-9b00-550a3072d36b" providerId="ADAL" clId="{EB82ED3B-7B66-4560-A80B-E3A963C83D1E}" dt="2025-04-10T19:53:30.168" v="265" actId="1076"/>
          <ac:spMkLst>
            <pc:docMk/>
            <pc:sldMk cId="2366817942" sldId="290"/>
            <ac:spMk id="16" creationId="{FE7AF563-8F4D-D084-8E62-6086F496FDDF}"/>
          </ac:spMkLst>
        </pc:spChg>
        <pc:picChg chg="add mod">
          <ac:chgData name="Plante, Patrick" userId="65a56419-37ae-4695-9b00-550a3072d36b" providerId="ADAL" clId="{EB82ED3B-7B66-4560-A80B-E3A963C83D1E}" dt="2025-04-10T19:51:53.905" v="252"/>
          <ac:picMkLst>
            <pc:docMk/>
            <pc:sldMk cId="2366817942" sldId="290"/>
            <ac:picMk id="2" creationId="{B3CCEC5C-1386-60A7-C65B-DA517C3B348B}"/>
          </ac:picMkLst>
        </pc:picChg>
      </pc:sldChg>
      <pc:sldChg chg="addSp modSp add mod ord modAnim modNotesTx">
        <pc:chgData name="Plante, Patrick" userId="65a56419-37ae-4695-9b00-550a3072d36b" providerId="ADAL" clId="{EB82ED3B-7B66-4560-A80B-E3A963C83D1E}" dt="2025-04-10T21:25:59.683" v="645" actId="108"/>
        <pc:sldMkLst>
          <pc:docMk/>
          <pc:sldMk cId="3062933164" sldId="291"/>
        </pc:sldMkLst>
        <pc:spChg chg="add mod">
          <ac:chgData name="Plante, Patrick" userId="65a56419-37ae-4695-9b00-550a3072d36b" providerId="ADAL" clId="{EB82ED3B-7B66-4560-A80B-E3A963C83D1E}" dt="2025-04-10T21:11:45.643" v="575" actId="14100"/>
          <ac:spMkLst>
            <pc:docMk/>
            <pc:sldMk cId="3062933164" sldId="291"/>
            <ac:spMk id="2" creationId="{81B5C58B-0294-19E4-7D42-B69469E501B4}"/>
          </ac:spMkLst>
        </pc:spChg>
        <pc:spChg chg="add mod">
          <ac:chgData name="Plante, Patrick" userId="65a56419-37ae-4695-9b00-550a3072d36b" providerId="ADAL" clId="{EB82ED3B-7B66-4560-A80B-E3A963C83D1E}" dt="2025-04-10T21:25:59.683" v="645" actId="108"/>
          <ac:spMkLst>
            <pc:docMk/>
            <pc:sldMk cId="3062933164" sldId="291"/>
            <ac:spMk id="4" creationId="{C86FB213-D63C-E227-F56F-6CFFAD716028}"/>
          </ac:spMkLst>
        </pc:spChg>
        <pc:spChg chg="add mod">
          <ac:chgData name="Plante, Patrick" userId="65a56419-37ae-4695-9b00-550a3072d36b" providerId="ADAL" clId="{EB82ED3B-7B66-4560-A80B-E3A963C83D1E}" dt="2025-04-10T21:11:23.816" v="571"/>
          <ac:spMkLst>
            <pc:docMk/>
            <pc:sldMk cId="3062933164" sldId="291"/>
            <ac:spMk id="6" creationId="{C55E315E-1B25-0F49-4CE4-4214DE2A61C8}"/>
          </ac:spMkLst>
        </pc:spChg>
        <pc:spChg chg="add mod">
          <ac:chgData name="Plante, Patrick" userId="65a56419-37ae-4695-9b00-550a3072d36b" providerId="ADAL" clId="{EB82ED3B-7B66-4560-A80B-E3A963C83D1E}" dt="2025-04-10T21:12:59.500" v="601" actId="20577"/>
          <ac:spMkLst>
            <pc:docMk/>
            <pc:sldMk cId="3062933164" sldId="291"/>
            <ac:spMk id="7" creationId="{29159E7F-3242-90C0-A0BC-12ACB1B46485}"/>
          </ac:spMkLst>
        </pc:spChg>
        <pc:spChg chg="add mod">
          <ac:chgData name="Plante, Patrick" userId="65a56419-37ae-4695-9b00-550a3072d36b" providerId="ADAL" clId="{EB82ED3B-7B66-4560-A80B-E3A963C83D1E}" dt="2025-04-10T21:12:45.950" v="589" actId="1076"/>
          <ac:spMkLst>
            <pc:docMk/>
            <pc:sldMk cId="3062933164" sldId="291"/>
            <ac:spMk id="8" creationId="{90CE930B-47D2-940D-5248-F4756262EBA1}"/>
          </ac:spMkLst>
        </pc:spChg>
        <pc:picChg chg="add mod">
          <ac:chgData name="Plante, Patrick" userId="65a56419-37ae-4695-9b00-550a3072d36b" providerId="ADAL" clId="{EB82ED3B-7B66-4560-A80B-E3A963C83D1E}" dt="2025-04-10T21:11:16.864" v="570"/>
          <ac:picMkLst>
            <pc:docMk/>
            <pc:sldMk cId="3062933164" sldId="291"/>
            <ac:picMk id="3" creationId="{F6A53A13-7557-D4BD-4681-5EB907C0D219}"/>
          </ac:picMkLst>
        </pc:picChg>
      </pc:sldChg>
      <pc:sldChg chg="addSp modSp add mod ord modAnim modNotesTx">
        <pc:chgData name="Plante, Patrick" userId="65a56419-37ae-4695-9b00-550a3072d36b" providerId="ADAL" clId="{EB82ED3B-7B66-4560-A80B-E3A963C83D1E}" dt="2025-04-10T20:00:36.667" v="321"/>
        <pc:sldMkLst>
          <pc:docMk/>
          <pc:sldMk cId="453756224" sldId="292"/>
        </pc:sldMkLst>
        <pc:spChg chg="add mod">
          <ac:chgData name="Plante, Patrick" userId="65a56419-37ae-4695-9b00-550a3072d36b" providerId="ADAL" clId="{EB82ED3B-7B66-4560-A80B-E3A963C83D1E}" dt="2025-04-10T19:56:50.946" v="286" actId="108"/>
          <ac:spMkLst>
            <pc:docMk/>
            <pc:sldMk cId="453756224" sldId="292"/>
            <ac:spMk id="3" creationId="{3C8E1B62-CB1D-4C8C-C5B5-D8F1FFF3B8F1}"/>
          </ac:spMkLst>
        </pc:spChg>
        <pc:spChg chg="add mod">
          <ac:chgData name="Plante, Patrick" userId="65a56419-37ae-4695-9b00-550a3072d36b" providerId="ADAL" clId="{EB82ED3B-7B66-4560-A80B-E3A963C83D1E}" dt="2025-04-10T19:55:43.357" v="277"/>
          <ac:spMkLst>
            <pc:docMk/>
            <pc:sldMk cId="453756224" sldId="292"/>
            <ac:spMk id="4" creationId="{15874E5D-40A5-40E3-C6EE-0955105DCDED}"/>
          </ac:spMkLst>
        </pc:spChg>
        <pc:spChg chg="mod">
          <ac:chgData name="Plante, Patrick" userId="65a56419-37ae-4695-9b00-550a3072d36b" providerId="ADAL" clId="{EB82ED3B-7B66-4560-A80B-E3A963C83D1E}" dt="2025-04-10T19:59:39.397" v="316" actId="1076"/>
          <ac:spMkLst>
            <pc:docMk/>
            <pc:sldMk cId="453756224" sldId="292"/>
            <ac:spMk id="5" creationId="{D254677C-98B4-EDE8-AC33-8970688D985D}"/>
          </ac:spMkLst>
        </pc:spChg>
        <pc:spChg chg="add mod">
          <ac:chgData name="Plante, Patrick" userId="65a56419-37ae-4695-9b00-550a3072d36b" providerId="ADAL" clId="{EB82ED3B-7B66-4560-A80B-E3A963C83D1E}" dt="2025-04-10T19:59:53.956" v="318" actId="14861"/>
          <ac:spMkLst>
            <pc:docMk/>
            <pc:sldMk cId="453756224" sldId="292"/>
            <ac:spMk id="6" creationId="{A63E8D92-5976-97E3-D729-0A1A6DEC70DF}"/>
          </ac:spMkLst>
        </pc:spChg>
        <pc:spChg chg="add mod">
          <ac:chgData name="Plante, Patrick" userId="65a56419-37ae-4695-9b00-550a3072d36b" providerId="ADAL" clId="{EB82ED3B-7B66-4560-A80B-E3A963C83D1E}" dt="2025-04-10T19:59:53.956" v="318" actId="14861"/>
          <ac:spMkLst>
            <pc:docMk/>
            <pc:sldMk cId="453756224" sldId="292"/>
            <ac:spMk id="7" creationId="{D31798FC-D9AB-E220-2A87-88F6F8E87DA2}"/>
          </ac:spMkLst>
        </pc:spChg>
        <pc:spChg chg="add mod">
          <ac:chgData name="Plante, Patrick" userId="65a56419-37ae-4695-9b00-550a3072d36b" providerId="ADAL" clId="{EB82ED3B-7B66-4560-A80B-E3A963C83D1E}" dt="2025-04-10T19:59:53.956" v="318" actId="14861"/>
          <ac:spMkLst>
            <pc:docMk/>
            <pc:sldMk cId="453756224" sldId="292"/>
            <ac:spMk id="8" creationId="{94F0C138-AB4E-790F-B611-935E2DA43D7C}"/>
          </ac:spMkLst>
        </pc:spChg>
        <pc:picChg chg="add mod">
          <ac:chgData name="Plante, Patrick" userId="65a56419-37ae-4695-9b00-550a3072d36b" providerId="ADAL" clId="{EB82ED3B-7B66-4560-A80B-E3A963C83D1E}" dt="2025-04-10T19:55:43.357" v="277"/>
          <ac:picMkLst>
            <pc:docMk/>
            <pc:sldMk cId="453756224" sldId="292"/>
            <ac:picMk id="2" creationId="{6C22100A-22C3-7769-2161-0E212FB65DCE}"/>
          </ac:picMkLst>
        </pc:picChg>
      </pc:sldChg>
      <pc:sldChg chg="addSp delSp modSp add mod ord modAnim">
        <pc:chgData name="Plante, Patrick" userId="65a56419-37ae-4695-9b00-550a3072d36b" providerId="ADAL" clId="{EB82ED3B-7B66-4560-A80B-E3A963C83D1E}" dt="2025-04-10T20:22:05.414" v="442" actId="1076"/>
        <pc:sldMkLst>
          <pc:docMk/>
          <pc:sldMk cId="2219681716" sldId="293"/>
        </pc:sldMkLst>
        <pc:spChg chg="add mod">
          <ac:chgData name="Plante, Patrick" userId="65a56419-37ae-4695-9b00-550a3072d36b" providerId="ADAL" clId="{EB82ED3B-7B66-4560-A80B-E3A963C83D1E}" dt="2025-04-10T20:11:35.187" v="328" actId="14100"/>
          <ac:spMkLst>
            <pc:docMk/>
            <pc:sldMk cId="2219681716" sldId="293"/>
            <ac:spMk id="3" creationId="{E2F5FFAC-97B2-59A8-52EA-F99BD2574B86}"/>
          </ac:spMkLst>
        </pc:spChg>
        <pc:spChg chg="add mod">
          <ac:chgData name="Plante, Patrick" userId="65a56419-37ae-4695-9b00-550a3072d36b" providerId="ADAL" clId="{EB82ED3B-7B66-4560-A80B-E3A963C83D1E}" dt="2025-04-10T20:11:20.693" v="326"/>
          <ac:spMkLst>
            <pc:docMk/>
            <pc:sldMk cId="2219681716" sldId="293"/>
            <ac:spMk id="4" creationId="{4964B41E-C001-F262-2DF1-8566BCBD1630}"/>
          </ac:spMkLst>
        </pc:spChg>
        <pc:spChg chg="mod">
          <ac:chgData name="Plante, Patrick" userId="65a56419-37ae-4695-9b00-550a3072d36b" providerId="ADAL" clId="{EB82ED3B-7B66-4560-A80B-E3A963C83D1E}" dt="2025-04-10T20:21:38.172" v="432" actId="1076"/>
          <ac:spMkLst>
            <pc:docMk/>
            <pc:sldMk cId="2219681716" sldId="293"/>
            <ac:spMk id="5" creationId="{C05EB6A8-F45A-BF8D-5C14-AEC1FB8FC204}"/>
          </ac:spMkLst>
        </pc:spChg>
        <pc:spChg chg="add mod topLvl">
          <ac:chgData name="Plante, Patrick" userId="65a56419-37ae-4695-9b00-550a3072d36b" providerId="ADAL" clId="{EB82ED3B-7B66-4560-A80B-E3A963C83D1E}" dt="2025-04-10T20:21:34.946" v="430" actId="165"/>
          <ac:spMkLst>
            <pc:docMk/>
            <pc:sldMk cId="2219681716" sldId="293"/>
            <ac:spMk id="6" creationId="{19F1A707-E5AD-C171-21AA-050DDACE93A6}"/>
          </ac:spMkLst>
        </pc:spChg>
        <pc:grpChg chg="add del mod">
          <ac:chgData name="Plante, Patrick" userId="65a56419-37ae-4695-9b00-550a3072d36b" providerId="ADAL" clId="{EB82ED3B-7B66-4560-A80B-E3A963C83D1E}" dt="2025-04-10T20:21:34.946" v="430" actId="165"/>
          <ac:grpSpMkLst>
            <pc:docMk/>
            <pc:sldMk cId="2219681716" sldId="293"/>
            <ac:grpSpMk id="18" creationId="{DC4F33B4-9EC8-5EDE-AAC4-3957D60FDFC7}"/>
          </ac:grpSpMkLst>
        </pc:grpChg>
        <pc:picChg chg="add mod">
          <ac:chgData name="Plante, Patrick" userId="65a56419-37ae-4695-9b00-550a3072d36b" providerId="ADAL" clId="{EB82ED3B-7B66-4560-A80B-E3A963C83D1E}" dt="2025-04-10T20:11:20.693" v="326"/>
          <ac:picMkLst>
            <pc:docMk/>
            <pc:sldMk cId="2219681716" sldId="293"/>
            <ac:picMk id="2" creationId="{B5A27EC2-42B0-2CDE-0C5A-2CD50124764A}"/>
          </ac:picMkLst>
        </pc:picChg>
        <pc:picChg chg="add mod topLvl">
          <ac:chgData name="Plante, Patrick" userId="65a56419-37ae-4695-9b00-550a3072d36b" providerId="ADAL" clId="{EB82ED3B-7B66-4560-A80B-E3A963C83D1E}" dt="2025-04-10T20:21:56.133" v="441" actId="1076"/>
          <ac:picMkLst>
            <pc:docMk/>
            <pc:sldMk cId="2219681716" sldId="293"/>
            <ac:picMk id="15" creationId="{4A38A971-B52E-5F60-623A-EEF0B6B215D7}"/>
          </ac:picMkLst>
        </pc:picChg>
        <pc:picChg chg="add mod topLvl">
          <ac:chgData name="Plante, Patrick" userId="65a56419-37ae-4695-9b00-550a3072d36b" providerId="ADAL" clId="{EB82ED3B-7B66-4560-A80B-E3A963C83D1E}" dt="2025-04-10T20:22:05.414" v="442" actId="1076"/>
          <ac:picMkLst>
            <pc:docMk/>
            <pc:sldMk cId="2219681716" sldId="293"/>
            <ac:picMk id="16" creationId="{9298E930-022B-0A3E-2CA2-C9FD161518B4}"/>
          </ac:picMkLst>
        </pc:picChg>
      </pc:sldChg>
      <pc:sldChg chg="addSp delSp modSp add mod ord delAnim modAnim">
        <pc:chgData name="Plante, Patrick" userId="65a56419-37ae-4695-9b00-550a3072d36b" providerId="ADAL" clId="{EB82ED3B-7B66-4560-A80B-E3A963C83D1E}" dt="2025-04-10T20:25:00.749" v="476" actId="1076"/>
        <pc:sldMkLst>
          <pc:docMk/>
          <pc:sldMk cId="3843993516" sldId="294"/>
        </pc:sldMkLst>
        <pc:spChg chg="add mod">
          <ac:chgData name="Plante, Patrick" userId="65a56419-37ae-4695-9b00-550a3072d36b" providerId="ADAL" clId="{EB82ED3B-7B66-4560-A80B-E3A963C83D1E}" dt="2025-04-10T20:22:56.650" v="449" actId="108"/>
          <ac:spMkLst>
            <pc:docMk/>
            <pc:sldMk cId="3843993516" sldId="294"/>
            <ac:spMk id="2" creationId="{9E34A23B-71C5-C0CB-5F30-E850ADEACD61}"/>
          </ac:spMkLst>
        </pc:spChg>
        <pc:spChg chg="add mod">
          <ac:chgData name="Plante, Patrick" userId="65a56419-37ae-4695-9b00-550a3072d36b" providerId="ADAL" clId="{EB82ED3B-7B66-4560-A80B-E3A963C83D1E}" dt="2025-04-10T20:22:45.612" v="447"/>
          <ac:spMkLst>
            <pc:docMk/>
            <pc:sldMk cId="3843993516" sldId="294"/>
            <ac:spMk id="3" creationId="{C2D4429D-876E-B5DD-C4EE-2419DA0BEDDB}"/>
          </ac:spMkLst>
        </pc:spChg>
        <pc:spChg chg="mod">
          <ac:chgData name="Plante, Patrick" userId="65a56419-37ae-4695-9b00-550a3072d36b" providerId="ADAL" clId="{EB82ED3B-7B66-4560-A80B-E3A963C83D1E}" dt="2025-04-10T20:25:00.749" v="476" actId="1076"/>
          <ac:spMkLst>
            <pc:docMk/>
            <pc:sldMk cId="3843993516" sldId="294"/>
            <ac:spMk id="5" creationId="{B1AD7790-69F4-378F-E308-4A18044B5BCE}"/>
          </ac:spMkLst>
        </pc:spChg>
      </pc:sldChg>
      <pc:sldChg chg="addSp delSp modSp add mod ord delAnim modAnim modNotesTx">
        <pc:chgData name="Plante, Patrick" userId="65a56419-37ae-4695-9b00-550a3072d36b" providerId="ADAL" clId="{EB82ED3B-7B66-4560-A80B-E3A963C83D1E}" dt="2025-04-10T21:01:25.406" v="505"/>
        <pc:sldMkLst>
          <pc:docMk/>
          <pc:sldMk cId="2185376672" sldId="295"/>
        </pc:sldMkLst>
        <pc:spChg chg="add mod">
          <ac:chgData name="Plante, Patrick" userId="65a56419-37ae-4695-9b00-550a3072d36b" providerId="ADAL" clId="{EB82ED3B-7B66-4560-A80B-E3A963C83D1E}" dt="2025-04-10T20:52:29.127" v="484" actId="14100"/>
          <ac:spMkLst>
            <pc:docMk/>
            <pc:sldMk cId="2185376672" sldId="295"/>
            <ac:spMk id="2" creationId="{698C4F5E-3C27-7B07-7FCE-8E9E1B7C16AF}"/>
          </ac:spMkLst>
        </pc:spChg>
        <pc:spChg chg="add mod">
          <ac:chgData name="Plante, Patrick" userId="65a56419-37ae-4695-9b00-550a3072d36b" providerId="ADAL" clId="{EB82ED3B-7B66-4560-A80B-E3A963C83D1E}" dt="2025-04-10T20:52:08.461" v="481"/>
          <ac:spMkLst>
            <pc:docMk/>
            <pc:sldMk cId="2185376672" sldId="295"/>
            <ac:spMk id="3" creationId="{4882BB80-50A6-1A4C-F1A4-10CAA2DAF686}"/>
          </ac:spMkLst>
        </pc:spChg>
        <pc:spChg chg="add mod">
          <ac:chgData name="Plante, Patrick" userId="65a56419-37ae-4695-9b00-550a3072d36b" providerId="ADAL" clId="{EB82ED3B-7B66-4560-A80B-E3A963C83D1E}" dt="2025-04-10T21:01:02.877" v="503" actId="164"/>
          <ac:spMkLst>
            <pc:docMk/>
            <pc:sldMk cId="2185376672" sldId="295"/>
            <ac:spMk id="4" creationId="{FAB5DAF3-88C5-1994-03D5-5FF89296A78F}"/>
          </ac:spMkLst>
        </pc:spChg>
        <pc:grpChg chg="add mod">
          <ac:chgData name="Plante, Patrick" userId="65a56419-37ae-4695-9b00-550a3072d36b" providerId="ADAL" clId="{EB82ED3B-7B66-4560-A80B-E3A963C83D1E}" dt="2025-04-10T21:01:02.877" v="503" actId="164"/>
          <ac:grpSpMkLst>
            <pc:docMk/>
            <pc:sldMk cId="2185376672" sldId="295"/>
            <ac:grpSpMk id="13" creationId="{0FD8F3E5-6E7A-88A8-60AA-60DD97E0DB82}"/>
          </ac:grpSpMkLst>
        </pc:grpChg>
        <pc:picChg chg="add mod">
          <ac:chgData name="Plante, Patrick" userId="65a56419-37ae-4695-9b00-550a3072d36b" providerId="ADAL" clId="{EB82ED3B-7B66-4560-A80B-E3A963C83D1E}" dt="2025-04-10T20:52:08.461" v="481"/>
          <ac:picMkLst>
            <pc:docMk/>
            <pc:sldMk cId="2185376672" sldId="295"/>
            <ac:picMk id="6" creationId="{34CDC7C8-07BA-B23E-B572-4B886EA7776D}"/>
          </ac:picMkLst>
        </pc:picChg>
        <pc:picChg chg="add mod">
          <ac:chgData name="Plante, Patrick" userId="65a56419-37ae-4695-9b00-550a3072d36b" providerId="ADAL" clId="{EB82ED3B-7B66-4560-A80B-E3A963C83D1E}" dt="2025-04-10T21:01:02.877" v="503" actId="164"/>
          <ac:picMkLst>
            <pc:docMk/>
            <pc:sldMk cId="2185376672" sldId="295"/>
            <ac:picMk id="10" creationId="{EF46B535-39D1-256A-C3B3-D47516E3EFB1}"/>
          </ac:picMkLst>
        </pc:picChg>
        <pc:picChg chg="add mod">
          <ac:chgData name="Plante, Patrick" userId="65a56419-37ae-4695-9b00-550a3072d36b" providerId="ADAL" clId="{EB82ED3B-7B66-4560-A80B-E3A963C83D1E}" dt="2025-04-10T21:01:02.877" v="503" actId="164"/>
          <ac:picMkLst>
            <pc:docMk/>
            <pc:sldMk cId="2185376672" sldId="295"/>
            <ac:picMk id="12" creationId="{27763476-41DD-A433-309F-B5279839BE80}"/>
          </ac:picMkLst>
        </pc:picChg>
      </pc:sldChg>
      <pc:sldChg chg="addSp modSp add mod ord modAnim">
        <pc:chgData name="Plante, Patrick" userId="65a56419-37ae-4695-9b00-550a3072d36b" providerId="ADAL" clId="{EB82ED3B-7B66-4560-A80B-E3A963C83D1E}" dt="2025-04-10T21:25:36.117" v="644" actId="1076"/>
        <pc:sldMkLst>
          <pc:docMk/>
          <pc:sldMk cId="40752023" sldId="296"/>
        </pc:sldMkLst>
        <pc:spChg chg="add mod">
          <ac:chgData name="Plante, Patrick" userId="65a56419-37ae-4695-9b00-550a3072d36b" providerId="ADAL" clId="{EB82ED3B-7B66-4560-A80B-E3A963C83D1E}" dt="2025-04-10T21:04:41.332" v="528" actId="14100"/>
          <ac:spMkLst>
            <pc:docMk/>
            <pc:sldMk cId="40752023" sldId="296"/>
            <ac:spMk id="3" creationId="{2FFF6761-8BC4-0D76-B296-69F4ADF2F9CC}"/>
          </ac:spMkLst>
        </pc:spChg>
        <pc:spChg chg="add mod">
          <ac:chgData name="Plante, Patrick" userId="65a56419-37ae-4695-9b00-550a3072d36b" providerId="ADAL" clId="{EB82ED3B-7B66-4560-A80B-E3A963C83D1E}" dt="2025-04-10T21:24:09.899" v="637" actId="2085"/>
          <ac:spMkLst>
            <pc:docMk/>
            <pc:sldMk cId="40752023" sldId="296"/>
            <ac:spMk id="4" creationId="{8B739DC9-3904-5CA3-4129-9F47350C2685}"/>
          </ac:spMkLst>
        </pc:spChg>
        <pc:spChg chg="add mod">
          <ac:chgData name="Plante, Patrick" userId="65a56419-37ae-4695-9b00-550a3072d36b" providerId="ADAL" clId="{EB82ED3B-7B66-4560-A80B-E3A963C83D1E}" dt="2025-04-10T21:07:55.081" v="548" actId="1076"/>
          <ac:spMkLst>
            <pc:docMk/>
            <pc:sldMk cId="40752023" sldId="296"/>
            <ac:spMk id="6" creationId="{147CAA9B-71F1-6C49-89A3-E81DC12A4B83}"/>
          </ac:spMkLst>
        </pc:spChg>
        <pc:picChg chg="add mod modCrop">
          <ac:chgData name="Plante, Patrick" userId="65a56419-37ae-4695-9b00-550a3072d36b" providerId="ADAL" clId="{EB82ED3B-7B66-4560-A80B-E3A963C83D1E}" dt="2025-04-10T21:24:30.336" v="641" actId="2085"/>
          <ac:picMkLst>
            <pc:docMk/>
            <pc:sldMk cId="40752023" sldId="296"/>
            <ac:picMk id="2" creationId="{5A3F6F39-9EB7-28D4-E1FB-2E8882B2807B}"/>
          </ac:picMkLst>
        </pc:picChg>
        <pc:picChg chg="add mod">
          <ac:chgData name="Plante, Patrick" userId="65a56419-37ae-4695-9b00-550a3072d36b" providerId="ADAL" clId="{EB82ED3B-7B66-4560-A80B-E3A963C83D1E}" dt="2025-04-10T21:25:36.117" v="644" actId="1076"/>
          <ac:picMkLst>
            <pc:docMk/>
            <pc:sldMk cId="40752023" sldId="296"/>
            <ac:picMk id="7" creationId="{294826A2-629F-2481-5A2F-A7CCE8B60B18}"/>
          </ac:picMkLst>
        </pc:picChg>
      </pc:sldChg>
      <pc:sldChg chg="delSp modSp add mod delAnim modAnim">
        <pc:chgData name="Plante, Patrick" userId="65a56419-37ae-4695-9b00-550a3072d36b" providerId="ADAL" clId="{EB82ED3B-7B66-4560-A80B-E3A963C83D1E}" dt="2025-04-10T21:28:40.450" v="663"/>
        <pc:sldMkLst>
          <pc:docMk/>
          <pc:sldMk cId="2946745916" sldId="297"/>
        </pc:sldMkLst>
        <pc:spChg chg="mod">
          <ac:chgData name="Plante, Patrick" userId="65a56419-37ae-4695-9b00-550a3072d36b" providerId="ADAL" clId="{EB82ED3B-7B66-4560-A80B-E3A963C83D1E}" dt="2025-04-10T21:06:13.285" v="539" actId="20577"/>
          <ac:spMkLst>
            <pc:docMk/>
            <pc:sldMk cId="2946745916" sldId="297"/>
            <ac:spMk id="3" creationId="{3A29DF23-57A0-E992-9E95-6D48817C62E5}"/>
          </ac:spMkLst>
        </pc:spChg>
        <pc:spChg chg="mod">
          <ac:chgData name="Plante, Patrick" userId="65a56419-37ae-4695-9b00-550a3072d36b" providerId="ADAL" clId="{EB82ED3B-7B66-4560-A80B-E3A963C83D1E}" dt="2025-04-10T21:24:18.591" v="639" actId="2085"/>
          <ac:spMkLst>
            <pc:docMk/>
            <pc:sldMk cId="2946745916" sldId="297"/>
            <ac:spMk id="4" creationId="{81D2D6CF-1933-CBA1-BB1B-32DB3B5EAFFD}"/>
          </ac:spMkLst>
        </pc:spChg>
        <pc:spChg chg="mod">
          <ac:chgData name="Plante, Patrick" userId="65a56419-37ae-4695-9b00-550a3072d36b" providerId="ADAL" clId="{EB82ED3B-7B66-4560-A80B-E3A963C83D1E}" dt="2025-04-10T21:06:54.877" v="546" actId="20577"/>
          <ac:spMkLst>
            <pc:docMk/>
            <pc:sldMk cId="2946745916" sldId="297"/>
            <ac:spMk id="6" creationId="{076D8AAD-6DD5-16EE-6453-9D2CDE981D80}"/>
          </ac:spMkLst>
        </pc:spChg>
        <pc:picChg chg="mod">
          <ac:chgData name="Plante, Patrick" userId="65a56419-37ae-4695-9b00-550a3072d36b" providerId="ADAL" clId="{EB82ED3B-7B66-4560-A80B-E3A963C83D1E}" dt="2025-04-10T21:24:35.173" v="643" actId="2085"/>
          <ac:picMkLst>
            <pc:docMk/>
            <pc:sldMk cId="2946745916" sldId="297"/>
            <ac:picMk id="2" creationId="{15BC52AB-0930-1103-0CF4-C71F04917FF6}"/>
          </ac:picMkLst>
        </pc:picChg>
      </pc:sldChg>
      <pc:sldChg chg="addSp modSp add mod ord modAnim">
        <pc:chgData name="Plante, Patrick" userId="65a56419-37ae-4695-9b00-550a3072d36b" providerId="ADAL" clId="{EB82ED3B-7B66-4560-A80B-E3A963C83D1E}" dt="2025-04-10T21:26:10.923" v="647"/>
        <pc:sldMkLst>
          <pc:docMk/>
          <pc:sldMk cId="499256357" sldId="298"/>
        </pc:sldMkLst>
        <pc:spChg chg="add mod">
          <ac:chgData name="Plante, Patrick" userId="65a56419-37ae-4695-9b00-550a3072d36b" providerId="ADAL" clId="{EB82ED3B-7B66-4560-A80B-E3A963C83D1E}" dt="2025-04-10T21:21:10.308" v="612" actId="108"/>
          <ac:spMkLst>
            <pc:docMk/>
            <pc:sldMk cId="499256357" sldId="298"/>
            <ac:spMk id="2" creationId="{E5FC7CF0-A021-9DA4-9FD5-EB993F545979}"/>
          </ac:spMkLst>
        </pc:spChg>
        <pc:spChg chg="add mod">
          <ac:chgData name="Plante, Patrick" userId="65a56419-37ae-4695-9b00-550a3072d36b" providerId="ADAL" clId="{EB82ED3B-7B66-4560-A80B-E3A963C83D1E}" dt="2025-04-10T21:20:45.904" v="610"/>
          <ac:spMkLst>
            <pc:docMk/>
            <pc:sldMk cId="499256357" sldId="298"/>
            <ac:spMk id="3" creationId="{C9144EC9-F0CF-6227-71C8-D506C54488AC}"/>
          </ac:spMkLst>
        </pc:spChg>
        <pc:spChg chg="add mod">
          <ac:chgData name="Plante, Patrick" userId="65a56419-37ae-4695-9b00-550a3072d36b" providerId="ADAL" clId="{EB82ED3B-7B66-4560-A80B-E3A963C83D1E}" dt="2025-04-10T21:22:34.364" v="629" actId="20577"/>
          <ac:spMkLst>
            <pc:docMk/>
            <pc:sldMk cId="499256357" sldId="298"/>
            <ac:spMk id="6" creationId="{6733684C-589B-17BF-D64C-1B1772A0F399}"/>
          </ac:spMkLst>
        </pc:spChg>
        <pc:spChg chg="add mod">
          <ac:chgData name="Plante, Patrick" userId="65a56419-37ae-4695-9b00-550a3072d36b" providerId="ADAL" clId="{EB82ED3B-7B66-4560-A80B-E3A963C83D1E}" dt="2025-04-10T21:22:44.193" v="633" actId="20577"/>
          <ac:spMkLst>
            <pc:docMk/>
            <pc:sldMk cId="499256357" sldId="298"/>
            <ac:spMk id="7" creationId="{A3BC1E7B-26E9-7549-5E2D-B12150C25B86}"/>
          </ac:spMkLst>
        </pc:spChg>
        <pc:picChg chg="add mod">
          <ac:chgData name="Plante, Patrick" userId="65a56419-37ae-4695-9b00-550a3072d36b" providerId="ADAL" clId="{EB82ED3B-7B66-4560-A80B-E3A963C83D1E}" dt="2025-04-10T21:20:45.904" v="610"/>
          <ac:picMkLst>
            <pc:docMk/>
            <pc:sldMk cId="499256357" sldId="298"/>
            <ac:picMk id="4" creationId="{7FD16ED0-96C6-2296-832C-390119835912}"/>
          </ac:picMkLst>
        </pc:picChg>
      </pc:sldChg>
    </pc:docChg>
  </pc:docChgLst>
  <pc:docChgLst>
    <pc:chgData name="Sophie Marier" userId="57a81a52-4fb1-4f34-a2ac-71dbefa0255c" providerId="ADAL" clId="{23F4FAD5-3D5B-4BC7-AF5B-657ED98B6A54}"/>
    <pc:docChg chg="modSld">
      <pc:chgData name="Sophie Marier" userId="57a81a52-4fb1-4f34-a2ac-71dbefa0255c" providerId="ADAL" clId="{23F4FAD5-3D5B-4BC7-AF5B-657ED98B6A54}" dt="2025-04-29T20:08:21.515" v="1" actId="20577"/>
      <pc:docMkLst>
        <pc:docMk/>
      </pc:docMkLst>
      <pc:sldChg chg="modSp mod">
        <pc:chgData name="Sophie Marier" userId="57a81a52-4fb1-4f34-a2ac-71dbefa0255c" providerId="ADAL" clId="{23F4FAD5-3D5B-4BC7-AF5B-657ED98B6A54}" dt="2025-04-29T20:08:21.515" v="1" actId="20577"/>
        <pc:sldMkLst>
          <pc:docMk/>
          <pc:sldMk cId="1304917940" sldId="280"/>
        </pc:sldMkLst>
        <pc:spChg chg="mod">
          <ac:chgData name="Sophie Marier" userId="57a81a52-4fb1-4f34-a2ac-71dbefa0255c" providerId="ADAL" clId="{23F4FAD5-3D5B-4BC7-AF5B-657ED98B6A54}" dt="2025-04-29T20:08:21.515" v="1" actId="20577"/>
          <ac:spMkLst>
            <pc:docMk/>
            <pc:sldMk cId="1304917940" sldId="280"/>
            <ac:spMk id="45" creationId="{5B3C46E5-3ABA-BD39-EA92-D7B8EDC90BE9}"/>
          </ac:spMkLst>
        </pc:spChg>
      </pc:sldChg>
    </pc:docChg>
  </pc:docChgLst>
  <pc:docChgLst>
    <pc:chgData name="Sophie Marier" userId="57a81a52-4fb1-4f34-a2ac-71dbefa0255c" providerId="ADAL" clId="{C2A1613A-42DD-4650-BC64-246FAD4F1970}"/>
    <pc:docChg chg="custSel modSld">
      <pc:chgData name="Sophie Marier" userId="57a81a52-4fb1-4f34-a2ac-71dbefa0255c" providerId="ADAL" clId="{C2A1613A-42DD-4650-BC64-246FAD4F1970}" dt="2025-05-29T13:28:50.021" v="116" actId="20577"/>
      <pc:docMkLst>
        <pc:docMk/>
      </pc:docMkLst>
      <pc:sldChg chg="modSp mod">
        <pc:chgData name="Sophie Marier" userId="57a81a52-4fb1-4f34-a2ac-71dbefa0255c" providerId="ADAL" clId="{C2A1613A-42DD-4650-BC64-246FAD4F1970}" dt="2025-05-29T13:28:50.021" v="116" actId="20577"/>
        <pc:sldMkLst>
          <pc:docMk/>
          <pc:sldMk cId="2320301111" sldId="281"/>
        </pc:sldMkLst>
        <pc:spChg chg="mod">
          <ac:chgData name="Sophie Marier" userId="57a81a52-4fb1-4f34-a2ac-71dbefa0255c" providerId="ADAL" clId="{C2A1613A-42DD-4650-BC64-246FAD4F1970}" dt="2025-05-27T13:29:58.873" v="96" actId="20577"/>
          <ac:spMkLst>
            <pc:docMk/>
            <pc:sldMk cId="2320301111" sldId="281"/>
            <ac:spMk id="10" creationId="{D792BAB6-7147-87FA-C6E1-1FD492461D1C}"/>
          </ac:spMkLst>
        </pc:spChg>
        <pc:spChg chg="mod">
          <ac:chgData name="Sophie Marier" userId="57a81a52-4fb1-4f34-a2ac-71dbefa0255c" providerId="ADAL" clId="{C2A1613A-42DD-4650-BC64-246FAD4F1970}" dt="2025-05-29T13:28:50.021" v="116" actId="20577"/>
          <ac:spMkLst>
            <pc:docMk/>
            <pc:sldMk cId="2320301111" sldId="281"/>
            <ac:spMk id="15" creationId="{7AA242C1-8692-03F5-4393-9CEC1AB10542}"/>
          </ac:spMkLst>
        </pc:spChg>
      </pc:sldChg>
      <pc:sldChg chg="modSp mod modAnim">
        <pc:chgData name="Sophie Marier" userId="57a81a52-4fb1-4f34-a2ac-71dbefa0255c" providerId="ADAL" clId="{C2A1613A-42DD-4650-BC64-246FAD4F1970}" dt="2025-05-23T20:26:58.258" v="25" actId="20577"/>
        <pc:sldMkLst>
          <pc:docMk/>
          <pc:sldMk cId="3843993516" sldId="294"/>
        </pc:sldMkLst>
        <pc:spChg chg="mod">
          <ac:chgData name="Sophie Marier" userId="57a81a52-4fb1-4f34-a2ac-71dbefa0255c" providerId="ADAL" clId="{C2A1613A-42DD-4650-BC64-246FAD4F1970}" dt="2025-05-23T20:26:58.258" v="25" actId="20577"/>
          <ac:spMkLst>
            <pc:docMk/>
            <pc:sldMk cId="3843993516" sldId="294"/>
            <ac:spMk id="2" creationId="{9E34A23B-71C5-C0CB-5F30-E850ADEACD61}"/>
          </ac:spMkLst>
        </pc:spChg>
      </pc:sldChg>
      <pc:sldChg chg="addSp modSp mod">
        <pc:chgData name="Sophie Marier" userId="57a81a52-4fb1-4f34-a2ac-71dbefa0255c" providerId="ADAL" clId="{C2A1613A-42DD-4650-BC64-246FAD4F1970}" dt="2025-05-20T18:09:27.508" v="6" actId="1076"/>
        <pc:sldMkLst>
          <pc:docMk/>
          <pc:sldMk cId="2946745916" sldId="297"/>
        </pc:sldMkLst>
      </pc:sldChg>
    </pc:docChg>
  </pc:docChgLst>
  <pc:docChgLst>
    <pc:chgData name="Sophie Marier" userId="57a81a52-4fb1-4f34-a2ac-71dbefa0255c" providerId="ADAL" clId="{734F1FD7-D4FC-4960-9E01-E7BB2C3846F4}"/>
    <pc:docChg chg="undo custSel modSld">
      <pc:chgData name="Sophie Marier" userId="57a81a52-4fb1-4f34-a2ac-71dbefa0255c" providerId="ADAL" clId="{734F1FD7-D4FC-4960-9E01-E7BB2C3846F4}" dt="2025-04-29T19:58:31.909" v="1042" actId="478"/>
      <pc:docMkLst>
        <pc:docMk/>
      </pc:docMkLst>
      <pc:sldChg chg="addSp delSp modSp mod">
        <pc:chgData name="Sophie Marier" userId="57a81a52-4fb1-4f34-a2ac-71dbefa0255c" providerId="ADAL" clId="{734F1FD7-D4FC-4960-9E01-E7BB2C3846F4}" dt="2025-04-29T19:43:10.890" v="755" actId="20577"/>
        <pc:sldMkLst>
          <pc:docMk/>
          <pc:sldMk cId="125832965" sldId="257"/>
        </pc:sldMkLst>
        <pc:spChg chg="add del mod">
          <ac:chgData name="Sophie Marier" userId="57a81a52-4fb1-4f34-a2ac-71dbefa0255c" providerId="ADAL" clId="{734F1FD7-D4FC-4960-9E01-E7BB2C3846F4}" dt="2025-04-29T19:24:32.738" v="215" actId="20577"/>
          <ac:spMkLst>
            <pc:docMk/>
            <pc:sldMk cId="125832965" sldId="257"/>
            <ac:spMk id="4" creationId="{6C70F568-F8E9-1CF9-61E9-BDFF574EED4C}"/>
          </ac:spMkLst>
        </pc:spChg>
        <pc:spChg chg="add del mod">
          <ac:chgData name="Sophie Marier" userId="57a81a52-4fb1-4f34-a2ac-71dbefa0255c" providerId="ADAL" clId="{734F1FD7-D4FC-4960-9E01-E7BB2C3846F4}" dt="2025-04-29T19:43:10.890" v="755" actId="20577"/>
          <ac:spMkLst>
            <pc:docMk/>
            <pc:sldMk cId="125832965" sldId="257"/>
            <ac:spMk id="6" creationId="{0B75E3F0-BF8A-A484-8291-FD2B1160EB56}"/>
          </ac:spMkLst>
        </pc:spChg>
        <pc:spChg chg="add del mod">
          <ac:chgData name="Sophie Marier" userId="57a81a52-4fb1-4f34-a2ac-71dbefa0255c" providerId="ADAL" clId="{734F1FD7-D4FC-4960-9E01-E7BB2C3846F4}" dt="2025-04-29T19:24:18.125" v="189" actId="20577"/>
          <ac:spMkLst>
            <pc:docMk/>
            <pc:sldMk cId="125832965" sldId="257"/>
            <ac:spMk id="8" creationId="{36B950EB-7558-A8E2-889E-F5496594579D}"/>
          </ac:spMkLst>
        </pc:spChg>
        <pc:spChg chg="mod">
          <ac:chgData name="Sophie Marier" userId="57a81a52-4fb1-4f34-a2ac-71dbefa0255c" providerId="ADAL" clId="{734F1FD7-D4FC-4960-9E01-E7BB2C3846F4}" dt="2025-04-29T19:27:02.347" v="469" actId="20577"/>
          <ac:spMkLst>
            <pc:docMk/>
            <pc:sldMk cId="125832965" sldId="257"/>
            <ac:spMk id="18" creationId="{BCD2EE85-2F8C-A894-59AD-D1FC4D340342}"/>
          </ac:spMkLst>
        </pc:spChg>
        <pc:spChg chg="mod">
          <ac:chgData name="Sophie Marier" userId="57a81a52-4fb1-4f34-a2ac-71dbefa0255c" providerId="ADAL" clId="{734F1FD7-D4FC-4960-9E01-E7BB2C3846F4}" dt="2025-04-29T19:25:25.507" v="263" actId="20577"/>
          <ac:spMkLst>
            <pc:docMk/>
            <pc:sldMk cId="125832965" sldId="257"/>
            <ac:spMk id="20" creationId="{12EB9C20-834C-7991-136A-6FFA081B9832}"/>
          </ac:spMkLst>
        </pc:spChg>
        <pc:spChg chg="mod">
          <ac:chgData name="Sophie Marier" userId="57a81a52-4fb1-4f34-a2ac-71dbefa0255c" providerId="ADAL" clId="{734F1FD7-D4FC-4960-9E01-E7BB2C3846F4}" dt="2025-04-29T19:28:06.080" v="508" actId="20577"/>
          <ac:spMkLst>
            <pc:docMk/>
            <pc:sldMk cId="125832965" sldId="257"/>
            <ac:spMk id="22" creationId="{806C3A71-61E1-71DC-A80B-5096CDAD63C7}"/>
          </ac:spMkLst>
        </pc:spChg>
        <pc:spChg chg="mod">
          <ac:chgData name="Sophie Marier" userId="57a81a52-4fb1-4f34-a2ac-71dbefa0255c" providerId="ADAL" clId="{734F1FD7-D4FC-4960-9E01-E7BB2C3846F4}" dt="2025-04-29T19:22:34.989" v="114" actId="20577"/>
          <ac:spMkLst>
            <pc:docMk/>
            <pc:sldMk cId="125832965" sldId="257"/>
            <ac:spMk id="24" creationId="{3488BDBF-EED1-4E34-BCE7-E01E85DA8752}"/>
          </ac:spMkLst>
        </pc:spChg>
        <pc:spChg chg="mod">
          <ac:chgData name="Sophie Marier" userId="57a81a52-4fb1-4f34-a2ac-71dbefa0255c" providerId="ADAL" clId="{734F1FD7-D4FC-4960-9E01-E7BB2C3846F4}" dt="2025-04-29T19:27:12.214" v="502" actId="20577"/>
          <ac:spMkLst>
            <pc:docMk/>
            <pc:sldMk cId="125832965" sldId="257"/>
            <ac:spMk id="33" creationId="{1931F8F9-F48C-455B-6118-740038E46155}"/>
          </ac:spMkLst>
        </pc:spChg>
        <pc:spChg chg="mod">
          <ac:chgData name="Sophie Marier" userId="57a81a52-4fb1-4f34-a2ac-71dbefa0255c" providerId="ADAL" clId="{734F1FD7-D4FC-4960-9E01-E7BB2C3846F4}" dt="2025-04-29T19:26:41.348" v="405" actId="20577"/>
          <ac:spMkLst>
            <pc:docMk/>
            <pc:sldMk cId="125832965" sldId="257"/>
            <ac:spMk id="35" creationId="{BB31A9F4-30ED-4DA6-711A-397543E221A2}"/>
          </ac:spMkLst>
        </pc:spChg>
        <pc:grpChg chg="mod">
          <ac:chgData name="Sophie Marier" userId="57a81a52-4fb1-4f34-a2ac-71dbefa0255c" providerId="ADAL" clId="{734F1FD7-D4FC-4960-9E01-E7BB2C3846F4}" dt="2025-04-29T19:19:30.978" v="95" actId="1076"/>
          <ac:grpSpMkLst>
            <pc:docMk/>
            <pc:sldMk cId="125832965" sldId="257"/>
            <ac:grpSpMk id="41" creationId="{FCB23B0D-0599-1E40-3DA1-973A84ED8460}"/>
          </ac:grpSpMkLst>
        </pc:grpChg>
      </pc:sldChg>
      <pc:sldChg chg="addSp delSp modSp mod">
        <pc:chgData name="Sophie Marier" userId="57a81a52-4fb1-4f34-a2ac-71dbefa0255c" providerId="ADAL" clId="{734F1FD7-D4FC-4960-9E01-E7BB2C3846F4}" dt="2025-04-29T19:58:31.909" v="1042" actId="478"/>
        <pc:sldMkLst>
          <pc:docMk/>
          <pc:sldMk cId="1304917940" sldId="280"/>
        </pc:sldMkLst>
        <pc:spChg chg="mod">
          <ac:chgData name="Sophie Marier" userId="57a81a52-4fb1-4f34-a2ac-71dbefa0255c" providerId="ADAL" clId="{734F1FD7-D4FC-4960-9E01-E7BB2C3846F4}" dt="2025-04-29T19:18:11.116" v="93" actId="20577"/>
          <ac:spMkLst>
            <pc:docMk/>
            <pc:sldMk cId="1304917940" sldId="280"/>
            <ac:spMk id="13" creationId="{F67BF668-4D5B-B203-C7F6-48A6104AEC31}"/>
          </ac:spMkLst>
        </pc:spChg>
        <pc:spChg chg="mod">
          <ac:chgData name="Sophie Marier" userId="57a81a52-4fb1-4f34-a2ac-71dbefa0255c" providerId="ADAL" clId="{734F1FD7-D4FC-4960-9E01-E7BB2C3846F4}" dt="2025-04-29T19:10:53.179" v="70" actId="20577"/>
          <ac:spMkLst>
            <pc:docMk/>
            <pc:sldMk cId="1304917940" sldId="280"/>
            <ac:spMk id="28" creationId="{46AB84FB-A5D0-4866-936A-B8454301229B}"/>
          </ac:spMkLst>
        </pc:spChg>
        <pc:spChg chg="mod">
          <ac:chgData name="Sophie Marier" userId="57a81a52-4fb1-4f34-a2ac-71dbefa0255c" providerId="ADAL" clId="{734F1FD7-D4FC-4960-9E01-E7BB2C3846F4}" dt="2025-04-29T19:56:39.635" v="1035" actId="20577"/>
          <ac:spMkLst>
            <pc:docMk/>
            <pc:sldMk cId="1304917940" sldId="280"/>
            <ac:spMk id="45" creationId="{5B3C46E5-3ABA-BD39-EA92-D7B8EDC90BE9}"/>
          </ac:spMkLst>
        </pc:spChg>
      </pc:sldChg>
      <pc:sldChg chg="modSp mod">
        <pc:chgData name="Sophie Marier" userId="57a81a52-4fb1-4f34-a2ac-71dbefa0255c" providerId="ADAL" clId="{734F1FD7-D4FC-4960-9E01-E7BB2C3846F4}" dt="2025-04-29T19:30:30.408" v="538" actId="12"/>
        <pc:sldMkLst>
          <pc:docMk/>
          <pc:sldMk cId="2320301111" sldId="281"/>
        </pc:sldMkLst>
        <pc:spChg chg="mod">
          <ac:chgData name="Sophie Marier" userId="57a81a52-4fb1-4f34-a2ac-71dbefa0255c" providerId="ADAL" clId="{734F1FD7-D4FC-4960-9E01-E7BB2C3846F4}" dt="2025-04-29T19:29:52.563" v="529" actId="12"/>
          <ac:spMkLst>
            <pc:docMk/>
            <pc:sldMk cId="2320301111" sldId="281"/>
            <ac:spMk id="10" creationId="{D792BAB6-7147-87FA-C6E1-1FD492461D1C}"/>
          </ac:spMkLst>
        </pc:spChg>
        <pc:spChg chg="mod">
          <ac:chgData name="Sophie Marier" userId="57a81a52-4fb1-4f34-a2ac-71dbefa0255c" providerId="ADAL" clId="{734F1FD7-D4FC-4960-9E01-E7BB2C3846F4}" dt="2025-04-29T19:30:06.845" v="533" actId="12"/>
          <ac:spMkLst>
            <pc:docMk/>
            <pc:sldMk cId="2320301111" sldId="281"/>
            <ac:spMk id="14" creationId="{F1ABBD68-221F-906F-3BCE-BB3E9133E4C8}"/>
          </ac:spMkLst>
        </pc:spChg>
        <pc:spChg chg="mod">
          <ac:chgData name="Sophie Marier" userId="57a81a52-4fb1-4f34-a2ac-71dbefa0255c" providerId="ADAL" clId="{734F1FD7-D4FC-4960-9E01-E7BB2C3846F4}" dt="2025-04-29T19:30:30.408" v="538" actId="12"/>
          <ac:spMkLst>
            <pc:docMk/>
            <pc:sldMk cId="2320301111" sldId="281"/>
            <ac:spMk id="15" creationId="{7AA242C1-8692-03F5-4393-9CEC1AB10542}"/>
          </ac:spMkLst>
        </pc:spChg>
      </pc:sldChg>
      <pc:sldChg chg="modSp">
        <pc:chgData name="Sophie Marier" userId="57a81a52-4fb1-4f34-a2ac-71dbefa0255c" providerId="ADAL" clId="{734F1FD7-D4FC-4960-9E01-E7BB2C3846F4}" dt="2025-04-29T19:31:06.873" v="540" actId="255"/>
        <pc:sldMkLst>
          <pc:docMk/>
          <pc:sldMk cId="2366817942" sldId="290"/>
        </pc:sldMkLst>
        <pc:spChg chg="mod">
          <ac:chgData name="Sophie Marier" userId="57a81a52-4fb1-4f34-a2ac-71dbefa0255c" providerId="ADAL" clId="{734F1FD7-D4FC-4960-9E01-E7BB2C3846F4}" dt="2025-04-29T19:31:06.873" v="540" actId="255"/>
          <ac:spMkLst>
            <pc:docMk/>
            <pc:sldMk cId="2366817942" sldId="290"/>
            <ac:spMk id="16" creationId="{FE7AF563-8F4D-D084-8E62-6086F496FDDF}"/>
          </ac:spMkLst>
        </pc:spChg>
      </pc:sldChg>
      <pc:sldChg chg="modSp">
        <pc:chgData name="Sophie Marier" userId="57a81a52-4fb1-4f34-a2ac-71dbefa0255c" providerId="ADAL" clId="{734F1FD7-D4FC-4960-9E01-E7BB2C3846F4}" dt="2025-04-29T19:49:47.352" v="912" actId="20577"/>
        <pc:sldMkLst>
          <pc:docMk/>
          <pc:sldMk cId="3062933164" sldId="291"/>
        </pc:sldMkLst>
        <pc:spChg chg="mod">
          <ac:chgData name="Sophie Marier" userId="57a81a52-4fb1-4f34-a2ac-71dbefa0255c" providerId="ADAL" clId="{734F1FD7-D4FC-4960-9E01-E7BB2C3846F4}" dt="2025-04-29T19:47:29.409" v="860" actId="20577"/>
          <ac:spMkLst>
            <pc:docMk/>
            <pc:sldMk cId="3062933164" sldId="291"/>
            <ac:spMk id="4" creationId="{C86FB213-D63C-E227-F56F-6CFFAD716028}"/>
          </ac:spMkLst>
        </pc:spChg>
        <pc:spChg chg="mod">
          <ac:chgData name="Sophie Marier" userId="57a81a52-4fb1-4f34-a2ac-71dbefa0255c" providerId="ADAL" clId="{734F1FD7-D4FC-4960-9E01-E7BB2C3846F4}" dt="2025-04-29T19:48:24.010" v="863" actId="20577"/>
          <ac:spMkLst>
            <pc:docMk/>
            <pc:sldMk cId="3062933164" sldId="291"/>
            <ac:spMk id="7" creationId="{29159E7F-3242-90C0-A0BC-12ACB1B46485}"/>
          </ac:spMkLst>
        </pc:spChg>
        <pc:spChg chg="mod">
          <ac:chgData name="Sophie Marier" userId="57a81a52-4fb1-4f34-a2ac-71dbefa0255c" providerId="ADAL" clId="{734F1FD7-D4FC-4960-9E01-E7BB2C3846F4}" dt="2025-04-29T19:49:47.352" v="912" actId="20577"/>
          <ac:spMkLst>
            <pc:docMk/>
            <pc:sldMk cId="3062933164" sldId="291"/>
            <ac:spMk id="8" creationId="{90CE930B-47D2-940D-5248-F4756262EBA1}"/>
          </ac:spMkLst>
        </pc:spChg>
      </pc:sldChg>
      <pc:sldChg chg="modSp mod">
        <pc:chgData name="Sophie Marier" userId="57a81a52-4fb1-4f34-a2ac-71dbefa0255c" providerId="ADAL" clId="{734F1FD7-D4FC-4960-9E01-E7BB2C3846F4}" dt="2025-04-29T19:36:16.933" v="696" actId="20577"/>
        <pc:sldMkLst>
          <pc:docMk/>
          <pc:sldMk cId="453756224" sldId="292"/>
        </pc:sldMkLst>
        <pc:spChg chg="mod">
          <ac:chgData name="Sophie Marier" userId="57a81a52-4fb1-4f34-a2ac-71dbefa0255c" providerId="ADAL" clId="{734F1FD7-D4FC-4960-9E01-E7BB2C3846F4}" dt="2025-04-29T19:32:09.915" v="570" actId="14100"/>
          <ac:spMkLst>
            <pc:docMk/>
            <pc:sldMk cId="453756224" sldId="292"/>
            <ac:spMk id="3" creationId="{3C8E1B62-CB1D-4C8C-C5B5-D8F1FFF3B8F1}"/>
          </ac:spMkLst>
        </pc:spChg>
        <pc:spChg chg="mod">
          <ac:chgData name="Sophie Marier" userId="57a81a52-4fb1-4f34-a2ac-71dbefa0255c" providerId="ADAL" clId="{734F1FD7-D4FC-4960-9E01-E7BB2C3846F4}" dt="2025-04-29T19:36:16.933" v="696" actId="20577"/>
          <ac:spMkLst>
            <pc:docMk/>
            <pc:sldMk cId="453756224" sldId="292"/>
            <ac:spMk id="6" creationId="{A63E8D92-5976-97E3-D729-0A1A6DEC70DF}"/>
          </ac:spMkLst>
        </pc:spChg>
        <pc:spChg chg="mod">
          <ac:chgData name="Sophie Marier" userId="57a81a52-4fb1-4f34-a2ac-71dbefa0255c" providerId="ADAL" clId="{734F1FD7-D4FC-4960-9E01-E7BB2C3846F4}" dt="2025-04-29T19:34:26.684" v="675" actId="114"/>
          <ac:spMkLst>
            <pc:docMk/>
            <pc:sldMk cId="453756224" sldId="292"/>
            <ac:spMk id="7" creationId="{D31798FC-D9AB-E220-2A87-88F6F8E87DA2}"/>
          </ac:spMkLst>
        </pc:spChg>
        <pc:spChg chg="mod">
          <ac:chgData name="Sophie Marier" userId="57a81a52-4fb1-4f34-a2ac-71dbefa0255c" providerId="ADAL" clId="{734F1FD7-D4FC-4960-9E01-E7BB2C3846F4}" dt="2025-04-29T19:36:08.930" v="693" actId="20577"/>
          <ac:spMkLst>
            <pc:docMk/>
            <pc:sldMk cId="453756224" sldId="292"/>
            <ac:spMk id="8" creationId="{94F0C138-AB4E-790F-B611-935E2DA43D7C}"/>
          </ac:spMkLst>
        </pc:spChg>
      </pc:sldChg>
      <pc:sldChg chg="modSp mod">
        <pc:chgData name="Sophie Marier" userId="57a81a52-4fb1-4f34-a2ac-71dbefa0255c" providerId="ADAL" clId="{734F1FD7-D4FC-4960-9E01-E7BB2C3846F4}" dt="2025-04-29T19:55:28.100" v="1022" actId="20577"/>
        <pc:sldMkLst>
          <pc:docMk/>
          <pc:sldMk cId="2219681716" sldId="293"/>
        </pc:sldMkLst>
        <pc:spChg chg="mod">
          <ac:chgData name="Sophie Marier" userId="57a81a52-4fb1-4f34-a2ac-71dbefa0255c" providerId="ADAL" clId="{734F1FD7-D4FC-4960-9E01-E7BB2C3846F4}" dt="2025-04-29T19:55:28.100" v="1022" actId="20577"/>
          <ac:spMkLst>
            <pc:docMk/>
            <pc:sldMk cId="2219681716" sldId="293"/>
            <ac:spMk id="6" creationId="{19F1A707-E5AD-C171-21AA-050DDACE93A6}"/>
          </ac:spMkLst>
        </pc:spChg>
      </pc:sldChg>
      <pc:sldChg chg="modSp mod">
        <pc:chgData name="Sophie Marier" userId="57a81a52-4fb1-4f34-a2ac-71dbefa0255c" providerId="ADAL" clId="{734F1FD7-D4FC-4960-9E01-E7BB2C3846F4}" dt="2025-04-29T19:41:25.600" v="739" actId="20577"/>
        <pc:sldMkLst>
          <pc:docMk/>
          <pc:sldMk cId="3843993516" sldId="294"/>
        </pc:sldMkLst>
      </pc:sldChg>
      <pc:sldChg chg="modSp mod">
        <pc:chgData name="Sophie Marier" userId="57a81a52-4fb1-4f34-a2ac-71dbefa0255c" providerId="ADAL" clId="{734F1FD7-D4FC-4960-9E01-E7BB2C3846F4}" dt="2025-04-29T19:42:33.674" v="740"/>
        <pc:sldMkLst>
          <pc:docMk/>
          <pc:sldMk cId="2185376672" sldId="295"/>
        </pc:sldMkLst>
        <pc:spChg chg="mod">
          <ac:chgData name="Sophie Marier" userId="57a81a52-4fb1-4f34-a2ac-71dbefa0255c" providerId="ADAL" clId="{734F1FD7-D4FC-4960-9E01-E7BB2C3846F4}" dt="2025-04-29T19:42:33.674" v="740"/>
          <ac:spMkLst>
            <pc:docMk/>
            <pc:sldMk cId="2185376672" sldId="295"/>
            <ac:spMk id="4" creationId="{FAB5DAF3-88C5-1994-03D5-5FF89296A78F}"/>
          </ac:spMkLst>
        </pc:spChg>
      </pc:sldChg>
      <pc:sldChg chg="modSp">
        <pc:chgData name="Sophie Marier" userId="57a81a52-4fb1-4f34-a2ac-71dbefa0255c" providerId="ADAL" clId="{734F1FD7-D4FC-4960-9E01-E7BB2C3846F4}" dt="2025-04-29T19:45:52.542" v="797" actId="20577"/>
        <pc:sldMkLst>
          <pc:docMk/>
          <pc:sldMk cId="40752023" sldId="296"/>
        </pc:sldMkLst>
        <pc:spChg chg="mod">
          <ac:chgData name="Sophie Marier" userId="57a81a52-4fb1-4f34-a2ac-71dbefa0255c" providerId="ADAL" clId="{734F1FD7-D4FC-4960-9E01-E7BB2C3846F4}" dt="2025-04-29T19:45:52.542" v="797" actId="20577"/>
          <ac:spMkLst>
            <pc:docMk/>
            <pc:sldMk cId="40752023" sldId="296"/>
            <ac:spMk id="6" creationId="{147CAA9B-71F1-6C49-89A3-E81DC12A4B83}"/>
          </ac:spMkLst>
        </pc:spChg>
      </pc:sldChg>
      <pc:sldChg chg="modSp">
        <pc:chgData name="Sophie Marier" userId="57a81a52-4fb1-4f34-a2ac-71dbefa0255c" providerId="ADAL" clId="{734F1FD7-D4FC-4960-9E01-E7BB2C3846F4}" dt="2025-04-29T19:46:28.618" v="850" actId="20577"/>
        <pc:sldMkLst>
          <pc:docMk/>
          <pc:sldMk cId="2946745916" sldId="297"/>
        </pc:sldMkLst>
        <pc:spChg chg="mod">
          <ac:chgData name="Sophie Marier" userId="57a81a52-4fb1-4f34-a2ac-71dbefa0255c" providerId="ADAL" clId="{734F1FD7-D4FC-4960-9E01-E7BB2C3846F4}" dt="2025-04-29T19:46:28.618" v="850" actId="20577"/>
          <ac:spMkLst>
            <pc:docMk/>
            <pc:sldMk cId="2946745916" sldId="297"/>
            <ac:spMk id="6" creationId="{076D8AAD-6DD5-16EE-6453-9D2CDE981D80}"/>
          </ac:spMkLst>
        </pc:spChg>
      </pc:sldChg>
      <pc:sldChg chg="modSp mod">
        <pc:chgData name="Sophie Marier" userId="57a81a52-4fb1-4f34-a2ac-71dbefa0255c" providerId="ADAL" clId="{734F1FD7-D4FC-4960-9E01-E7BB2C3846F4}" dt="2025-04-29T19:52:08.719" v="1014" actId="20577"/>
        <pc:sldMkLst>
          <pc:docMk/>
          <pc:sldMk cId="499256357" sldId="298"/>
        </pc:sldMkLst>
        <pc:spChg chg="mod">
          <ac:chgData name="Sophie Marier" userId="57a81a52-4fb1-4f34-a2ac-71dbefa0255c" providerId="ADAL" clId="{734F1FD7-D4FC-4960-9E01-E7BB2C3846F4}" dt="2025-04-29T19:50:36.267" v="946" actId="20577"/>
          <ac:spMkLst>
            <pc:docMk/>
            <pc:sldMk cId="499256357" sldId="298"/>
            <ac:spMk id="6" creationId="{6733684C-589B-17BF-D64C-1B1772A0F399}"/>
          </ac:spMkLst>
        </pc:spChg>
        <pc:spChg chg="mod">
          <ac:chgData name="Sophie Marier" userId="57a81a52-4fb1-4f34-a2ac-71dbefa0255c" providerId="ADAL" clId="{734F1FD7-D4FC-4960-9E01-E7BB2C3846F4}" dt="2025-04-29T19:52:08.719" v="1014" actId="20577"/>
          <ac:spMkLst>
            <pc:docMk/>
            <pc:sldMk cId="499256357" sldId="298"/>
            <ac:spMk id="7" creationId="{A3BC1E7B-26E9-7549-5E2D-B12150C25B86}"/>
          </ac:spMkLst>
        </pc:spChg>
      </pc:sldChg>
    </pc:docChg>
  </pc:docChgLst>
  <pc:docChgLst>
    <pc:chgData name="Plante, Patrick" userId="S::patrick.plante_teluq.ca#ext#@cllqcca.onmicrosoft.com::f5997d70-ae77-445f-8e5a-22d9d313fcd6" providerId="AD" clId="Web-{EDF7A33E-FE8E-8EC0-ED0E-C91C45D90900}"/>
    <pc:docChg chg="modSld">
      <pc:chgData name="Plante, Patrick" userId="S::patrick.plante_teluq.ca#ext#@cllqcca.onmicrosoft.com::f5997d70-ae77-445f-8e5a-22d9d313fcd6" providerId="AD" clId="Web-{EDF7A33E-FE8E-8EC0-ED0E-C91C45D90900}" dt="2025-05-22T15:14:25.671" v="3" actId="20577"/>
      <pc:docMkLst>
        <pc:docMk/>
      </pc:docMkLst>
      <pc:sldChg chg="modSp">
        <pc:chgData name="Plante, Patrick" userId="S::patrick.plante_teluq.ca#ext#@cllqcca.onmicrosoft.com::f5997d70-ae77-445f-8e5a-22d9d313fcd6" providerId="AD" clId="Web-{EDF7A33E-FE8E-8EC0-ED0E-C91C45D90900}" dt="2025-05-22T15:14:25.671" v="3" actId="20577"/>
        <pc:sldMkLst>
          <pc:docMk/>
          <pc:sldMk cId="2320301111" sldId="281"/>
        </pc:sldMkLst>
        <pc:spChg chg="mod">
          <ac:chgData name="Plante, Patrick" userId="S::patrick.plante_teluq.ca#ext#@cllqcca.onmicrosoft.com::f5997d70-ae77-445f-8e5a-22d9d313fcd6" providerId="AD" clId="Web-{EDF7A33E-FE8E-8EC0-ED0E-C91C45D90900}" dt="2025-05-22T15:14:25.671" v="3" actId="20577"/>
          <ac:spMkLst>
            <pc:docMk/>
            <pc:sldMk cId="2320301111" sldId="281"/>
            <ac:spMk id="14" creationId="{F1ABBD68-221F-906F-3BCE-BB3E9133E4C8}"/>
          </ac:spMkLst>
        </pc:spChg>
      </pc:sldChg>
    </pc:docChg>
  </pc:docChgLst>
  <pc:docChgLst>
    <pc:chgData name="Plante, Patrick" userId="65a56419-37ae-4695-9b00-550a3072d36b" providerId="ADAL" clId="{256B3AA8-B358-4CEB-9849-39966996CCDD}"/>
    <pc:docChg chg="custSel modSld">
      <pc:chgData name="Plante, Patrick" userId="65a56419-37ae-4695-9b00-550a3072d36b" providerId="ADAL" clId="{256B3AA8-B358-4CEB-9849-39966996CCDD}" dt="2025-06-03T20:53:06.212" v="25"/>
      <pc:docMkLst>
        <pc:docMk/>
      </pc:docMkLst>
      <pc:sldChg chg="addSp delSp modSp mod delAnim modAnim">
        <pc:chgData name="Plante, Patrick" userId="65a56419-37ae-4695-9b00-550a3072d36b" providerId="ADAL" clId="{256B3AA8-B358-4CEB-9849-39966996CCDD}" dt="2025-05-23T20:11:52.677" v="8" actId="1076"/>
        <pc:sldMkLst>
          <pc:docMk/>
          <pc:sldMk cId="3843993516" sldId="294"/>
        </pc:sldMkLst>
        <pc:picChg chg="add mod">
          <ac:chgData name="Plante, Patrick" userId="65a56419-37ae-4695-9b00-550a3072d36b" providerId="ADAL" clId="{256B3AA8-B358-4CEB-9849-39966996CCDD}" dt="2025-05-23T20:11:52.677" v="8" actId="1076"/>
          <ac:picMkLst>
            <pc:docMk/>
            <pc:sldMk cId="3843993516" sldId="294"/>
            <ac:picMk id="4" creationId="{1DD3A38C-1737-86CB-B031-EBD2C3C48728}"/>
          </ac:picMkLst>
        </pc:picChg>
      </pc:sldChg>
      <pc:sldChg chg="addSp delSp modSp mod modAnim">
        <pc:chgData name="Plante, Patrick" userId="65a56419-37ae-4695-9b00-550a3072d36b" providerId="ADAL" clId="{256B3AA8-B358-4CEB-9849-39966996CCDD}" dt="2025-06-03T20:53:06.212" v="25"/>
        <pc:sldMkLst>
          <pc:docMk/>
          <pc:sldMk cId="2946745916" sldId="297"/>
        </pc:sldMkLst>
        <pc:spChg chg="mod">
          <ac:chgData name="Plante, Patrick" userId="65a56419-37ae-4695-9b00-550a3072d36b" providerId="ADAL" clId="{256B3AA8-B358-4CEB-9849-39966996CCDD}" dt="2025-06-03T20:50:11.791" v="24" actId="14100"/>
          <ac:spMkLst>
            <pc:docMk/>
            <pc:sldMk cId="2946745916" sldId="297"/>
            <ac:spMk id="6" creationId="{076D8AAD-6DD5-16EE-6453-9D2CDE981D80}"/>
          </ac:spMkLst>
        </pc:spChg>
        <pc:picChg chg="add mod">
          <ac:chgData name="Plante, Patrick" userId="65a56419-37ae-4695-9b00-550a3072d36b" providerId="ADAL" clId="{256B3AA8-B358-4CEB-9849-39966996CCDD}" dt="2025-06-03T20:50:00.203" v="22" actId="14100"/>
          <ac:picMkLst>
            <pc:docMk/>
            <pc:sldMk cId="2946745916" sldId="297"/>
            <ac:picMk id="7" creationId="{D5AAB742-CF74-277A-14E3-F2BFED81887A}"/>
          </ac:picMkLst>
        </pc:picChg>
      </pc:sldChg>
    </pc:docChg>
  </pc:docChgLst>
  <pc:docChgLst>
    <pc:chgData name="Sophie Marier" userId="57a81a52-4fb1-4f34-a2ac-71dbefa0255c" providerId="ADAL" clId="{3DBD26F8-85EA-4EFF-97F4-62A49294C50D}"/>
    <pc:docChg chg="undo redo custSel addSld modSld">
      <pc:chgData name="Sophie Marier" userId="57a81a52-4fb1-4f34-a2ac-71dbefa0255c" providerId="ADAL" clId="{3DBD26F8-85EA-4EFF-97F4-62A49294C50D}" dt="2025-04-14T16:16:17.239" v="2514" actId="20577"/>
      <pc:docMkLst>
        <pc:docMk/>
      </pc:docMkLst>
      <pc:sldChg chg="modSp mod modAnim modNotesTx">
        <pc:chgData name="Sophie Marier" userId="57a81a52-4fb1-4f34-a2ac-71dbefa0255c" providerId="ADAL" clId="{3DBD26F8-85EA-4EFF-97F4-62A49294C50D}" dt="2025-04-10T18:02:59.187" v="2471" actId="20577"/>
        <pc:sldMkLst>
          <pc:docMk/>
          <pc:sldMk cId="1677028444" sldId="258"/>
        </pc:sldMkLst>
      </pc:sldChg>
      <pc:sldChg chg="addSp modSp mod modAnim">
        <pc:chgData name="Sophie Marier" userId="57a81a52-4fb1-4f34-a2ac-71dbefa0255c" providerId="ADAL" clId="{3DBD26F8-85EA-4EFF-97F4-62A49294C50D}" dt="2025-04-10T14:57:05.640" v="2329"/>
        <pc:sldMkLst>
          <pc:docMk/>
          <pc:sldMk cId="3829568822" sldId="276"/>
        </pc:sldMkLst>
        <pc:spChg chg="mod">
          <ac:chgData name="Sophie Marier" userId="57a81a52-4fb1-4f34-a2ac-71dbefa0255c" providerId="ADAL" clId="{3DBD26F8-85EA-4EFF-97F4-62A49294C50D}" dt="2025-04-10T13:00:01.053" v="435" actId="1076"/>
          <ac:spMkLst>
            <pc:docMk/>
            <pc:sldMk cId="3829568822" sldId="276"/>
            <ac:spMk id="2" creationId="{BB520EDC-6E44-6536-8F2E-D14755708C39}"/>
          </ac:spMkLst>
        </pc:spChg>
        <pc:spChg chg="mod">
          <ac:chgData name="Sophie Marier" userId="57a81a52-4fb1-4f34-a2ac-71dbefa0255c" providerId="ADAL" clId="{3DBD26F8-85EA-4EFF-97F4-62A49294C50D}" dt="2025-04-10T12:59:58.369" v="433" actId="1076"/>
          <ac:spMkLst>
            <pc:docMk/>
            <pc:sldMk cId="3829568822" sldId="276"/>
            <ac:spMk id="50" creationId="{6C2FA631-1A6C-43B6-9CBC-0D8821FEA5B1}"/>
          </ac:spMkLst>
        </pc:spChg>
      </pc:sldChg>
      <pc:sldChg chg="addSp delSp modSp mod addAnim delAnim modAnim">
        <pc:chgData name="Sophie Marier" userId="57a81a52-4fb1-4f34-a2ac-71dbefa0255c" providerId="ADAL" clId="{3DBD26F8-85EA-4EFF-97F4-62A49294C50D}" dt="2025-04-10T15:17:10.829" v="2467"/>
        <pc:sldMkLst>
          <pc:docMk/>
          <pc:sldMk cId="1304917940" sldId="280"/>
        </pc:sldMkLst>
        <pc:spChg chg="mod">
          <ac:chgData name="Sophie Marier" userId="57a81a52-4fb1-4f34-a2ac-71dbefa0255c" providerId="ADAL" clId="{3DBD26F8-85EA-4EFF-97F4-62A49294C50D}" dt="2025-04-10T15:05:45.734" v="2353" actId="1076"/>
          <ac:spMkLst>
            <pc:docMk/>
            <pc:sldMk cId="1304917940" sldId="280"/>
            <ac:spMk id="3" creationId="{74D2A8CF-742E-8BDA-BE40-B8804A093E46}"/>
          </ac:spMkLst>
        </pc:spChg>
        <pc:spChg chg="mod">
          <ac:chgData name="Sophie Marier" userId="57a81a52-4fb1-4f34-a2ac-71dbefa0255c" providerId="ADAL" clId="{3DBD26F8-85EA-4EFF-97F4-62A49294C50D}" dt="2025-04-10T15:05:29.781" v="2351" actId="1076"/>
          <ac:spMkLst>
            <pc:docMk/>
            <pc:sldMk cId="1304917940" sldId="280"/>
            <ac:spMk id="5" creationId="{EAF0A1A0-7AD3-29B7-9019-4A8B243DB893}"/>
          </ac:spMkLst>
        </pc:spChg>
        <pc:spChg chg="mod">
          <ac:chgData name="Sophie Marier" userId="57a81a52-4fb1-4f34-a2ac-71dbefa0255c" providerId="ADAL" clId="{3DBD26F8-85EA-4EFF-97F4-62A49294C50D}" dt="2025-04-10T15:04:56.146" v="2347" actId="1076"/>
          <ac:spMkLst>
            <pc:docMk/>
            <pc:sldMk cId="1304917940" sldId="280"/>
            <ac:spMk id="7" creationId="{81742042-6056-7838-C64B-738E330CF487}"/>
          </ac:spMkLst>
        </pc:spChg>
        <pc:spChg chg="mod">
          <ac:chgData name="Sophie Marier" userId="57a81a52-4fb1-4f34-a2ac-71dbefa0255c" providerId="ADAL" clId="{3DBD26F8-85EA-4EFF-97F4-62A49294C50D}" dt="2025-04-10T12:57:36.922" v="425" actId="207"/>
          <ac:spMkLst>
            <pc:docMk/>
            <pc:sldMk cId="1304917940" sldId="280"/>
            <ac:spMk id="13" creationId="{F67BF668-4D5B-B203-C7F6-48A6104AEC31}"/>
          </ac:spMkLst>
        </pc:spChg>
        <pc:spChg chg="mod">
          <ac:chgData name="Sophie Marier" userId="57a81a52-4fb1-4f34-a2ac-71dbefa0255c" providerId="ADAL" clId="{3DBD26F8-85EA-4EFF-97F4-62A49294C50D}" dt="2025-04-10T12:54:25.035" v="406" actId="207"/>
          <ac:spMkLst>
            <pc:docMk/>
            <pc:sldMk cId="1304917940" sldId="280"/>
            <ac:spMk id="28" creationId="{46AB84FB-A5D0-4866-936A-B8454301229B}"/>
          </ac:spMkLst>
        </pc:spChg>
        <pc:spChg chg="mod">
          <ac:chgData name="Sophie Marier" userId="57a81a52-4fb1-4f34-a2ac-71dbefa0255c" providerId="ADAL" clId="{3DBD26F8-85EA-4EFF-97F4-62A49294C50D}" dt="2025-04-10T12:50:59.737" v="391" actId="1076"/>
          <ac:spMkLst>
            <pc:docMk/>
            <pc:sldMk cId="1304917940" sldId="280"/>
            <ac:spMk id="29" creationId="{FD601032-0243-4141-81C4-15CC4B94EA96}"/>
          </ac:spMkLst>
        </pc:spChg>
        <pc:spChg chg="mod">
          <ac:chgData name="Sophie Marier" userId="57a81a52-4fb1-4f34-a2ac-71dbefa0255c" providerId="ADAL" clId="{3DBD26F8-85EA-4EFF-97F4-62A49294C50D}" dt="2025-04-10T12:49:17.482" v="371" actId="1076"/>
          <ac:spMkLst>
            <pc:docMk/>
            <pc:sldMk cId="1304917940" sldId="280"/>
            <ac:spMk id="30" creationId="{F3652A06-6C90-4FBA-BB05-D52ABFFD3AED}"/>
          </ac:spMkLst>
        </pc:spChg>
        <pc:spChg chg="mod">
          <ac:chgData name="Sophie Marier" userId="57a81a52-4fb1-4f34-a2ac-71dbefa0255c" providerId="ADAL" clId="{3DBD26F8-85EA-4EFF-97F4-62A49294C50D}" dt="2025-04-10T12:52:00.582" v="397" actId="1076"/>
          <ac:spMkLst>
            <pc:docMk/>
            <pc:sldMk cId="1304917940" sldId="280"/>
            <ac:spMk id="31" creationId="{38AFD3DA-7DA8-C4F1-BFE7-B5DFFD39519C}"/>
          </ac:spMkLst>
        </pc:spChg>
        <pc:spChg chg="add mod">
          <ac:chgData name="Sophie Marier" userId="57a81a52-4fb1-4f34-a2ac-71dbefa0255c" providerId="ADAL" clId="{3DBD26F8-85EA-4EFF-97F4-62A49294C50D}" dt="2025-04-10T12:52:12.976" v="399" actId="1076"/>
          <ac:spMkLst>
            <pc:docMk/>
            <pc:sldMk cId="1304917940" sldId="280"/>
            <ac:spMk id="45" creationId="{5B3C46E5-3ABA-BD39-EA92-D7B8EDC90BE9}"/>
          </ac:spMkLst>
        </pc:spChg>
        <pc:grpChg chg="mod">
          <ac:chgData name="Sophie Marier" userId="57a81a52-4fb1-4f34-a2ac-71dbefa0255c" providerId="ADAL" clId="{3DBD26F8-85EA-4EFF-97F4-62A49294C50D}" dt="2025-04-10T12:54:45.913" v="407" actId="1076"/>
          <ac:grpSpMkLst>
            <pc:docMk/>
            <pc:sldMk cId="1304917940" sldId="280"/>
            <ac:grpSpMk id="10" creationId="{22244B3F-0804-748F-50D6-B9690594DADE}"/>
          </ac:grpSpMkLst>
        </pc:grpChg>
        <pc:grpChg chg="add del">
          <ac:chgData name="Sophie Marier" userId="57a81a52-4fb1-4f34-a2ac-71dbefa0255c" providerId="ADAL" clId="{3DBD26F8-85EA-4EFF-97F4-62A49294C50D}" dt="2025-04-10T12:53:48.055" v="403" actId="478"/>
          <ac:grpSpMkLst>
            <pc:docMk/>
            <pc:sldMk cId="1304917940" sldId="280"/>
            <ac:grpSpMk id="37" creationId="{D0AB03B6-2D9E-0AEA-F900-687DF495E231}"/>
          </ac:grpSpMkLst>
        </pc:grpChg>
        <pc:picChg chg="add mod">
          <ac:chgData name="Sophie Marier" userId="57a81a52-4fb1-4f34-a2ac-71dbefa0255c" providerId="ADAL" clId="{3DBD26F8-85EA-4EFF-97F4-62A49294C50D}" dt="2025-04-10T15:06:09.485" v="2355" actId="1076"/>
          <ac:picMkLst>
            <pc:docMk/>
            <pc:sldMk cId="1304917940" sldId="280"/>
            <ac:picMk id="4" creationId="{EC82619D-09E1-8E6F-6043-DEF5D48B9CDB}"/>
          </ac:picMkLst>
        </pc:picChg>
        <pc:picChg chg="add mod">
          <ac:chgData name="Sophie Marier" userId="57a81a52-4fb1-4f34-a2ac-71dbefa0255c" providerId="ADAL" clId="{3DBD26F8-85EA-4EFF-97F4-62A49294C50D}" dt="2025-04-10T15:06:16.744" v="2356" actId="1076"/>
          <ac:picMkLst>
            <pc:docMk/>
            <pc:sldMk cId="1304917940" sldId="280"/>
            <ac:picMk id="6" creationId="{51771F75-D6F1-114D-662B-E912508D086C}"/>
          </ac:picMkLst>
        </pc:picChg>
      </pc:sldChg>
      <pc:sldChg chg="addSp modSp mod">
        <pc:chgData name="Sophie Marier" userId="57a81a52-4fb1-4f34-a2ac-71dbefa0255c" providerId="ADAL" clId="{3DBD26F8-85EA-4EFF-97F4-62A49294C50D}" dt="2025-04-10T15:07:58.585" v="2358" actId="14100"/>
        <pc:sldMkLst>
          <pc:docMk/>
          <pc:sldMk cId="2320301111" sldId="281"/>
        </pc:sldMkLst>
        <pc:spChg chg="mod">
          <ac:chgData name="Sophie Marier" userId="57a81a52-4fb1-4f34-a2ac-71dbefa0255c" providerId="ADAL" clId="{3DBD26F8-85EA-4EFF-97F4-62A49294C50D}" dt="2025-04-10T15:07:58.585" v="2358" actId="14100"/>
          <ac:spMkLst>
            <pc:docMk/>
            <pc:sldMk cId="2320301111" sldId="281"/>
            <ac:spMk id="10" creationId="{D792BAB6-7147-87FA-C6E1-1FD492461D1C}"/>
          </ac:spMkLst>
        </pc:spChg>
        <pc:picChg chg="add mod">
          <ac:chgData name="Sophie Marier" userId="57a81a52-4fb1-4f34-a2ac-71dbefa0255c" providerId="ADAL" clId="{3DBD26F8-85EA-4EFF-97F4-62A49294C50D}" dt="2025-04-09T18:28:49.860" v="160" actId="1076"/>
          <ac:picMkLst>
            <pc:docMk/>
            <pc:sldMk cId="2320301111" sldId="281"/>
            <ac:picMk id="6" creationId="{7ABA22C3-C0A6-F39F-162A-C83E9E75EFA8}"/>
          </ac:picMkLst>
        </pc:picChg>
        <pc:picChg chg="mod">
          <ac:chgData name="Sophie Marier" userId="57a81a52-4fb1-4f34-a2ac-71dbefa0255c" providerId="ADAL" clId="{3DBD26F8-85EA-4EFF-97F4-62A49294C50D}" dt="2025-04-10T13:46:42.926" v="511" actId="1076"/>
          <ac:picMkLst>
            <pc:docMk/>
            <pc:sldMk cId="2320301111" sldId="281"/>
            <ac:picMk id="13" creationId="{E5B96ADE-3C06-8107-1695-178B812E6405}"/>
          </ac:picMkLst>
        </pc:picChg>
      </pc:sldChg>
      <pc:sldChg chg="addSp delSp modSp mod modAnim modNotesTx">
        <pc:chgData name="Sophie Marier" userId="57a81a52-4fb1-4f34-a2ac-71dbefa0255c" providerId="ADAL" clId="{3DBD26F8-85EA-4EFF-97F4-62A49294C50D}" dt="2025-04-10T15:12:22.823" v="2418" actId="20577"/>
        <pc:sldMkLst>
          <pc:docMk/>
          <pc:sldMk cId="2147207970" sldId="282"/>
        </pc:sldMkLst>
      </pc:sldChg>
      <pc:sldChg chg="modSp mod modAnim modNotesTx">
        <pc:chgData name="Sophie Marier" userId="57a81a52-4fb1-4f34-a2ac-71dbefa0255c" providerId="ADAL" clId="{3DBD26F8-85EA-4EFF-97F4-62A49294C50D}" dt="2025-04-10T15:01:52.502" v="2330" actId="20577"/>
        <pc:sldMkLst>
          <pc:docMk/>
          <pc:sldMk cId="1305666858" sldId="283"/>
        </pc:sldMkLst>
      </pc:sldChg>
      <pc:sldChg chg="addSp delSp modSp mod modAnim">
        <pc:chgData name="Sophie Marier" userId="57a81a52-4fb1-4f34-a2ac-71dbefa0255c" providerId="ADAL" clId="{3DBD26F8-85EA-4EFF-97F4-62A49294C50D}" dt="2025-04-10T15:15:19.030" v="2446" actId="20577"/>
        <pc:sldMkLst>
          <pc:docMk/>
          <pc:sldMk cId="183583909" sldId="284"/>
        </pc:sldMkLst>
      </pc:sldChg>
      <pc:sldChg chg="modSp mod modAnim modNotesTx">
        <pc:chgData name="Sophie Marier" userId="57a81a52-4fb1-4f34-a2ac-71dbefa0255c" providerId="ADAL" clId="{3DBD26F8-85EA-4EFF-97F4-62A49294C50D}" dt="2025-04-10T18:04:17.901" v="2472" actId="20577"/>
        <pc:sldMkLst>
          <pc:docMk/>
          <pc:sldMk cId="350706795" sldId="285"/>
        </pc:sldMkLst>
      </pc:sldChg>
      <pc:sldChg chg="modSp mod modAnim">
        <pc:chgData name="Sophie Marier" userId="57a81a52-4fb1-4f34-a2ac-71dbefa0255c" providerId="ADAL" clId="{3DBD26F8-85EA-4EFF-97F4-62A49294C50D}" dt="2025-04-10T15:16:15.454" v="2462" actId="20577"/>
        <pc:sldMkLst>
          <pc:docMk/>
          <pc:sldMk cId="1219519552" sldId="286"/>
        </pc:sldMkLst>
      </pc:sldChg>
      <pc:sldChg chg="modSp add mod modAnim modNotesTx">
        <pc:chgData name="Sophie Marier" userId="57a81a52-4fb1-4f34-a2ac-71dbefa0255c" providerId="ADAL" clId="{3DBD26F8-85EA-4EFF-97F4-62A49294C50D}" dt="2025-04-10T15:01:55.090" v="2331" actId="20577"/>
        <pc:sldMkLst>
          <pc:docMk/>
          <pc:sldMk cId="3629499989" sldId="287"/>
        </pc:sldMkLst>
      </pc:sldChg>
      <pc:sldChg chg="addSp delSp modSp add mod modAnim modNotesTx">
        <pc:chgData name="Sophie Marier" userId="57a81a52-4fb1-4f34-a2ac-71dbefa0255c" providerId="ADAL" clId="{3DBD26F8-85EA-4EFF-97F4-62A49294C50D}" dt="2025-04-10T14:56:11.485" v="2321"/>
        <pc:sldMkLst>
          <pc:docMk/>
          <pc:sldMk cId="1052832937" sldId="288"/>
        </pc:sldMkLst>
      </pc:sldChg>
      <pc:sldChg chg="delSp modSp add mod delAnim modAnim">
        <pc:chgData name="Sophie Marier" userId="57a81a52-4fb1-4f34-a2ac-71dbefa0255c" providerId="ADAL" clId="{3DBD26F8-85EA-4EFF-97F4-62A49294C50D}" dt="2025-04-10T15:15:33.507" v="2452" actId="478"/>
        <pc:sldMkLst>
          <pc:docMk/>
          <pc:sldMk cId="3297947093" sldId="289"/>
        </pc:sldMkLst>
      </pc:sldChg>
      <pc:sldChg chg="modNotesTx">
        <pc:chgData name="Sophie Marier" userId="57a81a52-4fb1-4f34-a2ac-71dbefa0255c" providerId="ADAL" clId="{3DBD26F8-85EA-4EFF-97F4-62A49294C50D}" dt="2025-04-14T15:51:23.843" v="2512" actId="20577"/>
        <pc:sldMkLst>
          <pc:docMk/>
          <pc:sldMk cId="2366817942" sldId="290"/>
        </pc:sldMkLst>
      </pc:sldChg>
      <pc:sldChg chg="modNotesTx">
        <pc:chgData name="Sophie Marier" userId="57a81a52-4fb1-4f34-a2ac-71dbefa0255c" providerId="ADAL" clId="{3DBD26F8-85EA-4EFF-97F4-62A49294C50D}" dt="2025-04-11T19:00:23.116" v="2478" actId="20577"/>
        <pc:sldMkLst>
          <pc:docMk/>
          <pc:sldMk cId="3062933164" sldId="291"/>
        </pc:sldMkLst>
      </pc:sldChg>
      <pc:sldChg chg="modSp">
        <pc:chgData name="Sophie Marier" userId="57a81a52-4fb1-4f34-a2ac-71dbefa0255c" providerId="ADAL" clId="{3DBD26F8-85EA-4EFF-97F4-62A49294C50D}" dt="2025-04-14T16:16:17.239" v="2514" actId="20577"/>
        <pc:sldMkLst>
          <pc:docMk/>
          <pc:sldMk cId="453756224" sldId="292"/>
        </pc:sldMkLst>
        <pc:spChg chg="mod">
          <ac:chgData name="Sophie Marier" userId="57a81a52-4fb1-4f34-a2ac-71dbefa0255c" providerId="ADAL" clId="{3DBD26F8-85EA-4EFF-97F4-62A49294C50D}" dt="2025-04-14T16:16:17.239" v="2514" actId="20577"/>
          <ac:spMkLst>
            <pc:docMk/>
            <pc:sldMk cId="453756224" sldId="292"/>
            <ac:spMk id="7" creationId="{D31798FC-D9AB-E220-2A87-88F6F8E87DA2}"/>
          </ac:spMkLst>
        </pc:spChg>
      </pc:sldChg>
    </pc:docChg>
  </pc:docChgLst>
  <pc:docChgLst>
    <pc:chgData name="Sophie Marier" userId="S::sophie.marier@cegeplevis.ca::57a81a52-4fb1-4f34-a2ac-71dbefa0255c" providerId="AD" clId="Web-{55F083F6-1D89-416D-B68C-4B0AFE17E470}"/>
    <pc:docChg chg="mod">
      <pc:chgData name="Sophie Marier" userId="S::sophie.marier@cegeplevis.ca::57a81a52-4fb1-4f34-a2ac-71dbefa0255c" providerId="AD" clId="Web-{55F083F6-1D89-416D-B68C-4B0AFE17E470}" dt="2025-04-11T12:48:16.517" v="0"/>
      <pc:docMkLst>
        <pc:docMk/>
      </pc:docMkLst>
    </pc:docChg>
  </pc:docChgLst>
  <pc:docChgLst>
    <pc:chgData name="bonenfant.maude" userId="S::bonenfant.maude_uqam.ca#ext#@cllqcca.onmicrosoft.com::9785ae53-f7f3-45db-b892-11369dc991fe" providerId="AD" clId="Web-{E77D8DA2-D07A-134C-EE82-17AD74E0B7B9}"/>
    <pc:docChg chg="mod modSld">
      <pc:chgData name="bonenfant.maude" userId="S::bonenfant.maude_uqam.ca#ext#@cllqcca.onmicrosoft.com::9785ae53-f7f3-45db-b892-11369dc991fe" providerId="AD" clId="Web-{E77D8DA2-D07A-134C-EE82-17AD74E0B7B9}" dt="2025-04-21T16:57:59.602" v="11" actId="20577"/>
      <pc:docMkLst>
        <pc:docMk/>
      </pc:docMkLst>
      <pc:sldChg chg="modSp">
        <pc:chgData name="bonenfant.maude" userId="S::bonenfant.maude_uqam.ca#ext#@cllqcca.onmicrosoft.com::9785ae53-f7f3-45db-b892-11369dc991fe" providerId="AD" clId="Web-{E77D8DA2-D07A-134C-EE82-17AD74E0B7B9}" dt="2025-04-21T16:57:59.602" v="11" actId="20577"/>
        <pc:sldMkLst>
          <pc:docMk/>
          <pc:sldMk cId="3062933164" sldId="291"/>
        </pc:sldMkLst>
        <pc:spChg chg="mod">
          <ac:chgData name="bonenfant.maude" userId="S::bonenfant.maude_uqam.ca#ext#@cllqcca.onmicrosoft.com::9785ae53-f7f3-45db-b892-11369dc991fe" providerId="AD" clId="Web-{E77D8DA2-D07A-134C-EE82-17AD74E0B7B9}" dt="2025-04-21T16:57:59.602" v="11" actId="20577"/>
          <ac:spMkLst>
            <pc:docMk/>
            <pc:sldMk cId="3062933164" sldId="291"/>
            <ac:spMk id="4" creationId="{C86FB213-D63C-E227-F56F-6CFFAD716028}"/>
          </ac:spMkLst>
        </pc:spChg>
      </pc:sldChg>
      <pc:sldChg chg="modSp">
        <pc:chgData name="bonenfant.maude" userId="S::bonenfant.maude_uqam.ca#ext#@cllqcca.onmicrosoft.com::9785ae53-f7f3-45db-b892-11369dc991fe" providerId="AD" clId="Web-{E77D8DA2-D07A-134C-EE82-17AD74E0B7B9}" dt="2025-04-21T16:55:52.804" v="7" actId="20577"/>
        <pc:sldMkLst>
          <pc:docMk/>
          <pc:sldMk cId="2946745916" sldId="297"/>
        </pc:sldMkLst>
        <pc:spChg chg="mod">
          <ac:chgData name="bonenfant.maude" userId="S::bonenfant.maude_uqam.ca#ext#@cllqcca.onmicrosoft.com::9785ae53-f7f3-45db-b892-11369dc991fe" providerId="AD" clId="Web-{E77D8DA2-D07A-134C-EE82-17AD74E0B7B9}" dt="2025-04-21T16:55:52.804" v="7" actId="20577"/>
          <ac:spMkLst>
            <pc:docMk/>
            <pc:sldMk cId="2946745916" sldId="297"/>
            <ac:spMk id="6" creationId="{076D8AAD-6DD5-16EE-6453-9D2CDE981D80}"/>
          </ac:spMkLst>
        </pc:spChg>
      </pc:sldChg>
    </pc:docChg>
  </pc:docChgLst>
  <pc:docChgLst>
    <pc:chgData name="Plante, Patrick" userId="65a56419-37ae-4695-9b00-550a3072d36b" providerId="ADAL" clId="{0D2238B9-BB43-4738-BCF5-CA0A4E215724}"/>
    <pc:docChg chg="modSld">
      <pc:chgData name="Plante, Patrick" userId="65a56419-37ae-4695-9b00-550a3072d36b" providerId="ADAL" clId="{0D2238B9-BB43-4738-BCF5-CA0A4E215724}" dt="2025-06-10T18:05:11.491" v="15" actId="1076"/>
      <pc:docMkLst>
        <pc:docMk/>
      </pc:docMkLst>
      <pc:sldChg chg="addSp modSp mod">
        <pc:chgData name="Plante, Patrick" userId="65a56419-37ae-4695-9b00-550a3072d36b" providerId="ADAL" clId="{0D2238B9-BB43-4738-BCF5-CA0A4E215724}" dt="2025-06-10T18:05:11.491" v="15" actId="1076"/>
        <pc:sldMkLst>
          <pc:docMk/>
          <pc:sldMk cId="1304917940" sldId="280"/>
        </pc:sldMkLst>
        <pc:spChg chg="add">
          <ac:chgData name="Plante, Patrick" userId="65a56419-37ae-4695-9b00-550a3072d36b" providerId="ADAL" clId="{0D2238B9-BB43-4738-BCF5-CA0A4E215724}" dt="2025-06-10T18:04:20.025" v="0"/>
          <ac:spMkLst>
            <pc:docMk/>
            <pc:sldMk cId="1304917940" sldId="280"/>
            <ac:spMk id="2" creationId="{64AEA7DF-F08C-D1C2-2C22-2B0413E5CAA8}"/>
          </ac:spMkLst>
        </pc:spChg>
        <pc:spChg chg="add">
          <ac:chgData name="Plante, Patrick" userId="65a56419-37ae-4695-9b00-550a3072d36b" providerId="ADAL" clId="{0D2238B9-BB43-4738-BCF5-CA0A4E215724}" dt="2025-06-10T18:04:26.768" v="2"/>
          <ac:spMkLst>
            <pc:docMk/>
            <pc:sldMk cId="1304917940" sldId="280"/>
            <ac:spMk id="9" creationId="{CAF9B1F2-D6C5-602F-DB72-2CE2F3CE985A}"/>
          </ac:spMkLst>
        </pc:spChg>
        <pc:spChg chg="add mod">
          <ac:chgData name="Plante, Patrick" userId="65a56419-37ae-4695-9b00-550a3072d36b" providerId="ADAL" clId="{0D2238B9-BB43-4738-BCF5-CA0A4E215724}" dt="2025-06-10T18:04:48.296" v="11" actId="21"/>
          <ac:spMkLst>
            <pc:docMk/>
            <pc:sldMk cId="1304917940" sldId="280"/>
            <ac:spMk id="11" creationId="{38ED3946-AD53-E46D-D9FC-9EE1A6122BF5}"/>
          </ac:spMkLst>
        </pc:spChg>
        <pc:spChg chg="mod">
          <ac:chgData name="Plante, Patrick" userId="65a56419-37ae-4695-9b00-550a3072d36b" providerId="ADAL" clId="{0D2238B9-BB43-4738-BCF5-CA0A4E215724}" dt="2025-06-10T18:05:11.491" v="15" actId="1076"/>
          <ac:spMkLst>
            <pc:docMk/>
            <pc:sldMk cId="1304917940" sldId="280"/>
            <ac:spMk id="28" creationId="{46AB84FB-A5D0-4866-936A-B8454301229B}"/>
          </ac:spMkLst>
        </pc:spChg>
        <pc:spChg chg="mod">
          <ac:chgData name="Plante, Patrick" userId="65a56419-37ae-4695-9b00-550a3072d36b" providerId="ADAL" clId="{0D2238B9-BB43-4738-BCF5-CA0A4E215724}" dt="2025-06-10T18:04:52.824" v="12"/>
          <ac:spMkLst>
            <pc:docMk/>
            <pc:sldMk cId="1304917940" sldId="280"/>
            <ac:spMk id="30" creationId="{F3652A06-6C90-4FBA-BB05-D52ABFFD3AED}"/>
          </ac:spMkLst>
        </pc:spChg>
        <pc:grpChg chg="mod">
          <ac:chgData name="Plante, Patrick" userId="65a56419-37ae-4695-9b00-550a3072d36b" providerId="ADAL" clId="{0D2238B9-BB43-4738-BCF5-CA0A4E215724}" dt="2025-06-10T18:04:52.824" v="12"/>
          <ac:grpSpMkLst>
            <pc:docMk/>
            <pc:sldMk cId="1304917940" sldId="280"/>
            <ac:grpSpMk id="37" creationId="{D0AB03B6-2D9E-0AEA-F900-687DF495E231}"/>
          </ac:grpSpMkLst>
        </pc:grpChg>
      </pc:sldChg>
    </pc:docChg>
  </pc:docChgLst>
  <pc:docChgLst>
    <pc:chgData name="Plante, Patrick" userId="S::patrick.plante_teluq.ca#ext#@cllqcca.onmicrosoft.com::f5997d70-ae77-445f-8e5a-22d9d313fcd6" providerId="AD" clId="Web-{21EA3A91-14FA-1711-C055-610693CB216A}"/>
    <pc:docChg chg="modSld">
      <pc:chgData name="Plante, Patrick" userId="S::patrick.plante_teluq.ca#ext#@cllqcca.onmicrosoft.com::f5997d70-ae77-445f-8e5a-22d9d313fcd6" providerId="AD" clId="Web-{21EA3A91-14FA-1711-C055-610693CB216A}" dt="2025-04-30T13:58:29.330" v="11"/>
      <pc:docMkLst>
        <pc:docMk/>
      </pc:docMkLst>
      <pc:sldChg chg="delSp">
        <pc:chgData name="Plante, Patrick" userId="S::patrick.plante_teluq.ca#ext#@cllqcca.onmicrosoft.com::f5997d70-ae77-445f-8e5a-22d9d313fcd6" providerId="AD" clId="Web-{21EA3A91-14FA-1711-C055-610693CB216A}" dt="2025-04-30T13:58:04.407" v="0"/>
        <pc:sldMkLst>
          <pc:docMk/>
          <pc:sldMk cId="125832965" sldId="257"/>
        </pc:sldMkLst>
      </pc:sldChg>
      <pc:sldChg chg="delSp">
        <pc:chgData name="Plante, Patrick" userId="S::patrick.plante_teluq.ca#ext#@cllqcca.onmicrosoft.com::f5997d70-ae77-445f-8e5a-22d9d313fcd6" providerId="AD" clId="Web-{21EA3A91-14FA-1711-C055-610693CB216A}" dt="2025-04-30T13:58:29.330" v="11"/>
        <pc:sldMkLst>
          <pc:docMk/>
          <pc:sldMk cId="3829568822" sldId="276"/>
        </pc:sldMkLst>
      </pc:sldChg>
      <pc:sldChg chg="delSp">
        <pc:chgData name="Plante, Patrick" userId="S::patrick.plante_teluq.ca#ext#@cllqcca.onmicrosoft.com::f5997d70-ae77-445f-8e5a-22d9d313fcd6" providerId="AD" clId="Web-{21EA3A91-14FA-1711-C055-610693CB216A}" dt="2025-04-30T13:58:08.298" v="1"/>
        <pc:sldMkLst>
          <pc:docMk/>
          <pc:sldMk cId="2320301111" sldId="281"/>
        </pc:sldMkLst>
      </pc:sldChg>
      <pc:sldChg chg="delSp">
        <pc:chgData name="Plante, Patrick" userId="S::patrick.plante_teluq.ca#ext#@cllqcca.onmicrosoft.com::f5997d70-ae77-445f-8e5a-22d9d313fcd6" providerId="AD" clId="Web-{21EA3A91-14FA-1711-C055-610693CB216A}" dt="2025-04-30T13:58:08.361" v="2"/>
        <pc:sldMkLst>
          <pc:docMk/>
          <pc:sldMk cId="2366817942" sldId="290"/>
        </pc:sldMkLst>
      </pc:sldChg>
      <pc:sldChg chg="delSp">
        <pc:chgData name="Plante, Patrick" userId="S::patrick.plante_teluq.ca#ext#@cllqcca.onmicrosoft.com::f5997d70-ae77-445f-8e5a-22d9d313fcd6" providerId="AD" clId="Web-{21EA3A91-14FA-1711-C055-610693CB216A}" dt="2025-04-30T13:58:21.470" v="9"/>
        <pc:sldMkLst>
          <pc:docMk/>
          <pc:sldMk cId="3062933164" sldId="291"/>
        </pc:sldMkLst>
      </pc:sldChg>
      <pc:sldChg chg="delSp">
        <pc:chgData name="Plante, Patrick" userId="S::patrick.plante_teluq.ca#ext#@cllqcca.onmicrosoft.com::f5997d70-ae77-445f-8e5a-22d9d313fcd6" providerId="AD" clId="Web-{21EA3A91-14FA-1711-C055-610693CB216A}" dt="2025-04-30T13:58:09.751" v="3"/>
        <pc:sldMkLst>
          <pc:docMk/>
          <pc:sldMk cId="453756224" sldId="292"/>
        </pc:sldMkLst>
      </pc:sldChg>
      <pc:sldChg chg="delSp">
        <pc:chgData name="Plante, Patrick" userId="S::patrick.plante_teluq.ca#ext#@cllqcca.onmicrosoft.com::f5997d70-ae77-445f-8e5a-22d9d313fcd6" providerId="AD" clId="Web-{21EA3A91-14FA-1711-C055-610693CB216A}" dt="2025-04-30T13:58:11.173" v="4"/>
        <pc:sldMkLst>
          <pc:docMk/>
          <pc:sldMk cId="2219681716" sldId="293"/>
        </pc:sldMkLst>
      </pc:sldChg>
      <pc:sldChg chg="delSp">
        <pc:chgData name="Plante, Patrick" userId="S::patrick.plante_teluq.ca#ext#@cllqcca.onmicrosoft.com::f5997d70-ae77-445f-8e5a-22d9d313fcd6" providerId="AD" clId="Web-{21EA3A91-14FA-1711-C055-610693CB216A}" dt="2025-04-30T13:58:14.158" v="5"/>
        <pc:sldMkLst>
          <pc:docMk/>
          <pc:sldMk cId="3843993516" sldId="294"/>
        </pc:sldMkLst>
      </pc:sldChg>
      <pc:sldChg chg="delSp">
        <pc:chgData name="Plante, Patrick" userId="S::patrick.plante_teluq.ca#ext#@cllqcca.onmicrosoft.com::f5997d70-ae77-445f-8e5a-22d9d313fcd6" providerId="AD" clId="Web-{21EA3A91-14FA-1711-C055-610693CB216A}" dt="2025-04-30T13:58:15.689" v="6"/>
        <pc:sldMkLst>
          <pc:docMk/>
          <pc:sldMk cId="2185376672" sldId="295"/>
        </pc:sldMkLst>
      </pc:sldChg>
      <pc:sldChg chg="delSp">
        <pc:chgData name="Plante, Patrick" userId="S::patrick.plante_teluq.ca#ext#@cllqcca.onmicrosoft.com::f5997d70-ae77-445f-8e5a-22d9d313fcd6" providerId="AD" clId="Web-{21EA3A91-14FA-1711-C055-610693CB216A}" dt="2025-04-30T13:58:16.986" v="7"/>
        <pc:sldMkLst>
          <pc:docMk/>
          <pc:sldMk cId="40752023" sldId="296"/>
        </pc:sldMkLst>
      </pc:sldChg>
      <pc:sldChg chg="delSp">
        <pc:chgData name="Plante, Patrick" userId="S::patrick.plante_teluq.ca#ext#@cllqcca.onmicrosoft.com::f5997d70-ae77-445f-8e5a-22d9d313fcd6" providerId="AD" clId="Web-{21EA3A91-14FA-1711-C055-610693CB216A}" dt="2025-04-30T13:58:18.986" v="8"/>
        <pc:sldMkLst>
          <pc:docMk/>
          <pc:sldMk cId="2946745916" sldId="297"/>
        </pc:sldMkLst>
      </pc:sldChg>
      <pc:sldChg chg="delSp">
        <pc:chgData name="Plante, Patrick" userId="S::patrick.plante_teluq.ca#ext#@cllqcca.onmicrosoft.com::f5997d70-ae77-445f-8e5a-22d9d313fcd6" providerId="AD" clId="Web-{21EA3A91-14FA-1711-C055-610693CB216A}" dt="2025-04-30T13:58:23.392" v="10"/>
        <pc:sldMkLst>
          <pc:docMk/>
          <pc:sldMk cId="499256357" sldId="298"/>
        </pc:sldMkLst>
      </pc:sldChg>
    </pc:docChg>
  </pc:docChgLst>
</pc:chgInfo>
</file>

<file path=ppt/comments/modernComment_118_4DC777B4.xml><?xml version="1.0" encoding="utf-8"?>
<p188:cmLst xmlns:a="http://schemas.openxmlformats.org/drawingml/2006/main" xmlns:r="http://schemas.openxmlformats.org/officeDocument/2006/relationships" xmlns:p188="http://schemas.microsoft.com/office/powerpoint/2018/8/main">
  <p188:cm id="{0C1845F0-4FF2-4DB7-BE04-2B4A1F03EC93}" authorId="{25E68E69-DE02-EEEE-5BBB-CBD055136443}" created="2025-04-29T20:04:19.012">
    <ac:deMkLst xmlns:ac="http://schemas.microsoft.com/office/drawing/2013/main/command">
      <pc:docMk xmlns:pc="http://schemas.microsoft.com/office/powerpoint/2013/main/command"/>
      <pc:sldMk xmlns:pc="http://schemas.microsoft.com/office/powerpoint/2013/main/command" cId="1304917940" sldId="280"/>
      <ac:grpSpMk id="123" creationId="{2E549926-87B3-4600-0BC6-45D3AFB5015D}"/>
    </ac:deMkLst>
    <p188:txBody>
      <a:bodyPr/>
      <a:lstStyle/>
      <a:p>
        <a:r>
          <a:rPr lang="fr-CA"/>
          <a:t>The RASCALS logo will be added</a:t>
        </a:r>
      </a:p>
    </p188:txBody>
  </p188:cm>
</p188:cmLst>
</file>

<file path=ppt/comments/modernComment_129_AFA3C63C.xml><?xml version="1.0" encoding="utf-8"?>
<p188:cmLst xmlns:a="http://schemas.openxmlformats.org/drawingml/2006/main" xmlns:r="http://schemas.openxmlformats.org/officeDocument/2006/relationships" xmlns:p188="http://schemas.microsoft.com/office/powerpoint/2018/8/main">
  <p188:cm id="{FF160BA8-C9A3-4BA9-A696-18A880845CDC}" authorId="{DA3F555E-7217-482F-245C-824CE32758BF}" created="2025-04-10T21:07:30.878">
    <ac:deMkLst xmlns:ac="http://schemas.microsoft.com/office/drawing/2013/main/command">
      <pc:docMk xmlns:pc="http://schemas.microsoft.com/office/powerpoint/2013/main/command"/>
      <pc:sldMk xmlns:pc="http://schemas.microsoft.com/office/powerpoint/2013/main/command" cId="2946745916" sldId="297"/>
      <ac:spMk id="6" creationId="{076D8AAD-6DD5-16EE-6453-9D2CDE981D80}"/>
    </ac:deMkLst>
    <p188:txBody>
      <a:bodyPr/>
      <a:lstStyle/>
      <a:p>
        <a:r>
          <a:rPr lang="fr-CA"/>
          <a:t>Image porte d’entrée V2</a:t>
        </a:r>
      </a:p>
    </p188:txBody>
  </p188:cm>
  <p188:cm id="{BE9597DD-A645-4270-80AC-942A7F41171F}" authorId="{1CF53D8A-8930-DFF6-0ACC-EE4CC0C4279F}" created="2025-04-21T16:57:05.508">
    <ac:deMkLst xmlns:ac="http://schemas.microsoft.com/office/drawing/2013/main/command">
      <pc:docMk xmlns:pc="http://schemas.microsoft.com/office/powerpoint/2013/main/command"/>
      <pc:sldMk xmlns:pc="http://schemas.microsoft.com/office/powerpoint/2013/main/command" cId="2946745916" sldId="297"/>
      <ac:spMk id="6" creationId="{076D8AAD-6DD5-16EE-6453-9D2CDE981D80}"/>
    </ac:deMkLst>
    <p188:txBody>
      <a:bodyPr/>
      <a:lstStyle/>
      <a:p>
        <a:r>
          <a:rPr lang="en-US"/>
          <a:t>J'aurais davantage dit "jeu d'enquête" (même pour la V1). À discuter?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55F226-D69F-4C85-A99E-C9CA1F99D55C}"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EA96B-6E9C-4A97-B53A-93C8EFBC3042}" type="slidenum">
              <a:rPr lang="en-US" smtClean="0"/>
              <a:t>‹N°›</a:t>
            </a:fld>
            <a:endParaRPr lang="en-US"/>
          </a:p>
        </p:txBody>
      </p:sp>
    </p:spTree>
    <p:extLst>
      <p:ext uri="{BB962C8B-B14F-4D97-AF65-F5344CB8AC3E}">
        <p14:creationId xmlns:p14="http://schemas.microsoft.com/office/powerpoint/2010/main" val="3336049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1</a:t>
            </a:fld>
            <a:endParaRPr lang="en-US"/>
          </a:p>
        </p:txBody>
      </p:sp>
    </p:spTree>
    <p:extLst>
      <p:ext uri="{BB962C8B-B14F-4D97-AF65-F5344CB8AC3E}">
        <p14:creationId xmlns:p14="http://schemas.microsoft.com/office/powerpoint/2010/main" val="257964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Ainsi, grâce à une première subvention de l’Entente Canada-Québec (ECQ) obtenue en 2023-2024, un jeu sérieux numérique a été conçu pour répondre à ce besoin. Par la suite, une seconde subvention a été accordée pour 2024-2025 et vise à évaluer l’impact de ce jeu et d’une deuxième version du jeu sur l’apprentissage de la littératie numérique anglophone des personnes étudiantes du niveau collégial. Également, cette étude cherche à identifier les mécaniques de jeu, tant pédagogiques que ludiques, qui contribuent le plus efficacement à l’acquisition des concepts/mots ciblés de littératie numérique anglophone.</a:t>
            </a:r>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4</a:t>
            </a:fld>
            <a:endParaRPr lang="en-US"/>
          </a:p>
        </p:txBody>
      </p:sp>
    </p:spTree>
    <p:extLst>
      <p:ext uri="{BB962C8B-B14F-4D97-AF65-F5344CB8AC3E}">
        <p14:creationId xmlns:p14="http://schemas.microsoft.com/office/powerpoint/2010/main" val="340824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Question de recherche: Le jeu sérieux numérique An English Journey </a:t>
            </a:r>
            <a:r>
              <a:rPr lang="fr-CA" dirty="0" err="1"/>
              <a:t>through</a:t>
            </a:r>
            <a:r>
              <a:rPr lang="fr-CA" dirty="0"/>
              <a:t> the Digital World and English Culture a-t-il un impact significatif sur le développement d’une littératie numérique anglophone des personnes étudiantes des cours d'ALS au collégial? </a:t>
            </a:r>
          </a:p>
          <a:p>
            <a:endParaRPr lang="fr-CA" dirty="0"/>
          </a:p>
          <a:p>
            <a:r>
              <a:rPr lang="fr-CA" dirty="0"/>
              <a:t>Sous-question de recherche: Quelles mécaniques pédagogiques et ludiques, intégrées dans l’une des deux versions du jeu sérieux numérique An English Journey </a:t>
            </a:r>
            <a:r>
              <a:rPr lang="fr-CA" dirty="0" err="1"/>
              <a:t>through</a:t>
            </a:r>
            <a:r>
              <a:rPr lang="fr-CA" dirty="0"/>
              <a:t> the Digital World and English Culture,</a:t>
            </a:r>
          </a:p>
          <a:p>
            <a:r>
              <a:rPr lang="fr-CA" dirty="0"/>
              <a:t>ont le plus d'impact sur le développement de la littératie numérique anglophone chez les personnes étudiantes des cours d'ALS au collégial? </a:t>
            </a:r>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5</a:t>
            </a:fld>
            <a:endParaRPr lang="en-US"/>
          </a:p>
        </p:txBody>
      </p:sp>
    </p:spTree>
    <p:extLst>
      <p:ext uri="{BB962C8B-B14F-4D97-AF65-F5344CB8AC3E}">
        <p14:creationId xmlns:p14="http://schemas.microsoft.com/office/powerpoint/2010/main" val="1140723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6</a:t>
            </a:fld>
            <a:endParaRPr lang="en-US"/>
          </a:p>
        </p:txBody>
      </p:sp>
    </p:spTree>
    <p:extLst>
      <p:ext uri="{BB962C8B-B14F-4D97-AF65-F5344CB8AC3E}">
        <p14:creationId xmlns:p14="http://schemas.microsoft.com/office/powerpoint/2010/main" val="470289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Autres références importantes pour concept d’évaluation de la connaissance du vocabulaire</a:t>
            </a:r>
            <a:r>
              <a:rPr lang="de-DE" dirty="0"/>
              <a:t>: </a:t>
            </a:r>
            <a:r>
              <a:rPr lang="fr-CA" sz="1200" dirty="0"/>
              <a:t>Nation, 2022; </a:t>
            </a:r>
            <a:r>
              <a:rPr lang="de-DE" sz="1200" dirty="0"/>
              <a:t>Schmitt &amp; Schmitt, 2020</a:t>
            </a:r>
            <a:r>
              <a:rPr lang="fr-CA" sz="1200" dirty="0"/>
              <a:t>; </a:t>
            </a:r>
            <a:r>
              <a:rPr lang="de-DE" dirty="0"/>
              <a:t>Laufer &amp; Cobb, 2019; Laufer &amp; al., 2004; Laufer, 1997; </a:t>
            </a:r>
            <a:r>
              <a:rPr lang="de-DE" dirty="0" err="1"/>
              <a:t>Hulstijn</a:t>
            </a:r>
            <a:r>
              <a:rPr lang="de-DE" dirty="0"/>
              <a:t> &amp; al., 1996.</a:t>
            </a:r>
          </a:p>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8</a:t>
            </a:fld>
            <a:endParaRPr lang="en-US"/>
          </a:p>
        </p:txBody>
      </p:sp>
    </p:spTree>
    <p:extLst>
      <p:ext uri="{BB962C8B-B14F-4D97-AF65-F5344CB8AC3E}">
        <p14:creationId xmlns:p14="http://schemas.microsoft.com/office/powerpoint/2010/main" val="404221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Évaluation des compétences (corpus lexical, reconnaissance/rappel de la forme et du sens des concepts/mots clés de littératie numérique anglophone, expérience de jeu):</a:t>
            </a:r>
          </a:p>
          <a:p>
            <a:endParaRPr lang="fr-CA" dirty="0"/>
          </a:p>
          <a:p>
            <a:r>
              <a:rPr lang="fr-CA" dirty="0"/>
              <a:t>Pré-test (environ une heure):</a:t>
            </a:r>
          </a:p>
          <a:p>
            <a:r>
              <a:rPr lang="fr-CA" dirty="0"/>
              <a:t>Rappel de la forme / </a:t>
            </a:r>
            <a:r>
              <a:rPr lang="fr-CA" dirty="0" err="1"/>
              <a:t>Form</a:t>
            </a:r>
            <a:r>
              <a:rPr lang="fr-CA" dirty="0"/>
              <a:t> </a:t>
            </a:r>
            <a:r>
              <a:rPr lang="fr-CA" dirty="0" err="1"/>
              <a:t>recall</a:t>
            </a:r>
            <a:r>
              <a:rPr lang="fr-CA" dirty="0"/>
              <a:t> (Adaptation de Gonzalez-Fernandez, B. (2024))</a:t>
            </a:r>
          </a:p>
          <a:p>
            <a:r>
              <a:rPr lang="fr-CA" dirty="0"/>
              <a:t>Distracteur / </a:t>
            </a:r>
            <a:r>
              <a:rPr lang="fr-CA" dirty="0" err="1"/>
              <a:t>Distractor</a:t>
            </a:r>
            <a:r>
              <a:rPr lang="fr-CA" dirty="0"/>
              <a:t> 1 (VLT 5 K - 10 k) </a:t>
            </a:r>
          </a:p>
          <a:p>
            <a:r>
              <a:rPr lang="fr-CA" dirty="0"/>
              <a:t>Rappel du sens / </a:t>
            </a:r>
            <a:r>
              <a:rPr lang="fr-CA" dirty="0" err="1"/>
              <a:t>Meaning</a:t>
            </a:r>
            <a:r>
              <a:rPr lang="fr-CA" dirty="0"/>
              <a:t> </a:t>
            </a:r>
            <a:r>
              <a:rPr lang="fr-CA" dirty="0" err="1"/>
              <a:t>recall</a:t>
            </a:r>
            <a:r>
              <a:rPr lang="fr-CA" dirty="0"/>
              <a:t> (Adaptation de Gonzalez-Fernandez, B. (2024))</a:t>
            </a:r>
          </a:p>
          <a:p>
            <a:r>
              <a:rPr lang="fr-CA" dirty="0"/>
              <a:t>Questionnaire expérience de jeu ‘pré V1-V2’ (Adaptation de la version courte du Game User </a:t>
            </a:r>
            <a:r>
              <a:rPr lang="fr-CA" dirty="0" err="1"/>
              <a:t>Experience</a:t>
            </a:r>
            <a:r>
              <a:rPr lang="fr-CA" dirty="0"/>
              <a:t> Satisfaction </a:t>
            </a:r>
            <a:r>
              <a:rPr lang="fr-CA" dirty="0" err="1"/>
              <a:t>Scale</a:t>
            </a:r>
            <a:r>
              <a:rPr lang="fr-CA" dirty="0"/>
              <a:t> (GUESS) )</a:t>
            </a:r>
          </a:p>
          <a:p>
            <a:endParaRPr lang="fr-CA" dirty="0"/>
          </a:p>
          <a:p>
            <a:r>
              <a:rPr lang="fr-CA" dirty="0"/>
              <a:t>Entre le pré-test et le post-test, les personnes étudiantes participeront à un des trois groupes ci-haut mentionnés au cours de cinq périodes (environ 5 heures) au laboratoire de langues.</a:t>
            </a:r>
          </a:p>
          <a:p>
            <a:endParaRPr lang="fr-CA" dirty="0"/>
          </a:p>
          <a:p>
            <a:r>
              <a:rPr lang="fr-CA" dirty="0"/>
              <a:t>Post-test (environ une heure):</a:t>
            </a:r>
          </a:p>
          <a:p>
            <a:r>
              <a:rPr lang="fr-CA" dirty="0"/>
              <a:t>Rappel de la forme / </a:t>
            </a:r>
            <a:r>
              <a:rPr lang="fr-CA" dirty="0" err="1"/>
              <a:t>Form</a:t>
            </a:r>
            <a:r>
              <a:rPr lang="fr-CA" dirty="0"/>
              <a:t> </a:t>
            </a:r>
            <a:r>
              <a:rPr lang="fr-CA" dirty="0" err="1"/>
              <a:t>recall</a:t>
            </a:r>
            <a:r>
              <a:rPr lang="fr-CA" dirty="0"/>
              <a:t> (Adaptation de Gonzalez-Fernandez, B. (2024))</a:t>
            </a:r>
          </a:p>
          <a:p>
            <a:r>
              <a:rPr lang="fr-CA" dirty="0"/>
              <a:t>Distracteur / </a:t>
            </a:r>
            <a:r>
              <a:rPr lang="fr-CA" dirty="0" err="1"/>
              <a:t>Distractor</a:t>
            </a:r>
            <a:r>
              <a:rPr lang="fr-CA" dirty="0"/>
              <a:t> 1 (VLT 5 K - 10 k) </a:t>
            </a:r>
          </a:p>
          <a:p>
            <a:r>
              <a:rPr lang="fr-CA" dirty="0"/>
              <a:t>Rappel du sens / </a:t>
            </a:r>
            <a:r>
              <a:rPr lang="fr-CA" dirty="0" err="1"/>
              <a:t>Meaning</a:t>
            </a:r>
            <a:r>
              <a:rPr lang="fr-CA" dirty="0"/>
              <a:t> </a:t>
            </a:r>
            <a:r>
              <a:rPr lang="fr-CA" dirty="0" err="1"/>
              <a:t>recall</a:t>
            </a:r>
            <a:r>
              <a:rPr lang="fr-CA" dirty="0"/>
              <a:t> (Adaptation de Gonzalez-Fernandez, B. (2024))</a:t>
            </a:r>
          </a:p>
          <a:p>
            <a:r>
              <a:rPr lang="fr-CA"/>
              <a:t>Questionnaire </a:t>
            </a:r>
            <a:r>
              <a:rPr lang="fr-CA" dirty="0"/>
              <a:t>expérience de jeu ‘pré V1-V2’ (Adaptation de la version courte du Game User </a:t>
            </a:r>
            <a:r>
              <a:rPr lang="fr-CA" dirty="0" err="1"/>
              <a:t>Experience</a:t>
            </a:r>
            <a:r>
              <a:rPr lang="fr-CA" dirty="0"/>
              <a:t> Satisfaction </a:t>
            </a:r>
            <a:r>
              <a:rPr lang="fr-CA" dirty="0" err="1"/>
              <a:t>Scale</a:t>
            </a:r>
            <a:r>
              <a:rPr lang="fr-CA" dirty="0"/>
              <a:t> (GUESS) )</a:t>
            </a:r>
          </a:p>
          <a:p>
            <a:endParaRPr lang="fr-CA" dirty="0"/>
          </a:p>
          <a:p>
            <a:endParaRPr lang="fr-CA" dirty="0"/>
          </a:p>
          <a:p>
            <a:r>
              <a:rPr lang="fr-CA" dirty="0"/>
              <a:t>Les outils utilisés pour la collecte de données seront: </a:t>
            </a:r>
            <a:r>
              <a:rPr lang="fr-CA" dirty="0" err="1"/>
              <a:t>LimeSurvey</a:t>
            </a:r>
            <a:r>
              <a:rPr lang="fr-CA" dirty="0"/>
              <a:t> de l'Université TÉLUQ pour la conception des questionnaires, la gestion, la passation, et une première analyse. Le logiciel est hébergé sur des serveurs sécurisés au Canada et répond aux exigences du FRQ et du CRSH. </a:t>
            </a:r>
          </a:p>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11</a:t>
            </a:fld>
            <a:endParaRPr lang="en-US"/>
          </a:p>
        </p:txBody>
      </p:sp>
    </p:spTree>
    <p:extLst>
      <p:ext uri="{BB962C8B-B14F-4D97-AF65-F5344CB8AC3E}">
        <p14:creationId xmlns:p14="http://schemas.microsoft.com/office/powerpoint/2010/main" val="2496799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98EEA96B-6E9C-4A97-B53A-93C8EFBC3042}" type="slidenum">
              <a:rPr lang="en-US" smtClean="0"/>
              <a:t>13</a:t>
            </a:fld>
            <a:endParaRPr lang="en-US"/>
          </a:p>
        </p:txBody>
      </p:sp>
    </p:spTree>
    <p:extLst>
      <p:ext uri="{BB962C8B-B14F-4D97-AF65-F5344CB8AC3E}">
        <p14:creationId xmlns:p14="http://schemas.microsoft.com/office/powerpoint/2010/main" val="301591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7F0D05E-6C3E-4D1B-B7E4-89B106C17629}"/>
              </a:ext>
            </a:extLst>
          </p:cNvPr>
          <p:cNvSpPr>
            <a:spLocks noGrp="1"/>
          </p:cNvSpPr>
          <p:nvPr>
            <p:ph type="pic" sz="quarter" idx="10"/>
          </p:nvPr>
        </p:nvSpPr>
        <p:spPr>
          <a:xfrm>
            <a:off x="1682517" y="2173610"/>
            <a:ext cx="2514600" cy="2514600"/>
          </a:xfrm>
          <a:custGeom>
            <a:avLst/>
            <a:gdLst>
              <a:gd name="connsiteX0" fmla="*/ 0 w 2514600"/>
              <a:gd name="connsiteY0" fmla="*/ 0 h 2514600"/>
              <a:gd name="connsiteX1" fmla="*/ 2514600 w 2514600"/>
              <a:gd name="connsiteY1" fmla="*/ 0 h 2514600"/>
              <a:gd name="connsiteX2" fmla="*/ 2514600 w 2514600"/>
              <a:gd name="connsiteY2" fmla="*/ 2514600 h 2514600"/>
              <a:gd name="connsiteX3" fmla="*/ 0 w 2514600"/>
              <a:gd name="connsiteY3" fmla="*/ 2514600 h 2514600"/>
            </a:gdLst>
            <a:ahLst/>
            <a:cxnLst>
              <a:cxn ang="0">
                <a:pos x="connsiteX0" y="connsiteY0"/>
              </a:cxn>
              <a:cxn ang="0">
                <a:pos x="connsiteX1" y="connsiteY1"/>
              </a:cxn>
              <a:cxn ang="0">
                <a:pos x="connsiteX2" y="connsiteY2"/>
              </a:cxn>
              <a:cxn ang="0">
                <a:pos x="connsiteX3" y="connsiteY3"/>
              </a:cxn>
            </a:cxnLst>
            <a:rect l="l" t="t" r="r" b="b"/>
            <a:pathLst>
              <a:path w="2514600" h="2514600">
                <a:moveTo>
                  <a:pt x="0" y="0"/>
                </a:moveTo>
                <a:lnTo>
                  <a:pt x="2514600" y="0"/>
                </a:lnTo>
                <a:lnTo>
                  <a:pt x="2514600" y="2514600"/>
                </a:lnTo>
                <a:lnTo>
                  <a:pt x="0" y="2514600"/>
                </a:lnTo>
                <a:close/>
              </a:path>
            </a:pathLst>
          </a:custGeom>
        </p:spPr>
        <p:txBody>
          <a:bodyPr wrap="square">
            <a:noAutofit/>
          </a:bodyPr>
          <a:lstStyle/>
          <a:p>
            <a:endParaRPr lang="en-IN"/>
          </a:p>
        </p:txBody>
      </p:sp>
    </p:spTree>
    <p:extLst>
      <p:ext uri="{BB962C8B-B14F-4D97-AF65-F5344CB8AC3E}">
        <p14:creationId xmlns:p14="http://schemas.microsoft.com/office/powerpoint/2010/main" val="708041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A2C6598A-33B9-4591-9EBD-574811B31F8D}"/>
              </a:ext>
            </a:extLst>
          </p:cNvPr>
          <p:cNvSpPr>
            <a:spLocks noGrp="1"/>
          </p:cNvSpPr>
          <p:nvPr>
            <p:ph type="pic" sz="quarter" idx="10"/>
          </p:nvPr>
        </p:nvSpPr>
        <p:spPr>
          <a:xfrm>
            <a:off x="8507273" y="2394471"/>
            <a:ext cx="2075935" cy="2075935"/>
          </a:xfrm>
          <a:custGeom>
            <a:avLst/>
            <a:gdLst>
              <a:gd name="connsiteX0" fmla="*/ 0 w 2075935"/>
              <a:gd name="connsiteY0" fmla="*/ 0 h 2075935"/>
              <a:gd name="connsiteX1" fmla="*/ 2075935 w 2075935"/>
              <a:gd name="connsiteY1" fmla="*/ 0 h 2075935"/>
              <a:gd name="connsiteX2" fmla="*/ 2075935 w 2075935"/>
              <a:gd name="connsiteY2" fmla="*/ 2075935 h 2075935"/>
              <a:gd name="connsiteX3" fmla="*/ 0 w 2075935"/>
              <a:gd name="connsiteY3" fmla="*/ 2075935 h 2075935"/>
            </a:gdLst>
            <a:ahLst/>
            <a:cxnLst>
              <a:cxn ang="0">
                <a:pos x="connsiteX0" y="connsiteY0"/>
              </a:cxn>
              <a:cxn ang="0">
                <a:pos x="connsiteX1" y="connsiteY1"/>
              </a:cxn>
              <a:cxn ang="0">
                <a:pos x="connsiteX2" y="connsiteY2"/>
              </a:cxn>
              <a:cxn ang="0">
                <a:pos x="connsiteX3" y="connsiteY3"/>
              </a:cxn>
            </a:cxnLst>
            <a:rect l="l" t="t" r="r" b="b"/>
            <a:pathLst>
              <a:path w="2075935" h="2075935">
                <a:moveTo>
                  <a:pt x="0" y="0"/>
                </a:moveTo>
                <a:lnTo>
                  <a:pt x="2075935" y="0"/>
                </a:lnTo>
                <a:lnTo>
                  <a:pt x="2075935" y="2075935"/>
                </a:lnTo>
                <a:lnTo>
                  <a:pt x="0" y="2075935"/>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FCB2C9E8-B4D6-4A0C-BB15-FC29E6B49327}"/>
              </a:ext>
            </a:extLst>
          </p:cNvPr>
          <p:cNvSpPr>
            <a:spLocks noGrp="1"/>
          </p:cNvSpPr>
          <p:nvPr>
            <p:ph type="pic" sz="quarter" idx="11"/>
          </p:nvPr>
        </p:nvSpPr>
        <p:spPr>
          <a:xfrm>
            <a:off x="5097512" y="2394472"/>
            <a:ext cx="2075935" cy="2075935"/>
          </a:xfrm>
          <a:custGeom>
            <a:avLst/>
            <a:gdLst>
              <a:gd name="connsiteX0" fmla="*/ 0 w 2075935"/>
              <a:gd name="connsiteY0" fmla="*/ 0 h 2075935"/>
              <a:gd name="connsiteX1" fmla="*/ 2075935 w 2075935"/>
              <a:gd name="connsiteY1" fmla="*/ 0 h 2075935"/>
              <a:gd name="connsiteX2" fmla="*/ 2075935 w 2075935"/>
              <a:gd name="connsiteY2" fmla="*/ 2075935 h 2075935"/>
              <a:gd name="connsiteX3" fmla="*/ 0 w 2075935"/>
              <a:gd name="connsiteY3" fmla="*/ 2075935 h 2075935"/>
            </a:gdLst>
            <a:ahLst/>
            <a:cxnLst>
              <a:cxn ang="0">
                <a:pos x="connsiteX0" y="connsiteY0"/>
              </a:cxn>
              <a:cxn ang="0">
                <a:pos x="connsiteX1" y="connsiteY1"/>
              </a:cxn>
              <a:cxn ang="0">
                <a:pos x="connsiteX2" y="connsiteY2"/>
              </a:cxn>
              <a:cxn ang="0">
                <a:pos x="connsiteX3" y="connsiteY3"/>
              </a:cxn>
            </a:cxnLst>
            <a:rect l="l" t="t" r="r" b="b"/>
            <a:pathLst>
              <a:path w="2075935" h="2075935">
                <a:moveTo>
                  <a:pt x="0" y="0"/>
                </a:moveTo>
                <a:lnTo>
                  <a:pt x="2075935" y="0"/>
                </a:lnTo>
                <a:lnTo>
                  <a:pt x="2075935" y="2075935"/>
                </a:lnTo>
                <a:lnTo>
                  <a:pt x="0" y="2075935"/>
                </a:lnTo>
                <a:close/>
              </a:path>
            </a:pathLst>
          </a:custGeom>
        </p:spPr>
        <p:txBody>
          <a:bodyPr wrap="square">
            <a:noAutofit/>
          </a:bodyPr>
          <a:lstStyle/>
          <a:p>
            <a:endParaRPr lang="en-IN"/>
          </a:p>
        </p:txBody>
      </p:sp>
      <p:sp>
        <p:nvSpPr>
          <p:cNvPr id="18" name="Picture Placeholder 17">
            <a:extLst>
              <a:ext uri="{FF2B5EF4-FFF2-40B4-BE49-F238E27FC236}">
                <a16:creationId xmlns:a16="http://schemas.microsoft.com/office/drawing/2014/main" id="{8D740E63-F7A8-43AF-86BA-DD200C37FA06}"/>
              </a:ext>
            </a:extLst>
          </p:cNvPr>
          <p:cNvSpPr>
            <a:spLocks noGrp="1"/>
          </p:cNvSpPr>
          <p:nvPr>
            <p:ph type="pic" sz="quarter" idx="12"/>
          </p:nvPr>
        </p:nvSpPr>
        <p:spPr>
          <a:xfrm>
            <a:off x="1687754" y="2380680"/>
            <a:ext cx="2075935" cy="2089727"/>
          </a:xfrm>
          <a:custGeom>
            <a:avLst/>
            <a:gdLst>
              <a:gd name="connsiteX0" fmla="*/ 0 w 2075935"/>
              <a:gd name="connsiteY0" fmla="*/ 0 h 2089727"/>
              <a:gd name="connsiteX1" fmla="*/ 2075935 w 2075935"/>
              <a:gd name="connsiteY1" fmla="*/ 0 h 2089727"/>
              <a:gd name="connsiteX2" fmla="*/ 2075935 w 2075935"/>
              <a:gd name="connsiteY2" fmla="*/ 2089727 h 2089727"/>
              <a:gd name="connsiteX3" fmla="*/ 0 w 2075935"/>
              <a:gd name="connsiteY3" fmla="*/ 2089727 h 2089727"/>
            </a:gdLst>
            <a:ahLst/>
            <a:cxnLst>
              <a:cxn ang="0">
                <a:pos x="connsiteX0" y="connsiteY0"/>
              </a:cxn>
              <a:cxn ang="0">
                <a:pos x="connsiteX1" y="connsiteY1"/>
              </a:cxn>
              <a:cxn ang="0">
                <a:pos x="connsiteX2" y="connsiteY2"/>
              </a:cxn>
              <a:cxn ang="0">
                <a:pos x="connsiteX3" y="connsiteY3"/>
              </a:cxn>
            </a:cxnLst>
            <a:rect l="l" t="t" r="r" b="b"/>
            <a:pathLst>
              <a:path w="2075935" h="2089727">
                <a:moveTo>
                  <a:pt x="0" y="0"/>
                </a:moveTo>
                <a:lnTo>
                  <a:pt x="2075935" y="0"/>
                </a:lnTo>
                <a:lnTo>
                  <a:pt x="2075935" y="2089727"/>
                </a:lnTo>
                <a:lnTo>
                  <a:pt x="0" y="2089727"/>
                </a:lnTo>
                <a:close/>
              </a:path>
            </a:pathLst>
          </a:custGeom>
        </p:spPr>
        <p:txBody>
          <a:bodyPr wrap="square">
            <a:noAutofit/>
          </a:bodyPr>
          <a:lstStyle/>
          <a:p>
            <a:endParaRPr lang="en-IN"/>
          </a:p>
        </p:txBody>
      </p:sp>
    </p:spTree>
    <p:extLst>
      <p:ext uri="{BB962C8B-B14F-4D97-AF65-F5344CB8AC3E}">
        <p14:creationId xmlns:p14="http://schemas.microsoft.com/office/powerpoint/2010/main" val="1087187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220E03A1-4464-4BE9-97DA-C6C9430BF86F}"/>
              </a:ext>
            </a:extLst>
          </p:cNvPr>
          <p:cNvSpPr>
            <a:spLocks noGrp="1"/>
          </p:cNvSpPr>
          <p:nvPr>
            <p:ph type="pic" sz="quarter" idx="10"/>
          </p:nvPr>
        </p:nvSpPr>
        <p:spPr>
          <a:xfrm>
            <a:off x="0" y="1"/>
            <a:ext cx="12192000" cy="3245005"/>
          </a:xfrm>
          <a:custGeom>
            <a:avLst/>
            <a:gdLst>
              <a:gd name="connsiteX0" fmla="*/ 0 w 12192000"/>
              <a:gd name="connsiteY0" fmla="*/ 0 h 3245005"/>
              <a:gd name="connsiteX1" fmla="*/ 12192000 w 12192000"/>
              <a:gd name="connsiteY1" fmla="*/ 0 h 3245005"/>
              <a:gd name="connsiteX2" fmla="*/ 12192000 w 12192000"/>
              <a:gd name="connsiteY2" fmla="*/ 3245005 h 3245005"/>
              <a:gd name="connsiteX3" fmla="*/ 0 w 12192000"/>
              <a:gd name="connsiteY3" fmla="*/ 3245005 h 3245005"/>
            </a:gdLst>
            <a:ahLst/>
            <a:cxnLst>
              <a:cxn ang="0">
                <a:pos x="connsiteX0" y="connsiteY0"/>
              </a:cxn>
              <a:cxn ang="0">
                <a:pos x="connsiteX1" y="connsiteY1"/>
              </a:cxn>
              <a:cxn ang="0">
                <a:pos x="connsiteX2" y="connsiteY2"/>
              </a:cxn>
              <a:cxn ang="0">
                <a:pos x="connsiteX3" y="connsiteY3"/>
              </a:cxn>
            </a:cxnLst>
            <a:rect l="l" t="t" r="r" b="b"/>
            <a:pathLst>
              <a:path w="12192000" h="3245005">
                <a:moveTo>
                  <a:pt x="0" y="0"/>
                </a:moveTo>
                <a:lnTo>
                  <a:pt x="12192000" y="0"/>
                </a:lnTo>
                <a:lnTo>
                  <a:pt x="12192000" y="3245005"/>
                </a:lnTo>
                <a:lnTo>
                  <a:pt x="0" y="3245005"/>
                </a:lnTo>
                <a:close/>
              </a:path>
            </a:pathLst>
          </a:custGeom>
        </p:spPr>
        <p:txBody>
          <a:bodyPr wrap="square">
            <a:noAutofit/>
          </a:bodyPr>
          <a:lstStyle/>
          <a:p>
            <a:endParaRPr lang="en-IN"/>
          </a:p>
        </p:txBody>
      </p:sp>
    </p:spTree>
    <p:extLst>
      <p:ext uri="{BB962C8B-B14F-4D97-AF65-F5344CB8AC3E}">
        <p14:creationId xmlns:p14="http://schemas.microsoft.com/office/powerpoint/2010/main" val="2554418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800BDA2-4E11-4D3F-B90F-7B2B2C9E324D}"/>
              </a:ext>
            </a:extLst>
          </p:cNvPr>
          <p:cNvSpPr>
            <a:spLocks noGrp="1"/>
          </p:cNvSpPr>
          <p:nvPr>
            <p:ph type="pic" sz="quarter" idx="10"/>
          </p:nvPr>
        </p:nvSpPr>
        <p:spPr>
          <a:xfrm>
            <a:off x="8180071" y="2233462"/>
            <a:ext cx="4011929" cy="2468078"/>
          </a:xfrm>
          <a:custGeom>
            <a:avLst/>
            <a:gdLst>
              <a:gd name="connsiteX0" fmla="*/ 0 w 4198619"/>
              <a:gd name="connsiteY0" fmla="*/ 0 h 2468078"/>
              <a:gd name="connsiteX1" fmla="*/ 4198619 w 4198619"/>
              <a:gd name="connsiteY1" fmla="*/ 0 h 2468078"/>
              <a:gd name="connsiteX2" fmla="*/ 4198619 w 4198619"/>
              <a:gd name="connsiteY2" fmla="*/ 2468078 h 2468078"/>
              <a:gd name="connsiteX3" fmla="*/ 0 w 4198619"/>
              <a:gd name="connsiteY3" fmla="*/ 2468078 h 2468078"/>
            </a:gdLst>
            <a:ahLst/>
            <a:cxnLst>
              <a:cxn ang="0">
                <a:pos x="connsiteX0" y="connsiteY0"/>
              </a:cxn>
              <a:cxn ang="0">
                <a:pos x="connsiteX1" y="connsiteY1"/>
              </a:cxn>
              <a:cxn ang="0">
                <a:pos x="connsiteX2" y="connsiteY2"/>
              </a:cxn>
              <a:cxn ang="0">
                <a:pos x="connsiteX3" y="connsiteY3"/>
              </a:cxn>
            </a:cxnLst>
            <a:rect l="l" t="t" r="r" b="b"/>
            <a:pathLst>
              <a:path w="4198619" h="2468078">
                <a:moveTo>
                  <a:pt x="0" y="0"/>
                </a:moveTo>
                <a:lnTo>
                  <a:pt x="4198619" y="0"/>
                </a:lnTo>
                <a:lnTo>
                  <a:pt x="4198619" y="2468078"/>
                </a:lnTo>
                <a:lnTo>
                  <a:pt x="0" y="2468078"/>
                </a:lnTo>
                <a:close/>
              </a:path>
            </a:pathLst>
          </a:custGeom>
        </p:spPr>
        <p:txBody>
          <a:bodyPr wrap="square">
            <a:noAutofit/>
          </a:bodyPr>
          <a:lstStyle/>
          <a:p>
            <a:endParaRPr lang="en-IN"/>
          </a:p>
        </p:txBody>
      </p:sp>
    </p:spTree>
    <p:extLst>
      <p:ext uri="{BB962C8B-B14F-4D97-AF65-F5344CB8AC3E}">
        <p14:creationId xmlns:p14="http://schemas.microsoft.com/office/powerpoint/2010/main" val="4191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7A5F53E0-CBC1-4EE6-8F2E-D0F4AFE77347}"/>
              </a:ext>
            </a:extLst>
          </p:cNvPr>
          <p:cNvSpPr>
            <a:spLocks noGrp="1"/>
          </p:cNvSpPr>
          <p:nvPr>
            <p:ph type="pic" sz="quarter" idx="10"/>
          </p:nvPr>
        </p:nvSpPr>
        <p:spPr>
          <a:xfrm>
            <a:off x="5594752" y="658220"/>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27" name="Picture Placeholder 26">
            <a:extLst>
              <a:ext uri="{FF2B5EF4-FFF2-40B4-BE49-F238E27FC236}">
                <a16:creationId xmlns:a16="http://schemas.microsoft.com/office/drawing/2014/main" id="{81511725-382A-4030-8CF8-43DCE076FAE6}"/>
              </a:ext>
            </a:extLst>
          </p:cNvPr>
          <p:cNvSpPr>
            <a:spLocks noGrp="1"/>
          </p:cNvSpPr>
          <p:nvPr>
            <p:ph type="pic" sz="quarter" idx="11"/>
          </p:nvPr>
        </p:nvSpPr>
        <p:spPr>
          <a:xfrm>
            <a:off x="7441940" y="4352595"/>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31" name="Picture Placeholder 30">
            <a:extLst>
              <a:ext uri="{FF2B5EF4-FFF2-40B4-BE49-F238E27FC236}">
                <a16:creationId xmlns:a16="http://schemas.microsoft.com/office/drawing/2014/main" id="{2BE37536-EDD5-4997-99D2-0F1948C7DB8D}"/>
              </a:ext>
            </a:extLst>
          </p:cNvPr>
          <p:cNvSpPr>
            <a:spLocks noGrp="1"/>
          </p:cNvSpPr>
          <p:nvPr>
            <p:ph type="pic" sz="quarter" idx="12"/>
          </p:nvPr>
        </p:nvSpPr>
        <p:spPr>
          <a:xfrm>
            <a:off x="9289126" y="4352595"/>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34" name="Picture Placeholder 33">
            <a:extLst>
              <a:ext uri="{FF2B5EF4-FFF2-40B4-BE49-F238E27FC236}">
                <a16:creationId xmlns:a16="http://schemas.microsoft.com/office/drawing/2014/main" id="{B0022144-613A-405C-A888-03A91882A489}"/>
              </a:ext>
            </a:extLst>
          </p:cNvPr>
          <p:cNvSpPr>
            <a:spLocks noGrp="1"/>
          </p:cNvSpPr>
          <p:nvPr>
            <p:ph type="pic" sz="quarter" idx="13"/>
          </p:nvPr>
        </p:nvSpPr>
        <p:spPr>
          <a:xfrm>
            <a:off x="5594753" y="4352595"/>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37" name="Picture Placeholder 36">
            <a:extLst>
              <a:ext uri="{FF2B5EF4-FFF2-40B4-BE49-F238E27FC236}">
                <a16:creationId xmlns:a16="http://schemas.microsoft.com/office/drawing/2014/main" id="{C95E3FCB-EB5D-4CED-9050-37309D9F0455}"/>
              </a:ext>
            </a:extLst>
          </p:cNvPr>
          <p:cNvSpPr>
            <a:spLocks noGrp="1"/>
          </p:cNvSpPr>
          <p:nvPr>
            <p:ph type="pic" sz="quarter" idx="14"/>
          </p:nvPr>
        </p:nvSpPr>
        <p:spPr>
          <a:xfrm>
            <a:off x="9289126" y="2505407"/>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40" name="Picture Placeholder 39">
            <a:extLst>
              <a:ext uri="{FF2B5EF4-FFF2-40B4-BE49-F238E27FC236}">
                <a16:creationId xmlns:a16="http://schemas.microsoft.com/office/drawing/2014/main" id="{F532065F-980C-4955-A416-4FAD1691B4A4}"/>
              </a:ext>
            </a:extLst>
          </p:cNvPr>
          <p:cNvSpPr>
            <a:spLocks noGrp="1"/>
          </p:cNvSpPr>
          <p:nvPr>
            <p:ph type="pic" sz="quarter" idx="15"/>
          </p:nvPr>
        </p:nvSpPr>
        <p:spPr>
          <a:xfrm>
            <a:off x="5594752" y="2505408"/>
            <a:ext cx="3694374" cy="1847187"/>
          </a:xfrm>
          <a:custGeom>
            <a:avLst/>
            <a:gdLst>
              <a:gd name="connsiteX0" fmla="*/ 0 w 3694374"/>
              <a:gd name="connsiteY0" fmla="*/ 0 h 1847187"/>
              <a:gd name="connsiteX1" fmla="*/ 3694374 w 3694374"/>
              <a:gd name="connsiteY1" fmla="*/ 0 h 1847187"/>
              <a:gd name="connsiteX2" fmla="*/ 3694374 w 3694374"/>
              <a:gd name="connsiteY2" fmla="*/ 1847187 h 1847187"/>
              <a:gd name="connsiteX3" fmla="*/ 0 w 3694374"/>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3694374" h="1847187">
                <a:moveTo>
                  <a:pt x="0" y="0"/>
                </a:moveTo>
                <a:lnTo>
                  <a:pt x="3694374" y="0"/>
                </a:lnTo>
                <a:lnTo>
                  <a:pt x="3694374" y="1847187"/>
                </a:lnTo>
                <a:lnTo>
                  <a:pt x="0" y="1847187"/>
                </a:lnTo>
                <a:close/>
              </a:path>
            </a:pathLst>
          </a:custGeom>
        </p:spPr>
        <p:txBody>
          <a:bodyPr wrap="square">
            <a:noAutofit/>
          </a:bodyPr>
          <a:lstStyle/>
          <a:p>
            <a:endParaRPr lang="en-IN"/>
          </a:p>
        </p:txBody>
      </p:sp>
      <p:sp>
        <p:nvSpPr>
          <p:cNvPr id="43" name="Picture Placeholder 42">
            <a:extLst>
              <a:ext uri="{FF2B5EF4-FFF2-40B4-BE49-F238E27FC236}">
                <a16:creationId xmlns:a16="http://schemas.microsoft.com/office/drawing/2014/main" id="{121F21AB-29DF-4D40-858C-559E74F23DCA}"/>
              </a:ext>
            </a:extLst>
          </p:cNvPr>
          <p:cNvSpPr>
            <a:spLocks noGrp="1"/>
          </p:cNvSpPr>
          <p:nvPr>
            <p:ph type="pic" sz="quarter" idx="16"/>
          </p:nvPr>
        </p:nvSpPr>
        <p:spPr>
          <a:xfrm>
            <a:off x="9289127" y="658221"/>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
        <p:nvSpPr>
          <p:cNvPr id="46" name="Picture Placeholder 45">
            <a:extLst>
              <a:ext uri="{FF2B5EF4-FFF2-40B4-BE49-F238E27FC236}">
                <a16:creationId xmlns:a16="http://schemas.microsoft.com/office/drawing/2014/main" id="{B191EB68-77EF-43A9-887C-8BECBCE5DDDC}"/>
              </a:ext>
            </a:extLst>
          </p:cNvPr>
          <p:cNvSpPr>
            <a:spLocks noGrp="1"/>
          </p:cNvSpPr>
          <p:nvPr>
            <p:ph type="pic" sz="quarter" idx="17"/>
          </p:nvPr>
        </p:nvSpPr>
        <p:spPr>
          <a:xfrm>
            <a:off x="7441940" y="658220"/>
            <a:ext cx="1847187" cy="1847187"/>
          </a:xfrm>
          <a:custGeom>
            <a:avLst/>
            <a:gdLst>
              <a:gd name="connsiteX0" fmla="*/ 0 w 1847187"/>
              <a:gd name="connsiteY0" fmla="*/ 0 h 1847187"/>
              <a:gd name="connsiteX1" fmla="*/ 1847187 w 1847187"/>
              <a:gd name="connsiteY1" fmla="*/ 0 h 1847187"/>
              <a:gd name="connsiteX2" fmla="*/ 1847187 w 1847187"/>
              <a:gd name="connsiteY2" fmla="*/ 1847187 h 1847187"/>
              <a:gd name="connsiteX3" fmla="*/ 0 w 1847187"/>
              <a:gd name="connsiteY3" fmla="*/ 1847187 h 1847187"/>
            </a:gdLst>
            <a:ahLst/>
            <a:cxnLst>
              <a:cxn ang="0">
                <a:pos x="connsiteX0" y="connsiteY0"/>
              </a:cxn>
              <a:cxn ang="0">
                <a:pos x="connsiteX1" y="connsiteY1"/>
              </a:cxn>
              <a:cxn ang="0">
                <a:pos x="connsiteX2" y="connsiteY2"/>
              </a:cxn>
              <a:cxn ang="0">
                <a:pos x="connsiteX3" y="connsiteY3"/>
              </a:cxn>
            </a:cxnLst>
            <a:rect l="l" t="t" r="r" b="b"/>
            <a:pathLst>
              <a:path w="1847187" h="1847187">
                <a:moveTo>
                  <a:pt x="0" y="0"/>
                </a:moveTo>
                <a:lnTo>
                  <a:pt x="1847187" y="0"/>
                </a:lnTo>
                <a:lnTo>
                  <a:pt x="1847187" y="1847187"/>
                </a:lnTo>
                <a:lnTo>
                  <a:pt x="0" y="1847187"/>
                </a:lnTo>
                <a:close/>
              </a:path>
            </a:pathLst>
          </a:custGeom>
        </p:spPr>
        <p:txBody>
          <a:bodyPr wrap="square">
            <a:noAutofit/>
          </a:bodyPr>
          <a:lstStyle/>
          <a:p>
            <a:endParaRPr lang="en-IN"/>
          </a:p>
        </p:txBody>
      </p:sp>
    </p:spTree>
    <p:extLst>
      <p:ext uri="{BB962C8B-B14F-4D97-AF65-F5344CB8AC3E}">
        <p14:creationId xmlns:p14="http://schemas.microsoft.com/office/powerpoint/2010/main" val="32185586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CAA2260-EE3F-491F-9735-CE1C24F6DCE6}"/>
              </a:ext>
            </a:extLst>
          </p:cNvPr>
          <p:cNvSpPr>
            <a:spLocks noGrp="1"/>
          </p:cNvSpPr>
          <p:nvPr>
            <p:ph type="pic" sz="quarter" idx="10"/>
          </p:nvPr>
        </p:nvSpPr>
        <p:spPr>
          <a:xfrm>
            <a:off x="4541520" y="3008414"/>
            <a:ext cx="7652280" cy="1342516"/>
          </a:xfrm>
          <a:custGeom>
            <a:avLst/>
            <a:gdLst>
              <a:gd name="connsiteX0" fmla="*/ 1234264 w 7652280"/>
              <a:gd name="connsiteY0" fmla="*/ 0 h 1342516"/>
              <a:gd name="connsiteX1" fmla="*/ 7652280 w 7652280"/>
              <a:gd name="connsiteY1" fmla="*/ 0 h 1342516"/>
              <a:gd name="connsiteX2" fmla="*/ 7652280 w 7652280"/>
              <a:gd name="connsiteY2" fmla="*/ 1342516 h 1342516"/>
              <a:gd name="connsiteX3" fmla="*/ 0 w 7652280"/>
              <a:gd name="connsiteY3" fmla="*/ 1342516 h 1342516"/>
              <a:gd name="connsiteX4" fmla="*/ 0 w 7652280"/>
              <a:gd name="connsiteY4" fmla="*/ 1340266 h 1342516"/>
              <a:gd name="connsiteX5" fmla="*/ 1234264 w 7652280"/>
              <a:gd name="connsiteY5" fmla="*/ 0 h 134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52280" h="1342516">
                <a:moveTo>
                  <a:pt x="1234264" y="0"/>
                </a:moveTo>
                <a:lnTo>
                  <a:pt x="7652280" y="0"/>
                </a:lnTo>
                <a:lnTo>
                  <a:pt x="7652280" y="1342516"/>
                </a:lnTo>
                <a:lnTo>
                  <a:pt x="0" y="1342516"/>
                </a:lnTo>
                <a:lnTo>
                  <a:pt x="0" y="1340266"/>
                </a:lnTo>
                <a:cubicBezTo>
                  <a:pt x="0" y="634785"/>
                  <a:pt x="543266" y="56172"/>
                  <a:pt x="1234264" y="0"/>
                </a:cubicBezTo>
                <a:close/>
              </a:path>
            </a:pathLst>
          </a:custGeom>
        </p:spPr>
        <p:txBody>
          <a:bodyPr wrap="square">
            <a:noAutofit/>
          </a:bodyPr>
          <a:lstStyle/>
          <a:p>
            <a:endParaRPr lang="en-IN"/>
          </a:p>
        </p:txBody>
      </p:sp>
      <p:sp>
        <p:nvSpPr>
          <p:cNvPr id="13" name="Picture Placeholder 12">
            <a:extLst>
              <a:ext uri="{FF2B5EF4-FFF2-40B4-BE49-F238E27FC236}">
                <a16:creationId xmlns:a16="http://schemas.microsoft.com/office/drawing/2014/main" id="{CFD9A544-8253-40C8-B69A-E270F88DDD2F}"/>
              </a:ext>
            </a:extLst>
          </p:cNvPr>
          <p:cNvSpPr>
            <a:spLocks noGrp="1"/>
          </p:cNvSpPr>
          <p:nvPr>
            <p:ph type="pic" sz="quarter" idx="11"/>
          </p:nvPr>
        </p:nvSpPr>
        <p:spPr>
          <a:xfrm>
            <a:off x="4541520" y="4350930"/>
            <a:ext cx="7652280" cy="1342516"/>
          </a:xfrm>
          <a:custGeom>
            <a:avLst/>
            <a:gdLst>
              <a:gd name="connsiteX0" fmla="*/ 0 w 7652280"/>
              <a:gd name="connsiteY0" fmla="*/ 0 h 1342516"/>
              <a:gd name="connsiteX1" fmla="*/ 7652280 w 7652280"/>
              <a:gd name="connsiteY1" fmla="*/ 0 h 1342516"/>
              <a:gd name="connsiteX2" fmla="*/ 7652280 w 7652280"/>
              <a:gd name="connsiteY2" fmla="*/ 1342516 h 1342516"/>
              <a:gd name="connsiteX3" fmla="*/ 1344766 w 7652280"/>
              <a:gd name="connsiteY3" fmla="*/ 1342516 h 1342516"/>
              <a:gd name="connsiteX4" fmla="*/ 0 w 7652280"/>
              <a:gd name="connsiteY4" fmla="*/ 0 h 13425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2280" h="1342516">
                <a:moveTo>
                  <a:pt x="0" y="0"/>
                </a:moveTo>
                <a:lnTo>
                  <a:pt x="7652280" y="0"/>
                </a:lnTo>
                <a:lnTo>
                  <a:pt x="7652280" y="1342516"/>
                </a:lnTo>
                <a:lnTo>
                  <a:pt x="1344766" y="1342516"/>
                </a:lnTo>
                <a:cubicBezTo>
                  <a:pt x="602833" y="1342516"/>
                  <a:pt x="1227" y="741647"/>
                  <a:pt x="0" y="0"/>
                </a:cubicBezTo>
                <a:close/>
              </a:path>
            </a:pathLst>
          </a:custGeom>
        </p:spPr>
        <p:txBody>
          <a:bodyPr wrap="square">
            <a:noAutofit/>
          </a:bodyPr>
          <a:lstStyle/>
          <a:p>
            <a:endParaRPr lang="en-IN"/>
          </a:p>
        </p:txBody>
      </p:sp>
    </p:spTree>
    <p:extLst>
      <p:ext uri="{BB962C8B-B14F-4D97-AF65-F5344CB8AC3E}">
        <p14:creationId xmlns:p14="http://schemas.microsoft.com/office/powerpoint/2010/main" val="1962456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574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F076B0-41A9-4EC2-B449-D6E36E2C9F60}"/>
              </a:ext>
            </a:extLst>
          </p:cNvPr>
          <p:cNvSpPr>
            <a:spLocks noGrp="1"/>
          </p:cNvSpPr>
          <p:nvPr>
            <p:ph type="pic" sz="quarter" idx="10"/>
          </p:nvPr>
        </p:nvSpPr>
        <p:spPr>
          <a:xfrm>
            <a:off x="8181109" y="1080654"/>
            <a:ext cx="3103418" cy="4696691"/>
          </a:xfrm>
          <a:custGeom>
            <a:avLst/>
            <a:gdLst>
              <a:gd name="connsiteX0" fmla="*/ 0 w 3103418"/>
              <a:gd name="connsiteY0" fmla="*/ 0 h 4696691"/>
              <a:gd name="connsiteX1" fmla="*/ 3103418 w 3103418"/>
              <a:gd name="connsiteY1" fmla="*/ 0 h 4696691"/>
              <a:gd name="connsiteX2" fmla="*/ 3103418 w 3103418"/>
              <a:gd name="connsiteY2" fmla="*/ 4696691 h 4696691"/>
              <a:gd name="connsiteX3" fmla="*/ 0 w 3103418"/>
              <a:gd name="connsiteY3" fmla="*/ 4696691 h 4696691"/>
            </a:gdLst>
            <a:ahLst/>
            <a:cxnLst>
              <a:cxn ang="0">
                <a:pos x="connsiteX0" y="connsiteY0"/>
              </a:cxn>
              <a:cxn ang="0">
                <a:pos x="connsiteX1" y="connsiteY1"/>
              </a:cxn>
              <a:cxn ang="0">
                <a:pos x="connsiteX2" y="connsiteY2"/>
              </a:cxn>
              <a:cxn ang="0">
                <a:pos x="connsiteX3" y="connsiteY3"/>
              </a:cxn>
            </a:cxnLst>
            <a:rect l="l" t="t" r="r" b="b"/>
            <a:pathLst>
              <a:path w="3103418" h="4696691">
                <a:moveTo>
                  <a:pt x="0" y="0"/>
                </a:moveTo>
                <a:lnTo>
                  <a:pt x="3103418" y="0"/>
                </a:lnTo>
                <a:lnTo>
                  <a:pt x="3103418" y="4696691"/>
                </a:lnTo>
                <a:lnTo>
                  <a:pt x="0" y="4696691"/>
                </a:lnTo>
                <a:close/>
              </a:path>
            </a:pathLst>
          </a:custGeom>
        </p:spPr>
        <p:txBody>
          <a:bodyPr wrap="square">
            <a:noAutofit/>
          </a:bodyPr>
          <a:lstStyle/>
          <a:p>
            <a:endParaRPr lang="en-IN"/>
          </a:p>
        </p:txBody>
      </p:sp>
    </p:spTree>
    <p:extLst>
      <p:ext uri="{BB962C8B-B14F-4D97-AF65-F5344CB8AC3E}">
        <p14:creationId xmlns:p14="http://schemas.microsoft.com/office/powerpoint/2010/main" val="4138323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717E034-3306-4EAF-8250-42726E9276B6}"/>
              </a:ext>
            </a:extLst>
          </p:cNvPr>
          <p:cNvSpPr>
            <a:spLocks noGrp="1"/>
          </p:cNvSpPr>
          <p:nvPr>
            <p:ph type="pic" sz="quarter" idx="10"/>
          </p:nvPr>
        </p:nvSpPr>
        <p:spPr>
          <a:xfrm>
            <a:off x="479796" y="4105383"/>
            <a:ext cx="4142509" cy="1738960"/>
          </a:xfrm>
          <a:custGeom>
            <a:avLst/>
            <a:gdLst>
              <a:gd name="connsiteX0" fmla="*/ 0 w 4142509"/>
              <a:gd name="connsiteY0" fmla="*/ 0 h 1738960"/>
              <a:gd name="connsiteX1" fmla="*/ 4142509 w 4142509"/>
              <a:gd name="connsiteY1" fmla="*/ 0 h 1738960"/>
              <a:gd name="connsiteX2" fmla="*/ 4142509 w 4142509"/>
              <a:gd name="connsiteY2" fmla="*/ 1738960 h 1738960"/>
              <a:gd name="connsiteX3" fmla="*/ 0 w 4142509"/>
              <a:gd name="connsiteY3" fmla="*/ 1738960 h 1738960"/>
            </a:gdLst>
            <a:ahLst/>
            <a:cxnLst>
              <a:cxn ang="0">
                <a:pos x="connsiteX0" y="connsiteY0"/>
              </a:cxn>
              <a:cxn ang="0">
                <a:pos x="connsiteX1" y="connsiteY1"/>
              </a:cxn>
              <a:cxn ang="0">
                <a:pos x="connsiteX2" y="connsiteY2"/>
              </a:cxn>
              <a:cxn ang="0">
                <a:pos x="connsiteX3" y="connsiteY3"/>
              </a:cxn>
            </a:cxnLst>
            <a:rect l="l" t="t" r="r" b="b"/>
            <a:pathLst>
              <a:path w="4142509" h="1738960">
                <a:moveTo>
                  <a:pt x="0" y="0"/>
                </a:moveTo>
                <a:lnTo>
                  <a:pt x="4142509" y="0"/>
                </a:lnTo>
                <a:lnTo>
                  <a:pt x="4142509" y="1738960"/>
                </a:lnTo>
                <a:lnTo>
                  <a:pt x="0" y="1738960"/>
                </a:lnTo>
                <a:close/>
              </a:path>
            </a:pathLst>
          </a:custGeom>
        </p:spPr>
        <p:txBody>
          <a:bodyPr wrap="square">
            <a:noAutofit/>
          </a:bodyPr>
          <a:lstStyle/>
          <a:p>
            <a:endParaRPr lang="en-IN"/>
          </a:p>
        </p:txBody>
      </p:sp>
      <p:sp>
        <p:nvSpPr>
          <p:cNvPr id="14" name="Picture Placeholder 13">
            <a:extLst>
              <a:ext uri="{FF2B5EF4-FFF2-40B4-BE49-F238E27FC236}">
                <a16:creationId xmlns:a16="http://schemas.microsoft.com/office/drawing/2014/main" id="{83A6F8E6-4F2B-4EA9-AC5E-92264B8AFDA8}"/>
              </a:ext>
            </a:extLst>
          </p:cNvPr>
          <p:cNvSpPr>
            <a:spLocks noGrp="1"/>
          </p:cNvSpPr>
          <p:nvPr>
            <p:ph type="pic" sz="quarter" idx="11"/>
          </p:nvPr>
        </p:nvSpPr>
        <p:spPr>
          <a:xfrm>
            <a:off x="994975" y="2366423"/>
            <a:ext cx="4395172" cy="1738960"/>
          </a:xfrm>
          <a:custGeom>
            <a:avLst/>
            <a:gdLst>
              <a:gd name="connsiteX0" fmla="*/ 0 w 4395172"/>
              <a:gd name="connsiteY0" fmla="*/ 0 h 1738960"/>
              <a:gd name="connsiteX1" fmla="*/ 4395172 w 4395172"/>
              <a:gd name="connsiteY1" fmla="*/ 0 h 1738960"/>
              <a:gd name="connsiteX2" fmla="*/ 4395172 w 4395172"/>
              <a:gd name="connsiteY2" fmla="*/ 1738960 h 1738960"/>
              <a:gd name="connsiteX3" fmla="*/ 0 w 4395172"/>
              <a:gd name="connsiteY3" fmla="*/ 1738960 h 1738960"/>
            </a:gdLst>
            <a:ahLst/>
            <a:cxnLst>
              <a:cxn ang="0">
                <a:pos x="connsiteX0" y="connsiteY0"/>
              </a:cxn>
              <a:cxn ang="0">
                <a:pos x="connsiteX1" y="connsiteY1"/>
              </a:cxn>
              <a:cxn ang="0">
                <a:pos x="connsiteX2" y="connsiteY2"/>
              </a:cxn>
              <a:cxn ang="0">
                <a:pos x="connsiteX3" y="connsiteY3"/>
              </a:cxn>
            </a:cxnLst>
            <a:rect l="l" t="t" r="r" b="b"/>
            <a:pathLst>
              <a:path w="4395172" h="1738960">
                <a:moveTo>
                  <a:pt x="0" y="0"/>
                </a:moveTo>
                <a:lnTo>
                  <a:pt x="4395172" y="0"/>
                </a:lnTo>
                <a:lnTo>
                  <a:pt x="4395172" y="1738960"/>
                </a:lnTo>
                <a:lnTo>
                  <a:pt x="0" y="1738960"/>
                </a:lnTo>
                <a:close/>
              </a:path>
            </a:pathLst>
          </a:custGeom>
        </p:spPr>
        <p:txBody>
          <a:bodyPr wrap="square">
            <a:noAutofit/>
          </a:bodyPr>
          <a:lstStyle/>
          <a:p>
            <a:endParaRPr lang="en-IN"/>
          </a:p>
        </p:txBody>
      </p:sp>
    </p:spTree>
    <p:extLst>
      <p:ext uri="{BB962C8B-B14F-4D97-AF65-F5344CB8AC3E}">
        <p14:creationId xmlns:p14="http://schemas.microsoft.com/office/powerpoint/2010/main" val="3260196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B695FDB-E03F-4319-B6B0-4D316913E76D}"/>
              </a:ext>
            </a:extLst>
          </p:cNvPr>
          <p:cNvSpPr>
            <a:spLocks noGrp="1"/>
          </p:cNvSpPr>
          <p:nvPr>
            <p:ph type="pic" sz="quarter" idx="10"/>
          </p:nvPr>
        </p:nvSpPr>
        <p:spPr>
          <a:xfrm>
            <a:off x="8950036" y="0"/>
            <a:ext cx="3241964" cy="6858000"/>
          </a:xfrm>
          <a:custGeom>
            <a:avLst/>
            <a:gdLst>
              <a:gd name="connsiteX0" fmla="*/ 0 w 3241964"/>
              <a:gd name="connsiteY0" fmla="*/ 0 h 6858000"/>
              <a:gd name="connsiteX1" fmla="*/ 3241964 w 3241964"/>
              <a:gd name="connsiteY1" fmla="*/ 0 h 6858000"/>
              <a:gd name="connsiteX2" fmla="*/ 3241964 w 3241964"/>
              <a:gd name="connsiteY2" fmla="*/ 6858000 h 6858000"/>
              <a:gd name="connsiteX3" fmla="*/ 0 w 324196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241964" h="6858000">
                <a:moveTo>
                  <a:pt x="0" y="0"/>
                </a:moveTo>
                <a:lnTo>
                  <a:pt x="3241964" y="0"/>
                </a:lnTo>
                <a:lnTo>
                  <a:pt x="3241964" y="6858000"/>
                </a:lnTo>
                <a:lnTo>
                  <a:pt x="0" y="6858000"/>
                </a:lnTo>
                <a:close/>
              </a:path>
            </a:pathLst>
          </a:custGeom>
        </p:spPr>
        <p:txBody>
          <a:bodyPr wrap="square">
            <a:noAutofit/>
          </a:bodyPr>
          <a:lstStyle/>
          <a:p>
            <a:endParaRPr lang="en-IN"/>
          </a:p>
        </p:txBody>
      </p:sp>
    </p:spTree>
    <p:extLst>
      <p:ext uri="{BB962C8B-B14F-4D97-AF65-F5344CB8AC3E}">
        <p14:creationId xmlns:p14="http://schemas.microsoft.com/office/powerpoint/2010/main" val="3644486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5037F7B-D94A-45CB-BB5B-77E0CF67A4E8}"/>
              </a:ext>
            </a:extLst>
          </p:cNvPr>
          <p:cNvSpPr>
            <a:spLocks noGrp="1"/>
          </p:cNvSpPr>
          <p:nvPr>
            <p:ph type="pic" sz="quarter" idx="10"/>
          </p:nvPr>
        </p:nvSpPr>
        <p:spPr>
          <a:xfrm>
            <a:off x="7086602" y="0"/>
            <a:ext cx="3736652" cy="2610853"/>
          </a:xfrm>
          <a:custGeom>
            <a:avLst/>
            <a:gdLst>
              <a:gd name="connsiteX0" fmla="*/ 0 w 3736652"/>
              <a:gd name="connsiteY0" fmla="*/ 0 h 2610853"/>
              <a:gd name="connsiteX1" fmla="*/ 3736652 w 3736652"/>
              <a:gd name="connsiteY1" fmla="*/ 0 h 2610853"/>
              <a:gd name="connsiteX2" fmla="*/ 3736652 w 3736652"/>
              <a:gd name="connsiteY2" fmla="*/ 2610853 h 2610853"/>
              <a:gd name="connsiteX3" fmla="*/ 0 w 3736652"/>
              <a:gd name="connsiteY3" fmla="*/ 2610853 h 2610853"/>
            </a:gdLst>
            <a:ahLst/>
            <a:cxnLst>
              <a:cxn ang="0">
                <a:pos x="connsiteX0" y="connsiteY0"/>
              </a:cxn>
              <a:cxn ang="0">
                <a:pos x="connsiteX1" y="connsiteY1"/>
              </a:cxn>
              <a:cxn ang="0">
                <a:pos x="connsiteX2" y="connsiteY2"/>
              </a:cxn>
              <a:cxn ang="0">
                <a:pos x="connsiteX3" y="connsiteY3"/>
              </a:cxn>
            </a:cxnLst>
            <a:rect l="l" t="t" r="r" b="b"/>
            <a:pathLst>
              <a:path w="3736652" h="2610853">
                <a:moveTo>
                  <a:pt x="0" y="0"/>
                </a:moveTo>
                <a:lnTo>
                  <a:pt x="3736652" y="0"/>
                </a:lnTo>
                <a:lnTo>
                  <a:pt x="3736652" y="2610853"/>
                </a:lnTo>
                <a:lnTo>
                  <a:pt x="0" y="2610853"/>
                </a:lnTo>
                <a:close/>
              </a:path>
            </a:pathLst>
          </a:custGeom>
        </p:spPr>
        <p:txBody>
          <a:bodyPr wrap="square">
            <a:noAutofit/>
          </a:bodyPr>
          <a:lstStyle/>
          <a:p>
            <a:endParaRPr lang="en-IN"/>
          </a:p>
        </p:txBody>
      </p:sp>
    </p:spTree>
    <p:extLst>
      <p:ext uri="{BB962C8B-B14F-4D97-AF65-F5344CB8AC3E}">
        <p14:creationId xmlns:p14="http://schemas.microsoft.com/office/powerpoint/2010/main" val="36390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B4B9AEE-CC3F-496C-93F1-B7182FD6A18F}"/>
              </a:ext>
            </a:extLst>
          </p:cNvPr>
          <p:cNvSpPr>
            <a:spLocks noGrp="1"/>
          </p:cNvSpPr>
          <p:nvPr>
            <p:ph type="pic" sz="quarter" idx="10"/>
          </p:nvPr>
        </p:nvSpPr>
        <p:spPr>
          <a:xfrm>
            <a:off x="1" y="3429000"/>
            <a:ext cx="7358806" cy="1949812"/>
          </a:xfrm>
          <a:custGeom>
            <a:avLst/>
            <a:gdLst>
              <a:gd name="connsiteX0" fmla="*/ 0 w 7357816"/>
              <a:gd name="connsiteY0" fmla="*/ 0 h 2237874"/>
              <a:gd name="connsiteX1" fmla="*/ 7357816 w 7357816"/>
              <a:gd name="connsiteY1" fmla="*/ 0 h 2237874"/>
              <a:gd name="connsiteX2" fmla="*/ 7357816 w 7357816"/>
              <a:gd name="connsiteY2" fmla="*/ 2237874 h 2237874"/>
              <a:gd name="connsiteX3" fmla="*/ 0 w 7357816"/>
              <a:gd name="connsiteY3" fmla="*/ 2237874 h 2237874"/>
            </a:gdLst>
            <a:ahLst/>
            <a:cxnLst>
              <a:cxn ang="0">
                <a:pos x="connsiteX0" y="connsiteY0"/>
              </a:cxn>
              <a:cxn ang="0">
                <a:pos x="connsiteX1" y="connsiteY1"/>
              </a:cxn>
              <a:cxn ang="0">
                <a:pos x="connsiteX2" y="connsiteY2"/>
              </a:cxn>
              <a:cxn ang="0">
                <a:pos x="connsiteX3" y="connsiteY3"/>
              </a:cxn>
            </a:cxnLst>
            <a:rect l="l" t="t" r="r" b="b"/>
            <a:pathLst>
              <a:path w="7357816" h="2237874">
                <a:moveTo>
                  <a:pt x="0" y="0"/>
                </a:moveTo>
                <a:lnTo>
                  <a:pt x="7357816" y="0"/>
                </a:lnTo>
                <a:lnTo>
                  <a:pt x="7357816" y="2237874"/>
                </a:lnTo>
                <a:lnTo>
                  <a:pt x="0" y="2237874"/>
                </a:lnTo>
                <a:close/>
              </a:path>
            </a:pathLst>
          </a:custGeom>
        </p:spPr>
        <p:txBody>
          <a:bodyPr wrap="square">
            <a:noAutofit/>
          </a:bodyPr>
          <a:lstStyle/>
          <a:p>
            <a:endParaRPr lang="en-IN"/>
          </a:p>
        </p:txBody>
      </p:sp>
    </p:spTree>
    <p:extLst>
      <p:ext uri="{BB962C8B-B14F-4D97-AF65-F5344CB8AC3E}">
        <p14:creationId xmlns:p14="http://schemas.microsoft.com/office/powerpoint/2010/main" val="26285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839CAEA-2EA9-439F-9FCC-9D30FA9C466F}"/>
              </a:ext>
            </a:extLst>
          </p:cNvPr>
          <p:cNvSpPr>
            <a:spLocks noGrp="1"/>
          </p:cNvSpPr>
          <p:nvPr>
            <p:ph type="pic" sz="quarter" idx="10"/>
          </p:nvPr>
        </p:nvSpPr>
        <p:spPr>
          <a:xfrm>
            <a:off x="0" y="0"/>
            <a:ext cx="12192000" cy="3200400"/>
          </a:xfrm>
          <a:custGeom>
            <a:avLst/>
            <a:gdLst>
              <a:gd name="connsiteX0" fmla="*/ 0 w 12192000"/>
              <a:gd name="connsiteY0" fmla="*/ 0 h 3200400"/>
              <a:gd name="connsiteX1" fmla="*/ 12192000 w 12192000"/>
              <a:gd name="connsiteY1" fmla="*/ 0 h 3200400"/>
              <a:gd name="connsiteX2" fmla="*/ 12192000 w 12192000"/>
              <a:gd name="connsiteY2" fmla="*/ 3200400 h 3200400"/>
              <a:gd name="connsiteX3" fmla="*/ 0 w 1219200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12192000" h="3200400">
                <a:moveTo>
                  <a:pt x="0" y="0"/>
                </a:moveTo>
                <a:lnTo>
                  <a:pt x="12192000" y="0"/>
                </a:lnTo>
                <a:lnTo>
                  <a:pt x="12192000" y="3200400"/>
                </a:lnTo>
                <a:lnTo>
                  <a:pt x="0" y="3200400"/>
                </a:lnTo>
                <a:close/>
              </a:path>
            </a:pathLst>
          </a:custGeom>
        </p:spPr>
        <p:txBody>
          <a:bodyPr wrap="square">
            <a:noAutofit/>
          </a:bodyPr>
          <a:lstStyle/>
          <a:p>
            <a:endParaRPr lang="en-IN"/>
          </a:p>
        </p:txBody>
      </p:sp>
    </p:spTree>
    <p:extLst>
      <p:ext uri="{BB962C8B-B14F-4D97-AF65-F5344CB8AC3E}">
        <p14:creationId xmlns:p14="http://schemas.microsoft.com/office/powerpoint/2010/main" val="2449156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5FB0356-F381-461A-A618-970DEAA36819}"/>
              </a:ext>
            </a:extLst>
          </p:cNvPr>
          <p:cNvSpPr>
            <a:spLocks noGrp="1"/>
          </p:cNvSpPr>
          <p:nvPr>
            <p:ph type="pic" sz="quarter" idx="10"/>
          </p:nvPr>
        </p:nvSpPr>
        <p:spPr>
          <a:xfrm>
            <a:off x="8819147" y="1046747"/>
            <a:ext cx="2671011" cy="3777916"/>
          </a:xfrm>
          <a:custGeom>
            <a:avLst/>
            <a:gdLst>
              <a:gd name="connsiteX0" fmla="*/ 0 w 2671011"/>
              <a:gd name="connsiteY0" fmla="*/ 0 h 3777916"/>
              <a:gd name="connsiteX1" fmla="*/ 2671011 w 2671011"/>
              <a:gd name="connsiteY1" fmla="*/ 0 h 3777916"/>
              <a:gd name="connsiteX2" fmla="*/ 2671011 w 2671011"/>
              <a:gd name="connsiteY2" fmla="*/ 3777916 h 3777916"/>
              <a:gd name="connsiteX3" fmla="*/ 0 w 2671011"/>
              <a:gd name="connsiteY3" fmla="*/ 3777916 h 3777916"/>
            </a:gdLst>
            <a:ahLst/>
            <a:cxnLst>
              <a:cxn ang="0">
                <a:pos x="connsiteX0" y="connsiteY0"/>
              </a:cxn>
              <a:cxn ang="0">
                <a:pos x="connsiteX1" y="connsiteY1"/>
              </a:cxn>
              <a:cxn ang="0">
                <a:pos x="connsiteX2" y="connsiteY2"/>
              </a:cxn>
              <a:cxn ang="0">
                <a:pos x="connsiteX3" y="connsiteY3"/>
              </a:cxn>
            </a:cxnLst>
            <a:rect l="l" t="t" r="r" b="b"/>
            <a:pathLst>
              <a:path w="2671011" h="3777916">
                <a:moveTo>
                  <a:pt x="0" y="0"/>
                </a:moveTo>
                <a:lnTo>
                  <a:pt x="2671011" y="0"/>
                </a:lnTo>
                <a:lnTo>
                  <a:pt x="2671011" y="3777916"/>
                </a:lnTo>
                <a:lnTo>
                  <a:pt x="0" y="3777916"/>
                </a:lnTo>
                <a:close/>
              </a:path>
            </a:pathLst>
          </a:custGeom>
        </p:spPr>
        <p:txBody>
          <a:bodyPr wrap="square">
            <a:noAutofit/>
          </a:bodyPr>
          <a:lstStyle/>
          <a:p>
            <a:endParaRPr lang="en-IN"/>
          </a:p>
        </p:txBody>
      </p:sp>
      <p:sp>
        <p:nvSpPr>
          <p:cNvPr id="15" name="Picture Placeholder 14">
            <a:extLst>
              <a:ext uri="{FF2B5EF4-FFF2-40B4-BE49-F238E27FC236}">
                <a16:creationId xmlns:a16="http://schemas.microsoft.com/office/drawing/2014/main" id="{CC9C552D-BC3A-4ABF-B1D6-888279534302}"/>
              </a:ext>
            </a:extLst>
          </p:cNvPr>
          <p:cNvSpPr>
            <a:spLocks noGrp="1"/>
          </p:cNvSpPr>
          <p:nvPr>
            <p:ph type="pic" sz="quarter" idx="11"/>
          </p:nvPr>
        </p:nvSpPr>
        <p:spPr>
          <a:xfrm>
            <a:off x="5967663" y="1046747"/>
            <a:ext cx="2671011" cy="3777916"/>
          </a:xfrm>
          <a:custGeom>
            <a:avLst/>
            <a:gdLst>
              <a:gd name="connsiteX0" fmla="*/ 0 w 2671011"/>
              <a:gd name="connsiteY0" fmla="*/ 0 h 3777916"/>
              <a:gd name="connsiteX1" fmla="*/ 2671011 w 2671011"/>
              <a:gd name="connsiteY1" fmla="*/ 0 h 3777916"/>
              <a:gd name="connsiteX2" fmla="*/ 2671011 w 2671011"/>
              <a:gd name="connsiteY2" fmla="*/ 3777916 h 3777916"/>
              <a:gd name="connsiteX3" fmla="*/ 0 w 2671011"/>
              <a:gd name="connsiteY3" fmla="*/ 3777916 h 3777916"/>
            </a:gdLst>
            <a:ahLst/>
            <a:cxnLst>
              <a:cxn ang="0">
                <a:pos x="connsiteX0" y="connsiteY0"/>
              </a:cxn>
              <a:cxn ang="0">
                <a:pos x="connsiteX1" y="connsiteY1"/>
              </a:cxn>
              <a:cxn ang="0">
                <a:pos x="connsiteX2" y="connsiteY2"/>
              </a:cxn>
              <a:cxn ang="0">
                <a:pos x="connsiteX3" y="connsiteY3"/>
              </a:cxn>
            </a:cxnLst>
            <a:rect l="l" t="t" r="r" b="b"/>
            <a:pathLst>
              <a:path w="2671011" h="3777916">
                <a:moveTo>
                  <a:pt x="0" y="0"/>
                </a:moveTo>
                <a:lnTo>
                  <a:pt x="2671011" y="0"/>
                </a:lnTo>
                <a:lnTo>
                  <a:pt x="2671011" y="3777916"/>
                </a:lnTo>
                <a:lnTo>
                  <a:pt x="0" y="3777916"/>
                </a:lnTo>
                <a:close/>
              </a:path>
            </a:pathLst>
          </a:custGeom>
        </p:spPr>
        <p:txBody>
          <a:bodyPr wrap="square">
            <a:noAutofit/>
          </a:bodyPr>
          <a:lstStyle/>
          <a:p>
            <a:endParaRPr lang="en-IN"/>
          </a:p>
        </p:txBody>
      </p:sp>
    </p:spTree>
    <p:extLst>
      <p:ext uri="{BB962C8B-B14F-4D97-AF65-F5344CB8AC3E}">
        <p14:creationId xmlns:p14="http://schemas.microsoft.com/office/powerpoint/2010/main" val="1223936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5E632D-7DE2-4C9B-A815-0F022ADC3D73}"/>
              </a:ext>
            </a:extLst>
          </p:cNvPr>
          <p:cNvSpPr>
            <a:spLocks noGrp="1"/>
          </p:cNvSpPr>
          <p:nvPr>
            <p:ph type="pic" sz="quarter" idx="10"/>
          </p:nvPr>
        </p:nvSpPr>
        <p:spPr>
          <a:xfrm>
            <a:off x="5580887" y="1140037"/>
            <a:ext cx="1546844" cy="1546844"/>
          </a:xfrm>
          <a:custGeom>
            <a:avLst/>
            <a:gdLst>
              <a:gd name="connsiteX0" fmla="*/ 773422 w 1546844"/>
              <a:gd name="connsiteY0" fmla="*/ 0 h 1546844"/>
              <a:gd name="connsiteX1" fmla="*/ 1546844 w 1546844"/>
              <a:gd name="connsiteY1" fmla="*/ 773422 h 1546844"/>
              <a:gd name="connsiteX2" fmla="*/ 773422 w 1546844"/>
              <a:gd name="connsiteY2" fmla="*/ 1546844 h 1546844"/>
              <a:gd name="connsiteX3" fmla="*/ 0 w 1546844"/>
              <a:gd name="connsiteY3" fmla="*/ 773422 h 1546844"/>
              <a:gd name="connsiteX4" fmla="*/ 773422 w 1546844"/>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844" h="1546844">
                <a:moveTo>
                  <a:pt x="773422" y="0"/>
                </a:moveTo>
                <a:cubicBezTo>
                  <a:pt x="1200571" y="0"/>
                  <a:pt x="1546844" y="346273"/>
                  <a:pt x="1546844" y="773422"/>
                </a:cubicBezTo>
                <a:cubicBezTo>
                  <a:pt x="1546844" y="1200571"/>
                  <a:pt x="1200571" y="1546844"/>
                  <a:pt x="773422" y="1546844"/>
                </a:cubicBezTo>
                <a:cubicBezTo>
                  <a:pt x="346273" y="1546844"/>
                  <a:pt x="0" y="1200571"/>
                  <a:pt x="0" y="773422"/>
                </a:cubicBezTo>
                <a:cubicBezTo>
                  <a:pt x="0" y="346273"/>
                  <a:pt x="346273" y="0"/>
                  <a:pt x="773422" y="0"/>
                </a:cubicBezTo>
                <a:close/>
              </a:path>
            </a:pathLst>
          </a:custGeom>
        </p:spPr>
        <p:txBody>
          <a:bodyPr wrap="square">
            <a:noAutofit/>
          </a:bodyPr>
          <a:lstStyle/>
          <a:p>
            <a:endParaRPr lang="en-IN"/>
          </a:p>
        </p:txBody>
      </p:sp>
      <p:sp>
        <p:nvSpPr>
          <p:cNvPr id="9" name="Picture Placeholder 8">
            <a:extLst>
              <a:ext uri="{FF2B5EF4-FFF2-40B4-BE49-F238E27FC236}">
                <a16:creationId xmlns:a16="http://schemas.microsoft.com/office/drawing/2014/main" id="{BD165A8F-91DC-4C3C-9806-04163191D71B}"/>
              </a:ext>
            </a:extLst>
          </p:cNvPr>
          <p:cNvSpPr>
            <a:spLocks noGrp="1"/>
          </p:cNvSpPr>
          <p:nvPr>
            <p:ph type="pic" sz="quarter" idx="11"/>
          </p:nvPr>
        </p:nvSpPr>
        <p:spPr>
          <a:xfrm>
            <a:off x="9190332" y="3978543"/>
            <a:ext cx="1546844" cy="1546844"/>
          </a:xfrm>
          <a:custGeom>
            <a:avLst/>
            <a:gdLst>
              <a:gd name="connsiteX0" fmla="*/ 773422 w 1546844"/>
              <a:gd name="connsiteY0" fmla="*/ 0 h 1546844"/>
              <a:gd name="connsiteX1" fmla="*/ 1546844 w 1546844"/>
              <a:gd name="connsiteY1" fmla="*/ 773422 h 1546844"/>
              <a:gd name="connsiteX2" fmla="*/ 773422 w 1546844"/>
              <a:gd name="connsiteY2" fmla="*/ 1546844 h 1546844"/>
              <a:gd name="connsiteX3" fmla="*/ 0 w 1546844"/>
              <a:gd name="connsiteY3" fmla="*/ 773422 h 1546844"/>
              <a:gd name="connsiteX4" fmla="*/ 773422 w 1546844"/>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844" h="1546844">
                <a:moveTo>
                  <a:pt x="773422" y="0"/>
                </a:moveTo>
                <a:cubicBezTo>
                  <a:pt x="1200571" y="0"/>
                  <a:pt x="1546844" y="346273"/>
                  <a:pt x="1546844" y="773422"/>
                </a:cubicBezTo>
                <a:cubicBezTo>
                  <a:pt x="1546844" y="1200571"/>
                  <a:pt x="1200571" y="1546844"/>
                  <a:pt x="773422" y="1546844"/>
                </a:cubicBezTo>
                <a:cubicBezTo>
                  <a:pt x="346273" y="1546844"/>
                  <a:pt x="0" y="1200571"/>
                  <a:pt x="0" y="773422"/>
                </a:cubicBezTo>
                <a:cubicBezTo>
                  <a:pt x="0" y="346273"/>
                  <a:pt x="346273" y="0"/>
                  <a:pt x="773422" y="0"/>
                </a:cubicBezTo>
                <a:close/>
              </a:path>
            </a:pathLst>
          </a:custGeom>
        </p:spPr>
        <p:txBody>
          <a:bodyPr wrap="square">
            <a:noAutofit/>
          </a:bodyPr>
          <a:lstStyle/>
          <a:p>
            <a:endParaRPr lang="en-IN"/>
          </a:p>
        </p:txBody>
      </p:sp>
    </p:spTree>
    <p:extLst>
      <p:ext uri="{BB962C8B-B14F-4D97-AF65-F5344CB8AC3E}">
        <p14:creationId xmlns:p14="http://schemas.microsoft.com/office/powerpoint/2010/main" val="3243453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82E5AD-1EA5-4A00-85E1-D8CE7ACA6B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B9C3F04-D47C-4C6F-B357-25A903E58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6C52D74-870F-4760-991E-61407866E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61AED0-6F82-4B83-9A4D-8F2C6DD71D77}" type="datetimeFigureOut">
              <a:rPr lang="en-IN" smtClean="0"/>
              <a:t>10-06-2025</a:t>
            </a:fld>
            <a:endParaRPr lang="en-IN"/>
          </a:p>
        </p:txBody>
      </p:sp>
      <p:sp>
        <p:nvSpPr>
          <p:cNvPr id="5" name="Footer Placeholder 4">
            <a:extLst>
              <a:ext uri="{FF2B5EF4-FFF2-40B4-BE49-F238E27FC236}">
                <a16:creationId xmlns:a16="http://schemas.microsoft.com/office/drawing/2014/main" id="{47AA142B-BCEF-4842-BE0E-79EEB24F3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ACD1684C-2480-4CE2-8B97-818C6B7BDF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23537-4193-4166-911A-38BB182C55A2}" type="slidenum">
              <a:rPr lang="en-IN" smtClean="0"/>
              <a:t>‹N°›</a:t>
            </a:fld>
            <a:endParaRPr lang="en-IN"/>
          </a:p>
        </p:txBody>
      </p:sp>
    </p:spTree>
    <p:extLst>
      <p:ext uri="{BB962C8B-B14F-4D97-AF65-F5344CB8AC3E}">
        <p14:creationId xmlns:p14="http://schemas.microsoft.com/office/powerpoint/2010/main" val="165530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image" Target="../media/image10.jpeg"/><Relationship Id="rId21" Type="http://schemas.openxmlformats.org/officeDocument/2006/relationships/tags" Target="../tags/tag21.xml"/><Relationship Id="rId34" Type="http://schemas.openxmlformats.org/officeDocument/2006/relationships/image" Target="../media/image5.png"/><Relationship Id="rId42" Type="http://schemas.openxmlformats.org/officeDocument/2006/relationships/image" Target="../media/image13.png"/><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microsoft.com/office/2018/10/relationships/comments" Target="../comments/modernComment_118_4DC777B4.xml"/><Relationship Id="rId41" Type="http://schemas.openxmlformats.org/officeDocument/2006/relationships/image" Target="../media/image1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image" Target="../media/image3.png"/><Relationship Id="rId37" Type="http://schemas.openxmlformats.org/officeDocument/2006/relationships/image" Target="../media/image8.svg"/><Relationship Id="rId40" Type="http://schemas.openxmlformats.org/officeDocument/2006/relationships/image" Target="../media/image11.jpe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notesSlide" Target="../notesSlides/notesSlide1.xml"/><Relationship Id="rId36" Type="http://schemas.openxmlformats.org/officeDocument/2006/relationships/image" Target="../media/image7.png"/><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2.sv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slideLayout" Target="../slideLayouts/slideLayout1.xml"/><Relationship Id="rId30" Type="http://schemas.openxmlformats.org/officeDocument/2006/relationships/image" Target="../media/image1.png"/><Relationship Id="rId35" Type="http://schemas.openxmlformats.org/officeDocument/2006/relationships/image" Target="../media/image6.png"/><Relationship Id="rId43" Type="http://schemas.openxmlformats.org/officeDocument/2006/relationships/image" Target="../media/image14.svg"/><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image" Target="../media/image4.svg"/><Relationship Id="rId38"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video" Target="../media/media2.mp4"/><Relationship Id="rId13" Type="http://schemas.openxmlformats.org/officeDocument/2006/relationships/image" Target="../media/image31.svg"/><Relationship Id="rId3" Type="http://schemas.openxmlformats.org/officeDocument/2006/relationships/tags" Target="../tags/tag119.xml"/><Relationship Id="rId7" Type="http://schemas.microsoft.com/office/2007/relationships/media" Target="../media/media2.mp4"/><Relationship Id="rId12" Type="http://schemas.openxmlformats.org/officeDocument/2006/relationships/image" Target="../media/image22.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image" Target="../media/image21.png"/><Relationship Id="rId5" Type="http://schemas.openxmlformats.org/officeDocument/2006/relationships/tags" Target="../tags/tag121.xml"/><Relationship Id="rId10" Type="http://schemas.microsoft.com/office/2018/10/relationships/comments" Target="../comments/modernComment_129_AFA3C63C.xml"/><Relationship Id="rId4" Type="http://schemas.openxmlformats.org/officeDocument/2006/relationships/tags" Target="../tags/tag120.xml"/><Relationship Id="rId9" Type="http://schemas.openxmlformats.org/officeDocument/2006/relationships/slideLayout" Target="../slideLayouts/slideLayout3.xml"/><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image" Target="../media/image34.svg"/><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image" Target="../media/image15.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image" Target="../media/image21.png"/><Relationship Id="rId5" Type="http://schemas.openxmlformats.org/officeDocument/2006/relationships/tags" Target="../tags/tag127.xml"/><Relationship Id="rId10" Type="http://schemas.openxmlformats.org/officeDocument/2006/relationships/notesSlide" Target="../notesSlides/notesSlide6.xml"/><Relationship Id="rId4" Type="http://schemas.openxmlformats.org/officeDocument/2006/relationships/tags" Target="../tags/tag126.xml"/><Relationship Id="rId9"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33.xml"/><Relationship Id="rId7" Type="http://schemas.openxmlformats.org/officeDocument/2006/relationships/tags" Target="../tags/tag137.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26.svg"/><Relationship Id="rId5" Type="http://schemas.openxmlformats.org/officeDocument/2006/relationships/tags" Target="../tags/tag135.xml"/><Relationship Id="rId10" Type="http://schemas.openxmlformats.org/officeDocument/2006/relationships/image" Target="../media/image3.png"/><Relationship Id="rId4" Type="http://schemas.openxmlformats.org/officeDocument/2006/relationships/tags" Target="../tags/tag134.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13" Type="http://schemas.openxmlformats.org/officeDocument/2006/relationships/tags" Target="../tags/tag150.xml"/><Relationship Id="rId18" Type="http://schemas.openxmlformats.org/officeDocument/2006/relationships/tags" Target="../tags/tag155.xml"/><Relationship Id="rId26" Type="http://schemas.openxmlformats.org/officeDocument/2006/relationships/image" Target="../media/image36.svg"/><Relationship Id="rId21" Type="http://schemas.openxmlformats.org/officeDocument/2006/relationships/tags" Target="../tags/tag158.xml"/><Relationship Id="rId34" Type="http://schemas.openxmlformats.org/officeDocument/2006/relationships/image" Target="../media/image11.jpeg"/><Relationship Id="rId7" Type="http://schemas.openxmlformats.org/officeDocument/2006/relationships/tags" Target="../tags/tag144.xml"/><Relationship Id="rId12" Type="http://schemas.openxmlformats.org/officeDocument/2006/relationships/tags" Target="../tags/tag149.xml"/><Relationship Id="rId17" Type="http://schemas.openxmlformats.org/officeDocument/2006/relationships/tags" Target="../tags/tag154.xml"/><Relationship Id="rId25" Type="http://schemas.openxmlformats.org/officeDocument/2006/relationships/image" Target="../media/image35.png"/><Relationship Id="rId33" Type="http://schemas.openxmlformats.org/officeDocument/2006/relationships/image" Target="../media/image10.jpeg"/><Relationship Id="rId2" Type="http://schemas.openxmlformats.org/officeDocument/2006/relationships/tags" Target="../tags/tag139.xml"/><Relationship Id="rId16" Type="http://schemas.openxmlformats.org/officeDocument/2006/relationships/tags" Target="../tags/tag153.xml"/><Relationship Id="rId20" Type="http://schemas.openxmlformats.org/officeDocument/2006/relationships/tags" Target="../tags/tag157.xml"/><Relationship Id="rId29" Type="http://schemas.openxmlformats.org/officeDocument/2006/relationships/image" Target="../media/image6.png"/><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tags" Target="../tags/tag148.xml"/><Relationship Id="rId24" Type="http://schemas.openxmlformats.org/officeDocument/2006/relationships/notesSlide" Target="../notesSlides/notesSlide7.xml"/><Relationship Id="rId32" Type="http://schemas.openxmlformats.org/officeDocument/2006/relationships/image" Target="../media/image9.png"/><Relationship Id="rId37" Type="http://schemas.openxmlformats.org/officeDocument/2006/relationships/image" Target="../media/image14.svg"/><Relationship Id="rId5" Type="http://schemas.openxmlformats.org/officeDocument/2006/relationships/tags" Target="../tags/tag142.xml"/><Relationship Id="rId15" Type="http://schemas.openxmlformats.org/officeDocument/2006/relationships/tags" Target="../tags/tag152.xml"/><Relationship Id="rId23" Type="http://schemas.openxmlformats.org/officeDocument/2006/relationships/slideLayout" Target="../slideLayouts/slideLayout14.xml"/><Relationship Id="rId28" Type="http://schemas.openxmlformats.org/officeDocument/2006/relationships/image" Target="../media/image5.png"/><Relationship Id="rId36" Type="http://schemas.openxmlformats.org/officeDocument/2006/relationships/image" Target="../media/image13.png"/><Relationship Id="rId10" Type="http://schemas.openxmlformats.org/officeDocument/2006/relationships/tags" Target="../tags/tag147.xml"/><Relationship Id="rId19" Type="http://schemas.openxmlformats.org/officeDocument/2006/relationships/tags" Target="../tags/tag156.xml"/><Relationship Id="rId31" Type="http://schemas.openxmlformats.org/officeDocument/2006/relationships/image" Target="../media/image8.svg"/><Relationship Id="rId4" Type="http://schemas.openxmlformats.org/officeDocument/2006/relationships/tags" Target="../tags/tag141.xml"/><Relationship Id="rId9" Type="http://schemas.openxmlformats.org/officeDocument/2006/relationships/tags" Target="../tags/tag146.xml"/><Relationship Id="rId14" Type="http://schemas.openxmlformats.org/officeDocument/2006/relationships/tags" Target="../tags/tag151.xml"/><Relationship Id="rId22" Type="http://schemas.openxmlformats.org/officeDocument/2006/relationships/tags" Target="../tags/tag159.xml"/><Relationship Id="rId27" Type="http://schemas.openxmlformats.org/officeDocument/2006/relationships/image" Target="../media/image17.jpeg"/><Relationship Id="rId30" Type="http://schemas.openxmlformats.org/officeDocument/2006/relationships/image" Target="../media/image7.png"/><Relationship Id="rId35" Type="http://schemas.openxmlformats.org/officeDocument/2006/relationships/image" Target="../media/image12.png"/><Relationship Id="rId8" Type="http://schemas.openxmlformats.org/officeDocument/2006/relationships/tags" Target="../tags/tag145.xml"/><Relationship Id="rId3" Type="http://schemas.openxmlformats.org/officeDocument/2006/relationships/tags" Target="../tags/tag140.xml"/></Relationships>
</file>

<file path=ppt/slides/_rels/slide2.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tags" Target="../tags/tag65.xml"/><Relationship Id="rId21" Type="http://schemas.openxmlformats.org/officeDocument/2006/relationships/tags" Target="../tags/tag47.xml"/><Relationship Id="rId34" Type="http://schemas.openxmlformats.org/officeDocument/2006/relationships/tags" Target="../tags/tag60.xml"/><Relationship Id="rId42" Type="http://schemas.openxmlformats.org/officeDocument/2006/relationships/slideLayout" Target="../slideLayouts/slideLayout2.xml"/><Relationship Id="rId7" Type="http://schemas.openxmlformats.org/officeDocument/2006/relationships/tags" Target="../tags/tag33.xml"/><Relationship Id="rId2" Type="http://schemas.openxmlformats.org/officeDocument/2006/relationships/tags" Target="../tags/tag28.xml"/><Relationship Id="rId16" Type="http://schemas.openxmlformats.org/officeDocument/2006/relationships/tags" Target="../tags/tag42.xml"/><Relationship Id="rId29" Type="http://schemas.openxmlformats.org/officeDocument/2006/relationships/tags" Target="../tags/tag55.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tags" Target="../tags/tag63.xml"/><Relationship Id="rId40" Type="http://schemas.openxmlformats.org/officeDocument/2006/relationships/tags" Target="../tags/tag66.xml"/><Relationship Id="rId45" Type="http://schemas.openxmlformats.org/officeDocument/2006/relationships/image" Target="../media/image17.jpeg"/><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tags" Target="../tags/tag62.xml"/><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tags" Target="../tags/tag57.xml"/><Relationship Id="rId44" Type="http://schemas.openxmlformats.org/officeDocument/2006/relationships/image" Target="../media/image16.svg"/><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tags" Target="../tags/tag61.xml"/><Relationship Id="rId43" Type="http://schemas.openxmlformats.org/officeDocument/2006/relationships/image" Target="../media/image15.png"/><Relationship Id="rId8" Type="http://schemas.openxmlformats.org/officeDocument/2006/relationships/tags" Target="../tags/tag34.xml"/><Relationship Id="rId3" Type="http://schemas.openxmlformats.org/officeDocument/2006/relationships/tags" Target="../tags/tag29.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tags" Target="../tags/tag59.xml"/><Relationship Id="rId38" Type="http://schemas.openxmlformats.org/officeDocument/2006/relationships/tags" Target="../tags/tag64.xml"/><Relationship Id="rId20" Type="http://schemas.openxmlformats.org/officeDocument/2006/relationships/tags" Target="../tags/tag46.xml"/><Relationship Id="rId41" Type="http://schemas.openxmlformats.org/officeDocument/2006/relationships/tags" Target="../tags/tag67.xml"/></Relationships>
</file>

<file path=ppt/slides/_rels/slide3.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15.png"/><Relationship Id="rId18" Type="http://schemas.openxmlformats.org/officeDocument/2006/relationships/image" Target="../media/image21.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slideLayout" Target="../slideLayouts/slideLayout3.xml"/><Relationship Id="rId17" Type="http://schemas.openxmlformats.org/officeDocument/2006/relationships/image" Target="../media/image20.jpg"/><Relationship Id="rId2" Type="http://schemas.openxmlformats.org/officeDocument/2006/relationships/tags" Target="../tags/tag69.xml"/><Relationship Id="rId16" Type="http://schemas.openxmlformats.org/officeDocument/2006/relationships/image" Target="../media/image19.jpeg"/><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5" Type="http://schemas.openxmlformats.org/officeDocument/2006/relationships/tags" Target="../tags/tag72.xml"/><Relationship Id="rId15" Type="http://schemas.openxmlformats.org/officeDocument/2006/relationships/image" Target="../media/image18.jpeg"/><Relationship Id="rId10" Type="http://schemas.openxmlformats.org/officeDocument/2006/relationships/tags" Target="../tags/tag77.xml"/><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16.sv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81.xml"/><Relationship Id="rId7" Type="http://schemas.openxmlformats.org/officeDocument/2006/relationships/tags" Target="../tags/tag85.xml"/><Relationship Id="rId12" Type="http://schemas.openxmlformats.org/officeDocument/2006/relationships/image" Target="../media/image23.sv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image" Target="../media/image22.png"/><Relationship Id="rId5" Type="http://schemas.openxmlformats.org/officeDocument/2006/relationships/tags" Target="../tags/tag83.xml"/><Relationship Id="rId10" Type="http://schemas.openxmlformats.org/officeDocument/2006/relationships/image" Target="../media/image21.png"/><Relationship Id="rId4" Type="http://schemas.openxmlformats.org/officeDocument/2006/relationships/tags" Target="../tags/tag82.xml"/><Relationship Id="rId9"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25.svg"/><Relationship Id="rId3" Type="http://schemas.openxmlformats.org/officeDocument/2006/relationships/tags" Target="../tags/tag88.xml"/><Relationship Id="rId7" Type="http://schemas.openxmlformats.org/officeDocument/2006/relationships/tags" Target="../tags/tag92.xml"/><Relationship Id="rId12" Type="http://schemas.openxmlformats.org/officeDocument/2006/relationships/image" Target="../media/image24.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21.png"/><Relationship Id="rId5" Type="http://schemas.openxmlformats.org/officeDocument/2006/relationships/tags" Target="../tags/tag90.xml"/><Relationship Id="rId15" Type="http://schemas.openxmlformats.org/officeDocument/2006/relationships/hyperlink" Target="https://www.obvia.ca/ressources/abecedaire-de-lia" TargetMode="External"/><Relationship Id="rId10" Type="http://schemas.openxmlformats.org/officeDocument/2006/relationships/notesSlide" Target="../notesSlides/notesSlide3.xml"/><Relationship Id="rId4" Type="http://schemas.openxmlformats.org/officeDocument/2006/relationships/tags" Target="../tags/tag89.xml"/><Relationship Id="rId9" Type="http://schemas.openxmlformats.org/officeDocument/2006/relationships/slideLayout" Target="../slideLayouts/slideLayout3.xml"/><Relationship Id="rId14" Type="http://schemas.openxmlformats.org/officeDocument/2006/relationships/hyperlink" Target="https://www.education.gouv.qc.ca/fileadmin/site_web/documents/ministere/Cadre-reference-competence-num-AN.pdf" TargetMode="Externa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6.xml"/><Relationship Id="rId7" Type="http://schemas.openxmlformats.org/officeDocument/2006/relationships/slideLayout" Target="../slideLayouts/slideLayout3.xml"/><Relationship Id="rId12" Type="http://schemas.openxmlformats.org/officeDocument/2006/relationships/image" Target="../media/image27.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26.svg"/><Relationship Id="rId5" Type="http://schemas.openxmlformats.org/officeDocument/2006/relationships/tags" Target="../tags/tag98.xml"/><Relationship Id="rId10" Type="http://schemas.openxmlformats.org/officeDocument/2006/relationships/image" Target="../media/image3.png"/><Relationship Id="rId4" Type="http://schemas.openxmlformats.org/officeDocument/2006/relationships/tags" Target="../tags/tag97.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02.xml"/><Relationship Id="rId7" Type="http://schemas.openxmlformats.org/officeDocument/2006/relationships/slideLayout" Target="../slideLayouts/slideLayout3.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video" Target="../media/media1.mp4"/><Relationship Id="rId5" Type="http://schemas.microsoft.com/office/2007/relationships/media" Target="../media/media1.mp4"/><Relationship Id="rId4" Type="http://schemas.openxmlformats.org/officeDocument/2006/relationships/tags" Target="../tags/tag103.xml"/><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30.jpg"/><Relationship Id="rId3" Type="http://schemas.openxmlformats.org/officeDocument/2006/relationships/tags" Target="../tags/tag106.xml"/><Relationship Id="rId7" Type="http://schemas.openxmlformats.org/officeDocument/2006/relationships/slideLayout" Target="../slideLayouts/slideLayout3.xml"/><Relationship Id="rId12" Type="http://schemas.openxmlformats.org/officeDocument/2006/relationships/image" Target="../media/image29.pn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image" Target="../media/image26.svg"/><Relationship Id="rId5" Type="http://schemas.openxmlformats.org/officeDocument/2006/relationships/tags" Target="../tags/tag108.xml"/><Relationship Id="rId10" Type="http://schemas.openxmlformats.org/officeDocument/2006/relationships/image" Target="../media/image3.png"/><Relationship Id="rId4" Type="http://schemas.openxmlformats.org/officeDocument/2006/relationships/tags" Target="../tags/tag107.xml"/><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xml"/><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32.pn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31.svg"/><Relationship Id="rId5" Type="http://schemas.openxmlformats.org/officeDocument/2006/relationships/tags" Target="../tags/tag114.xml"/><Relationship Id="rId10" Type="http://schemas.openxmlformats.org/officeDocument/2006/relationships/image" Target="../media/image22.png"/><Relationship Id="rId4" Type="http://schemas.openxmlformats.org/officeDocument/2006/relationships/tags" Target="../tags/tag113.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CDE843-47E9-51EF-AF13-8C7B60D3E60D}"/>
              </a:ext>
            </a:extLst>
          </p:cNvPr>
          <p:cNvSpPr/>
          <p:nvPr>
            <p:custDataLst>
              <p:tags r:id="rId1"/>
            </p:custDataLst>
          </p:nvPr>
        </p:nvSpPr>
        <p:spPr>
          <a:xfrm>
            <a:off x="-124178" y="0"/>
            <a:ext cx="10782599"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4" name="Freeform: Shape 13">
            <a:extLst>
              <a:ext uri="{FF2B5EF4-FFF2-40B4-BE49-F238E27FC236}">
                <a16:creationId xmlns:a16="http://schemas.microsoft.com/office/drawing/2014/main" id="{0DD16169-5428-4703-ABFD-EA2E9071CE94}"/>
              </a:ext>
            </a:extLst>
          </p:cNvPr>
          <p:cNvSpPr/>
          <p:nvPr>
            <p:custDataLst>
              <p:tags r:id="rId2"/>
            </p:custDataLst>
          </p:nvPr>
        </p:nvSpPr>
        <p:spPr>
          <a:xfrm>
            <a:off x="10643478" y="0"/>
            <a:ext cx="1558461" cy="1564593"/>
          </a:xfrm>
          <a:custGeom>
            <a:avLst/>
            <a:gdLst>
              <a:gd name="connsiteX0" fmla="*/ 1558462 w 1558461"/>
              <a:gd name="connsiteY0" fmla="*/ 1564594 h 1564593"/>
              <a:gd name="connsiteX1" fmla="*/ 1558462 w 1558461"/>
              <a:gd name="connsiteY1" fmla="*/ 0 h 1564593"/>
              <a:gd name="connsiteX2" fmla="*/ 0 w 1558461"/>
              <a:gd name="connsiteY2" fmla="*/ 0 h 1564593"/>
              <a:gd name="connsiteX3" fmla="*/ 1557890 w 1558461"/>
              <a:gd name="connsiteY3" fmla="*/ 1564594 h 1564593"/>
            </a:gdLst>
            <a:ahLst/>
            <a:cxnLst>
              <a:cxn ang="0">
                <a:pos x="connsiteX0" y="connsiteY0"/>
              </a:cxn>
              <a:cxn ang="0">
                <a:pos x="connsiteX1" y="connsiteY1"/>
              </a:cxn>
              <a:cxn ang="0">
                <a:pos x="connsiteX2" y="connsiteY2"/>
              </a:cxn>
              <a:cxn ang="0">
                <a:pos x="connsiteX3" y="connsiteY3"/>
              </a:cxn>
            </a:cxnLst>
            <a:rect l="l" t="t" r="r" b="b"/>
            <a:pathLst>
              <a:path w="1558461" h="1564593">
                <a:moveTo>
                  <a:pt x="1558462" y="1564594"/>
                </a:moveTo>
                <a:lnTo>
                  <a:pt x="1558462" y="0"/>
                </a:lnTo>
                <a:lnTo>
                  <a:pt x="0" y="0"/>
                </a:lnTo>
                <a:lnTo>
                  <a:pt x="1557890" y="1564594"/>
                </a:lnTo>
                <a:close/>
              </a:path>
            </a:pathLst>
          </a:custGeom>
          <a:solidFill>
            <a:srgbClr val="B2DEE7"/>
          </a:solidFill>
          <a:ln w="1967"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ADBC1FD6-52C2-48AE-902A-261EA5026830}"/>
              </a:ext>
            </a:extLst>
          </p:cNvPr>
          <p:cNvSpPr/>
          <p:nvPr>
            <p:custDataLst>
              <p:tags r:id="rId3"/>
            </p:custDataLst>
          </p:nvPr>
        </p:nvSpPr>
        <p:spPr>
          <a:xfrm>
            <a:off x="10650631" y="0"/>
            <a:ext cx="1550736" cy="1564593"/>
          </a:xfrm>
          <a:custGeom>
            <a:avLst/>
            <a:gdLst>
              <a:gd name="connsiteX0" fmla="*/ 0 w 1564021"/>
              <a:gd name="connsiteY0" fmla="*/ 1564594 h 1564593"/>
              <a:gd name="connsiteX1" fmla="*/ 1564022 w 1564021"/>
              <a:gd name="connsiteY1" fmla="*/ 1564594 h 1564593"/>
              <a:gd name="connsiteX2" fmla="*/ 6132 w 1564021"/>
              <a:gd name="connsiteY2" fmla="*/ 0 h 1564593"/>
              <a:gd name="connsiteX3" fmla="*/ 0 w 1564021"/>
              <a:gd name="connsiteY3" fmla="*/ 0 h 1564593"/>
            </a:gdLst>
            <a:ahLst/>
            <a:cxnLst>
              <a:cxn ang="0">
                <a:pos x="connsiteX0" y="connsiteY0"/>
              </a:cxn>
              <a:cxn ang="0">
                <a:pos x="connsiteX1" y="connsiteY1"/>
              </a:cxn>
              <a:cxn ang="0">
                <a:pos x="connsiteX2" y="connsiteY2"/>
              </a:cxn>
              <a:cxn ang="0">
                <a:pos x="connsiteX3" y="connsiteY3"/>
              </a:cxn>
            </a:cxnLst>
            <a:rect l="l" t="t" r="r" b="b"/>
            <a:pathLst>
              <a:path w="1564021" h="1564593">
                <a:moveTo>
                  <a:pt x="0" y="1564594"/>
                </a:moveTo>
                <a:lnTo>
                  <a:pt x="1564022" y="1564594"/>
                </a:lnTo>
                <a:lnTo>
                  <a:pt x="6132" y="0"/>
                </a:lnTo>
                <a:lnTo>
                  <a:pt x="0" y="0"/>
                </a:lnTo>
                <a:close/>
              </a:path>
            </a:pathLst>
          </a:custGeom>
          <a:solidFill>
            <a:srgbClr val="ED5C2F"/>
          </a:solidFill>
          <a:ln w="1967" cap="flat">
            <a:noFill/>
            <a:prstDash val="solid"/>
            <a:miter/>
          </a:ln>
        </p:spPr>
        <p:txBody>
          <a:bodyPr rtlCol="0" anchor="ctr"/>
          <a:lstStyle/>
          <a:p>
            <a:endParaRPr lang="en-IN"/>
          </a:p>
        </p:txBody>
      </p:sp>
      <p:sp>
        <p:nvSpPr>
          <p:cNvPr id="16" name="Rectangle 15">
            <a:extLst>
              <a:ext uri="{FF2B5EF4-FFF2-40B4-BE49-F238E27FC236}">
                <a16:creationId xmlns:a16="http://schemas.microsoft.com/office/drawing/2014/main" id="{6D83BD92-D8D0-4640-8586-916A2EDC96D4}"/>
              </a:ext>
            </a:extLst>
          </p:cNvPr>
          <p:cNvSpPr/>
          <p:nvPr>
            <p:custDataLst>
              <p:tags r:id="rId4"/>
            </p:custDataLst>
          </p:nvPr>
        </p:nvSpPr>
        <p:spPr>
          <a:xfrm>
            <a:off x="10651202" y="1564593"/>
            <a:ext cx="1550166" cy="1386425"/>
          </a:xfrm>
          <a:prstGeom prst="rect">
            <a:avLst/>
          </a:prstGeom>
          <a:solidFill>
            <a:srgbClr val="CBD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Graphic 16">
            <a:extLst>
              <a:ext uri="{FF2B5EF4-FFF2-40B4-BE49-F238E27FC236}">
                <a16:creationId xmlns:a16="http://schemas.microsoft.com/office/drawing/2014/main" id="{D13C29D6-948F-472E-A405-0F1330E7951E}"/>
              </a:ext>
            </a:extLst>
          </p:cNvPr>
          <p:cNvPicPr>
            <a:picLocks noChangeAspect="1"/>
          </p:cNvPicPr>
          <p:nvPr>
            <p:custDataLst>
              <p:tags r:id="rId5"/>
            </p:custDataLst>
          </p:nvPr>
        </p:nvPicPr>
        <p:blipFill>
          <a:blip r:embed="rId30" cstate="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flipH="1">
            <a:off x="10640183" y="1569068"/>
            <a:ext cx="858979" cy="1419343"/>
          </a:xfrm>
          <a:prstGeom prst="rect">
            <a:avLst/>
          </a:prstGeom>
        </p:spPr>
      </p:pic>
      <p:sp>
        <p:nvSpPr>
          <p:cNvPr id="18" name="Rectangle 17">
            <a:extLst>
              <a:ext uri="{FF2B5EF4-FFF2-40B4-BE49-F238E27FC236}">
                <a16:creationId xmlns:a16="http://schemas.microsoft.com/office/drawing/2014/main" id="{B925B1F8-7F3A-435B-9069-E72E353F3A25}"/>
              </a:ext>
            </a:extLst>
          </p:cNvPr>
          <p:cNvSpPr/>
          <p:nvPr>
            <p:custDataLst>
              <p:tags r:id="rId6"/>
            </p:custDataLst>
          </p:nvPr>
        </p:nvSpPr>
        <p:spPr>
          <a:xfrm>
            <a:off x="10650630" y="2951018"/>
            <a:ext cx="1550738" cy="1386425"/>
          </a:xfrm>
          <a:prstGeom prst="rect">
            <a:avLst/>
          </a:prstGeom>
          <a:solidFill>
            <a:srgbClr val="E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Oval 18">
            <a:extLst>
              <a:ext uri="{FF2B5EF4-FFF2-40B4-BE49-F238E27FC236}">
                <a16:creationId xmlns:a16="http://schemas.microsoft.com/office/drawing/2014/main" id="{1ABBF6AC-09F3-452C-AD93-D0A7F7B795A1}"/>
              </a:ext>
            </a:extLst>
          </p:cNvPr>
          <p:cNvSpPr/>
          <p:nvPr>
            <p:custDataLst>
              <p:tags r:id="rId7"/>
            </p:custDataLst>
          </p:nvPr>
        </p:nvSpPr>
        <p:spPr>
          <a:xfrm>
            <a:off x="11080689" y="498764"/>
            <a:ext cx="651163" cy="65116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 name="Graphic 19">
            <a:extLst>
              <a:ext uri="{FF2B5EF4-FFF2-40B4-BE49-F238E27FC236}">
                <a16:creationId xmlns:a16="http://schemas.microsoft.com/office/drawing/2014/main" id="{D319599F-55C9-4D8B-BD5E-E965FBEA31A8}"/>
              </a:ext>
            </a:extLst>
          </p:cNvPr>
          <p:cNvPicPr>
            <a:picLocks noChangeAspect="1"/>
          </p:cNvPicPr>
          <p:nvPr>
            <p:custDataLst>
              <p:tags r:id="rId8"/>
            </p:custDataLst>
          </p:nvPr>
        </p:nvPicPr>
        <p:blipFill>
          <a:blip r:embed="rId32" cstate="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rot="5400000">
            <a:off x="11159902" y="4692248"/>
            <a:ext cx="1382376" cy="681821"/>
          </a:xfrm>
          <a:prstGeom prst="rect">
            <a:avLst/>
          </a:prstGeom>
        </p:spPr>
      </p:pic>
      <p:sp>
        <p:nvSpPr>
          <p:cNvPr id="21" name="Rectangle 20">
            <a:extLst>
              <a:ext uri="{FF2B5EF4-FFF2-40B4-BE49-F238E27FC236}">
                <a16:creationId xmlns:a16="http://schemas.microsoft.com/office/drawing/2014/main" id="{61737CB3-3A4E-43E9-BDDA-CE8FD99BAFBA}"/>
              </a:ext>
            </a:extLst>
          </p:cNvPr>
          <p:cNvSpPr/>
          <p:nvPr>
            <p:custDataLst>
              <p:tags r:id="rId9"/>
            </p:custDataLst>
          </p:nvPr>
        </p:nvSpPr>
        <p:spPr>
          <a:xfrm>
            <a:off x="10651199" y="4336256"/>
            <a:ext cx="151295" cy="1383643"/>
          </a:xfrm>
          <a:prstGeom prst="rect">
            <a:avLst/>
          </a:prstGeom>
          <a:solidFill>
            <a:srgbClr val="2A4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21">
            <a:extLst>
              <a:ext uri="{FF2B5EF4-FFF2-40B4-BE49-F238E27FC236}">
                <a16:creationId xmlns:a16="http://schemas.microsoft.com/office/drawing/2014/main" id="{7731A065-05A7-46E9-BB7C-98C875F8BFA8}"/>
              </a:ext>
            </a:extLst>
          </p:cNvPr>
          <p:cNvSpPr/>
          <p:nvPr>
            <p:custDataLst>
              <p:tags r:id="rId10"/>
            </p:custDataLst>
          </p:nvPr>
        </p:nvSpPr>
        <p:spPr>
          <a:xfrm>
            <a:off x="10929394" y="4337443"/>
            <a:ext cx="151295" cy="1382456"/>
          </a:xfrm>
          <a:prstGeom prst="rect">
            <a:avLst/>
          </a:prstGeom>
          <a:solidFill>
            <a:srgbClr val="CBB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a:p>
            <a:pPr algn="ctr"/>
            <a:endParaRPr lang="en-IN"/>
          </a:p>
        </p:txBody>
      </p:sp>
      <p:sp>
        <p:nvSpPr>
          <p:cNvPr id="23" name="Rectangle 22">
            <a:extLst>
              <a:ext uri="{FF2B5EF4-FFF2-40B4-BE49-F238E27FC236}">
                <a16:creationId xmlns:a16="http://schemas.microsoft.com/office/drawing/2014/main" id="{483B9331-CD5A-4D0E-AB04-D6EEE9E17E07}"/>
              </a:ext>
            </a:extLst>
          </p:cNvPr>
          <p:cNvSpPr/>
          <p:nvPr>
            <p:custDataLst>
              <p:tags r:id="rId11"/>
            </p:custDataLst>
          </p:nvPr>
        </p:nvSpPr>
        <p:spPr>
          <a:xfrm>
            <a:off x="11191202" y="4337443"/>
            <a:ext cx="151295" cy="1382456"/>
          </a:xfrm>
          <a:prstGeom prst="rect">
            <a:avLst/>
          </a:prstGeom>
          <a:solidFill>
            <a:srgbClr val="CCD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Rectangle 24">
            <a:extLst>
              <a:ext uri="{FF2B5EF4-FFF2-40B4-BE49-F238E27FC236}">
                <a16:creationId xmlns:a16="http://schemas.microsoft.com/office/drawing/2014/main" id="{47FA303E-FF6C-4D44-81C7-13FABA39758F}"/>
              </a:ext>
            </a:extLst>
          </p:cNvPr>
          <p:cNvSpPr/>
          <p:nvPr>
            <p:custDataLst>
              <p:tags r:id="rId12"/>
            </p:custDataLst>
          </p:nvPr>
        </p:nvSpPr>
        <p:spPr>
          <a:xfrm>
            <a:off x="10651198" y="5680710"/>
            <a:ext cx="1550167" cy="1177290"/>
          </a:xfrm>
          <a:prstGeom prst="rect">
            <a:avLst/>
          </a:prstGeom>
          <a:solidFill>
            <a:srgbClr val="EE5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Right Triangle 25">
            <a:extLst>
              <a:ext uri="{FF2B5EF4-FFF2-40B4-BE49-F238E27FC236}">
                <a16:creationId xmlns:a16="http://schemas.microsoft.com/office/drawing/2014/main" id="{9BC661F0-0E27-4146-9AA4-CEA5C6000602}"/>
              </a:ext>
            </a:extLst>
          </p:cNvPr>
          <p:cNvSpPr/>
          <p:nvPr>
            <p:custDataLst>
              <p:tags r:id="rId13"/>
            </p:custDataLst>
          </p:nvPr>
        </p:nvSpPr>
        <p:spPr>
          <a:xfrm rot="5400000">
            <a:off x="10650629" y="2948673"/>
            <a:ext cx="1134375" cy="1134375"/>
          </a:xfrm>
          <a:prstGeom prst="rtTriangle">
            <a:avLst/>
          </a:prstGeom>
          <a:solidFill>
            <a:srgbClr val="CBB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ight Triangle 26">
            <a:extLst>
              <a:ext uri="{FF2B5EF4-FFF2-40B4-BE49-F238E27FC236}">
                <a16:creationId xmlns:a16="http://schemas.microsoft.com/office/drawing/2014/main" id="{7202FCE8-894E-49CD-B3CC-5770829ECE6F}"/>
              </a:ext>
            </a:extLst>
          </p:cNvPr>
          <p:cNvSpPr/>
          <p:nvPr>
            <p:custDataLst>
              <p:tags r:id="rId14"/>
            </p:custDataLst>
          </p:nvPr>
        </p:nvSpPr>
        <p:spPr>
          <a:xfrm rot="5400000">
            <a:off x="11070490" y="3190124"/>
            <a:ext cx="1134375" cy="1134375"/>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37" name="Groupe 36">
            <a:extLst>
              <a:ext uri="{FF2B5EF4-FFF2-40B4-BE49-F238E27FC236}">
                <a16:creationId xmlns:a16="http://schemas.microsoft.com/office/drawing/2014/main" id="{D0AB03B6-2D9E-0AEA-F900-687DF495E231}"/>
              </a:ext>
            </a:extLst>
          </p:cNvPr>
          <p:cNvGrpSpPr/>
          <p:nvPr>
            <p:custDataLst>
              <p:tags r:id="rId15"/>
            </p:custDataLst>
          </p:nvPr>
        </p:nvGrpSpPr>
        <p:grpSpPr>
          <a:xfrm>
            <a:off x="1844994" y="2156198"/>
            <a:ext cx="6737892" cy="3438032"/>
            <a:chOff x="1844994" y="2156198"/>
            <a:chExt cx="6737892" cy="3438032"/>
          </a:xfrm>
        </p:grpSpPr>
        <p:sp>
          <p:nvSpPr>
            <p:cNvPr id="30" name="Rectangle 29">
              <a:extLst>
                <a:ext uri="{FF2B5EF4-FFF2-40B4-BE49-F238E27FC236}">
                  <a16:creationId xmlns:a16="http://schemas.microsoft.com/office/drawing/2014/main" id="{F3652A06-6C90-4FBA-BB05-D52ABFFD3AED}"/>
                </a:ext>
              </a:extLst>
            </p:cNvPr>
            <p:cNvSpPr/>
            <p:nvPr/>
          </p:nvSpPr>
          <p:spPr>
            <a:xfrm>
              <a:off x="1844994" y="2156198"/>
              <a:ext cx="6679756" cy="1093202"/>
            </a:xfrm>
            <a:prstGeom prst="rect">
              <a:avLst/>
            </a:prstGeom>
            <a:solidFill>
              <a:srgbClr val="E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a:p>
              <a:pPr algn="ctr"/>
              <a:endParaRPr lang="en-IN"/>
            </a:p>
          </p:txBody>
        </p:sp>
        <p:sp>
          <p:nvSpPr>
            <p:cNvPr id="28" name="TextBox 27">
              <a:extLst>
                <a:ext uri="{FF2B5EF4-FFF2-40B4-BE49-F238E27FC236}">
                  <a16:creationId xmlns:a16="http://schemas.microsoft.com/office/drawing/2014/main" id="{46AB84FB-A5D0-4866-936A-B8454301229B}"/>
                </a:ext>
              </a:extLst>
            </p:cNvPr>
            <p:cNvSpPr txBox="1"/>
            <p:nvPr/>
          </p:nvSpPr>
          <p:spPr>
            <a:xfrm>
              <a:off x="2055755" y="2270243"/>
              <a:ext cx="6527131" cy="3323987"/>
            </a:xfrm>
            <a:prstGeom prst="rect">
              <a:avLst/>
            </a:prstGeom>
            <a:noFill/>
          </p:spPr>
          <p:txBody>
            <a:bodyPr wrap="square" rtlCol="0">
              <a:spAutoFit/>
            </a:bodyPr>
            <a:lstStyle/>
            <a:p>
              <a:pPr lvl="0" eaLnBrk="0" fontAlgn="base" hangingPunct="0">
                <a:spcBef>
                  <a:spcPct val="0"/>
                </a:spcBef>
                <a:spcAft>
                  <a:spcPct val="0"/>
                </a:spcAft>
              </a:pPr>
              <a:r>
                <a:rPr lang="fr-FR" altLang="fr-FR" sz="2400" b="1" i="1" dirty="0" err="1">
                  <a:latin typeface="Arial" panose="020B0604020202020204" pitchFamily="34" charset="0"/>
                </a:rPr>
                <a:t>Research</a:t>
              </a:r>
              <a:r>
                <a:rPr lang="fr-FR" altLang="fr-FR" sz="2400" b="1" i="1" dirty="0">
                  <a:latin typeface="Arial" panose="020B0604020202020204" pitchFamily="34" charset="0"/>
                </a:rPr>
                <a:t> Project on the </a:t>
              </a:r>
              <a:r>
                <a:rPr lang="fr-FR" altLang="fr-FR" sz="2400" b="1" i="1" dirty="0" err="1">
                  <a:latin typeface="Arial" panose="020B0604020202020204" pitchFamily="34" charset="0"/>
                </a:rPr>
                <a:t>Development</a:t>
              </a:r>
              <a:r>
                <a:rPr lang="fr-FR" altLang="fr-FR" sz="2400" b="1" i="1" dirty="0">
                  <a:latin typeface="Arial" panose="020B0604020202020204" pitchFamily="34" charset="0"/>
                </a:rPr>
                <a:t> of CEGEP ESL </a:t>
              </a:r>
              <a:r>
                <a:rPr lang="fr-FR" altLang="fr-FR" sz="2400" b="1" i="1" dirty="0" err="1">
                  <a:latin typeface="Arial" panose="020B0604020202020204" pitchFamily="34" charset="0"/>
                </a:rPr>
                <a:t>Students</a:t>
              </a:r>
              <a:r>
                <a:rPr lang="fr-FR" altLang="fr-FR" sz="2400" b="1" i="1" dirty="0">
                  <a:latin typeface="Arial" panose="020B0604020202020204" pitchFamily="34" charset="0"/>
                </a:rPr>
                <a:t>' Digital </a:t>
              </a:r>
              <a:r>
                <a:rPr lang="fr-FR" altLang="fr-FR" sz="2400" b="1" i="1" dirty="0" err="1">
                  <a:latin typeface="Arial" panose="020B0604020202020204" pitchFamily="34" charset="0"/>
                </a:rPr>
                <a:t>Literacy</a:t>
              </a:r>
              <a:endParaRPr lang="fr-FR" altLang="fr-FR" sz="2400" b="1" dirty="0">
                <a:latin typeface="Arial" panose="020B0604020202020204" pitchFamily="34" charset="0"/>
              </a:endParaRPr>
            </a:p>
            <a:p>
              <a:pPr lvl="0" eaLnBrk="0" fontAlgn="base" hangingPunct="0">
                <a:spcBef>
                  <a:spcPct val="0"/>
                </a:spcBef>
                <a:spcAft>
                  <a:spcPct val="0"/>
                </a:spcAft>
              </a:pPr>
              <a:endParaRPr lang="fr-FR" altLang="fr-FR" sz="6600" dirty="0">
                <a:latin typeface="Arial" panose="020B0604020202020204" pitchFamily="34" charset="0"/>
              </a:endParaRPr>
            </a:p>
            <a:p>
              <a:endParaRPr lang="en-IN" sz="9600" b="1" dirty="0">
                <a:latin typeface="Metropolis" panose="00000500000000000000" pitchFamily="50" charset="0"/>
                <a:ea typeface="KaiTi" panose="020B0503020204020204" pitchFamily="49" charset="-122"/>
                <a:cs typeface="Poppins Light" panose="00000400000000000000" pitchFamily="2" charset="0"/>
              </a:endParaRPr>
            </a:p>
          </p:txBody>
        </p:sp>
      </p:grpSp>
      <p:grpSp>
        <p:nvGrpSpPr>
          <p:cNvPr id="10" name="Groupe 9">
            <a:extLst>
              <a:ext uri="{FF2B5EF4-FFF2-40B4-BE49-F238E27FC236}">
                <a16:creationId xmlns:a16="http://schemas.microsoft.com/office/drawing/2014/main" id="{22244B3F-0804-748F-50D6-B9690594DADE}"/>
              </a:ext>
            </a:extLst>
          </p:cNvPr>
          <p:cNvGrpSpPr/>
          <p:nvPr>
            <p:custDataLst>
              <p:tags r:id="rId16"/>
            </p:custDataLst>
          </p:nvPr>
        </p:nvGrpSpPr>
        <p:grpSpPr>
          <a:xfrm>
            <a:off x="474514" y="4408327"/>
            <a:ext cx="3370420" cy="1131688"/>
            <a:chOff x="102909" y="4031857"/>
            <a:chExt cx="3370420" cy="1131688"/>
          </a:xfrm>
        </p:grpSpPr>
        <p:sp>
          <p:nvSpPr>
            <p:cNvPr id="3" name="ZoneTexte 2">
              <a:extLst>
                <a:ext uri="{FF2B5EF4-FFF2-40B4-BE49-F238E27FC236}">
                  <a16:creationId xmlns:a16="http://schemas.microsoft.com/office/drawing/2014/main" id="{74D2A8CF-742E-8BDA-BE40-B8804A093E46}"/>
                </a:ext>
              </a:extLst>
            </p:cNvPr>
            <p:cNvSpPr txBox="1"/>
            <p:nvPr/>
          </p:nvSpPr>
          <p:spPr>
            <a:xfrm>
              <a:off x="113806" y="4031857"/>
              <a:ext cx="3359523" cy="369332"/>
            </a:xfrm>
            <a:prstGeom prst="rect">
              <a:avLst/>
            </a:prstGeom>
            <a:noFill/>
          </p:spPr>
          <p:txBody>
            <a:bodyPr wrap="square">
              <a:spAutoFit/>
            </a:bodyPr>
            <a:lstStyle/>
            <a:p>
              <a:pPr>
                <a:buNone/>
              </a:pPr>
              <a:r>
                <a:rPr lang="fr-CA" b="1" dirty="0"/>
                <a:t>Sophie Marier, Cégep de Lévis</a:t>
              </a:r>
            </a:p>
          </p:txBody>
        </p:sp>
        <p:sp>
          <p:nvSpPr>
            <p:cNvPr id="5" name="ZoneTexte 4">
              <a:extLst>
                <a:ext uri="{FF2B5EF4-FFF2-40B4-BE49-F238E27FC236}">
                  <a16:creationId xmlns:a16="http://schemas.microsoft.com/office/drawing/2014/main" id="{EAF0A1A0-7AD3-29B7-9019-4A8B243DB893}"/>
                </a:ext>
              </a:extLst>
            </p:cNvPr>
            <p:cNvSpPr txBox="1"/>
            <p:nvPr/>
          </p:nvSpPr>
          <p:spPr>
            <a:xfrm>
              <a:off x="113805" y="4441913"/>
              <a:ext cx="3359524" cy="369332"/>
            </a:xfrm>
            <a:prstGeom prst="rect">
              <a:avLst/>
            </a:prstGeom>
            <a:noFill/>
          </p:spPr>
          <p:txBody>
            <a:bodyPr wrap="square">
              <a:spAutoFit/>
            </a:bodyPr>
            <a:lstStyle/>
            <a:p>
              <a:pPr>
                <a:buNone/>
              </a:pPr>
              <a:r>
                <a:rPr lang="fr-CA" b="1" dirty="0"/>
                <a:t>Patrick Plante, Université TÉLUQ</a:t>
              </a:r>
            </a:p>
          </p:txBody>
        </p:sp>
        <p:sp>
          <p:nvSpPr>
            <p:cNvPr id="7" name="ZoneTexte 6">
              <a:extLst>
                <a:ext uri="{FF2B5EF4-FFF2-40B4-BE49-F238E27FC236}">
                  <a16:creationId xmlns:a16="http://schemas.microsoft.com/office/drawing/2014/main" id="{81742042-6056-7838-C64B-738E330CF487}"/>
                </a:ext>
              </a:extLst>
            </p:cNvPr>
            <p:cNvSpPr txBox="1"/>
            <p:nvPr/>
          </p:nvSpPr>
          <p:spPr>
            <a:xfrm>
              <a:off x="102909" y="4794213"/>
              <a:ext cx="2740959" cy="369332"/>
            </a:xfrm>
            <a:prstGeom prst="rect">
              <a:avLst/>
            </a:prstGeom>
            <a:noFill/>
          </p:spPr>
          <p:txBody>
            <a:bodyPr wrap="square">
              <a:spAutoFit/>
            </a:bodyPr>
            <a:lstStyle/>
            <a:p>
              <a:pPr>
                <a:buNone/>
              </a:pPr>
              <a:r>
                <a:rPr lang="fr-CA" b="1" dirty="0"/>
                <a:t>Maude Bonenfant, UQAM</a:t>
              </a:r>
            </a:p>
          </p:txBody>
        </p:sp>
      </p:grpSp>
      <p:grpSp>
        <p:nvGrpSpPr>
          <p:cNvPr id="39" name="Groupe 38">
            <a:extLst>
              <a:ext uri="{FF2B5EF4-FFF2-40B4-BE49-F238E27FC236}">
                <a16:creationId xmlns:a16="http://schemas.microsoft.com/office/drawing/2014/main" id="{DA7B0F34-637C-8938-2117-077562CB1C51}"/>
              </a:ext>
            </a:extLst>
          </p:cNvPr>
          <p:cNvGrpSpPr/>
          <p:nvPr>
            <p:custDataLst>
              <p:tags r:id="rId17"/>
            </p:custDataLst>
          </p:nvPr>
        </p:nvGrpSpPr>
        <p:grpSpPr>
          <a:xfrm>
            <a:off x="5382770" y="3462724"/>
            <a:ext cx="4098354" cy="861775"/>
            <a:chOff x="4908637" y="3482250"/>
            <a:chExt cx="4098354" cy="861775"/>
          </a:xfrm>
        </p:grpSpPr>
        <p:sp>
          <p:nvSpPr>
            <p:cNvPr id="31" name="Rectangle 30">
              <a:extLst>
                <a:ext uri="{FF2B5EF4-FFF2-40B4-BE49-F238E27FC236}">
                  <a16:creationId xmlns:a16="http://schemas.microsoft.com/office/drawing/2014/main" id="{38AFD3DA-7DA8-C4F1-BFE7-B5DFFD39519C}"/>
                </a:ext>
              </a:extLst>
            </p:cNvPr>
            <p:cNvSpPr/>
            <p:nvPr/>
          </p:nvSpPr>
          <p:spPr>
            <a:xfrm>
              <a:off x="4908637" y="3482250"/>
              <a:ext cx="4098354" cy="8617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a:p>
              <a:pPr algn="ctr"/>
              <a:endParaRPr lang="en-IN"/>
            </a:p>
          </p:txBody>
        </p:sp>
        <p:sp>
          <p:nvSpPr>
            <p:cNvPr id="13" name="ZoneTexte 12">
              <a:extLst>
                <a:ext uri="{FF2B5EF4-FFF2-40B4-BE49-F238E27FC236}">
                  <a16:creationId xmlns:a16="http://schemas.microsoft.com/office/drawing/2014/main" id="{F67BF668-4D5B-B203-C7F6-48A6104AEC31}"/>
                </a:ext>
              </a:extLst>
            </p:cNvPr>
            <p:cNvSpPr txBox="1"/>
            <p:nvPr/>
          </p:nvSpPr>
          <p:spPr>
            <a:xfrm>
              <a:off x="5097620" y="3630720"/>
              <a:ext cx="3909371" cy="523220"/>
            </a:xfrm>
            <a:prstGeom prst="rect">
              <a:avLst/>
            </a:prstGeom>
            <a:noFill/>
          </p:spPr>
          <p:txBody>
            <a:bodyPr wrap="square">
              <a:spAutoFit/>
            </a:bodyPr>
            <a:lstStyle/>
            <a:p>
              <a:r>
                <a:rPr lang="fr-CA" sz="2800" b="1" dirty="0" err="1">
                  <a:solidFill>
                    <a:srgbClr val="92D050"/>
                  </a:solidFill>
                  <a:latin typeface="Calibri" panose="020F0502020204030204" pitchFamily="34" charset="0"/>
                  <a:ea typeface="Calibri" panose="020F0502020204030204" pitchFamily="34" charset="0"/>
                  <a:cs typeface="Times New Roman" panose="02020603050405020304" pitchFamily="18" charset="0"/>
                </a:rPr>
                <a:t>game-driven</a:t>
              </a:r>
              <a:r>
                <a:rPr lang="fr-CA" sz="2800" b="1" dirty="0">
                  <a:solidFill>
                    <a:srgbClr val="92D050"/>
                  </a:solidFill>
                  <a:latin typeface="Calibri" panose="020F0502020204030204" pitchFamily="34" charset="0"/>
                  <a:ea typeface="Calibri" panose="020F0502020204030204" pitchFamily="34" charset="0"/>
                  <a:cs typeface="Times New Roman" panose="02020603050405020304" pitchFamily="18" charset="0"/>
                </a:rPr>
                <a:t> insights! </a:t>
              </a:r>
            </a:p>
          </p:txBody>
        </p:sp>
      </p:grpSp>
      <p:sp>
        <p:nvSpPr>
          <p:cNvPr id="29" name="Oval 28">
            <a:extLst>
              <a:ext uri="{FF2B5EF4-FFF2-40B4-BE49-F238E27FC236}">
                <a16:creationId xmlns:a16="http://schemas.microsoft.com/office/drawing/2014/main" id="{FD601032-0243-4141-81C4-15CC4B94EA96}"/>
              </a:ext>
            </a:extLst>
          </p:cNvPr>
          <p:cNvSpPr/>
          <p:nvPr>
            <p:custDataLst>
              <p:tags r:id="rId18"/>
            </p:custDataLst>
          </p:nvPr>
        </p:nvSpPr>
        <p:spPr>
          <a:xfrm>
            <a:off x="429521" y="2818512"/>
            <a:ext cx="861775" cy="861775"/>
          </a:xfrm>
          <a:prstGeom prst="ellipse">
            <a:avLst/>
          </a:prstGeom>
          <a:solidFill>
            <a:srgbClr val="CBB8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t>                   </a:t>
            </a:r>
          </a:p>
        </p:txBody>
      </p:sp>
      <p:sp>
        <p:nvSpPr>
          <p:cNvPr id="45" name="ZoneTexte 44">
            <a:extLst>
              <a:ext uri="{FF2B5EF4-FFF2-40B4-BE49-F238E27FC236}">
                <a16:creationId xmlns:a16="http://schemas.microsoft.com/office/drawing/2014/main" id="{5B3C46E5-3ABA-BD39-EA92-D7B8EDC90BE9}"/>
              </a:ext>
            </a:extLst>
          </p:cNvPr>
          <p:cNvSpPr txBox="1"/>
          <p:nvPr>
            <p:custDataLst>
              <p:tags r:id="rId19"/>
            </p:custDataLst>
          </p:nvPr>
        </p:nvSpPr>
        <p:spPr>
          <a:xfrm>
            <a:off x="8206252" y="4486171"/>
            <a:ext cx="1314784" cy="369332"/>
          </a:xfrm>
          <a:prstGeom prst="rect">
            <a:avLst/>
          </a:prstGeom>
          <a:noFill/>
        </p:spPr>
        <p:txBody>
          <a:bodyPr wrap="none" rtlCol="0">
            <a:spAutoFit/>
          </a:bodyPr>
          <a:lstStyle/>
          <a:p>
            <a:r>
              <a:rPr lang="fr-CA" b="1" dirty="0"/>
              <a:t>June 9 2025</a:t>
            </a:r>
          </a:p>
        </p:txBody>
      </p:sp>
      <p:grpSp>
        <p:nvGrpSpPr>
          <p:cNvPr id="123" name="Groupe 122">
            <a:extLst>
              <a:ext uri="{FF2B5EF4-FFF2-40B4-BE49-F238E27FC236}">
                <a16:creationId xmlns:a16="http://schemas.microsoft.com/office/drawing/2014/main" id="{2E549926-87B3-4600-0BC6-45D3AFB5015D}"/>
              </a:ext>
            </a:extLst>
          </p:cNvPr>
          <p:cNvGrpSpPr/>
          <p:nvPr/>
        </p:nvGrpSpPr>
        <p:grpSpPr>
          <a:xfrm>
            <a:off x="1681066" y="6109840"/>
            <a:ext cx="8365356" cy="732803"/>
            <a:chOff x="1681066" y="6109840"/>
            <a:chExt cx="8365356" cy="732803"/>
          </a:xfrm>
        </p:grpSpPr>
        <p:pic>
          <p:nvPicPr>
            <p:cNvPr id="33" name="Image 32" descr="Une image contenant Graphique, Police, logo, graphisme&#10;&#10;Le contenu généré par l’IA peut être incorrect.">
              <a:extLst>
                <a:ext uri="{FF2B5EF4-FFF2-40B4-BE49-F238E27FC236}">
                  <a16:creationId xmlns:a16="http://schemas.microsoft.com/office/drawing/2014/main" id="{49F983F9-D409-74D4-5462-863C124CE942}"/>
                </a:ext>
              </a:extLst>
            </p:cNvPr>
            <p:cNvPicPr>
              <a:picLocks noChangeAspect="1"/>
            </p:cNvPicPr>
            <p:nvPr>
              <p:custDataLst>
                <p:tags r:id="rId20"/>
              </p:custDataLst>
            </p:nvPr>
          </p:nvPicPr>
          <p:blipFill>
            <a:blip r:embed="rId34">
              <a:grayscl/>
              <a:extLst>
                <a:ext uri="{28A0092B-C50C-407E-A947-70E740481C1C}">
                  <a14:useLocalDpi xmlns:a14="http://schemas.microsoft.com/office/drawing/2010/main" val="0"/>
                </a:ext>
              </a:extLst>
            </a:blip>
            <a:stretch>
              <a:fillRect/>
            </a:stretch>
          </p:blipFill>
          <p:spPr>
            <a:xfrm>
              <a:off x="1681066" y="6173249"/>
              <a:ext cx="1209541" cy="605984"/>
            </a:xfrm>
            <a:prstGeom prst="rect">
              <a:avLst/>
            </a:prstGeom>
          </p:spPr>
        </p:pic>
        <p:pic>
          <p:nvPicPr>
            <p:cNvPr id="36" name="Image 35" descr="Une image contenant Police, Graphique, graphisme, capture d’écran&#10;&#10;Le contenu généré par l’IA peut être incorrect.">
              <a:extLst>
                <a:ext uri="{FF2B5EF4-FFF2-40B4-BE49-F238E27FC236}">
                  <a16:creationId xmlns:a16="http://schemas.microsoft.com/office/drawing/2014/main" id="{2D88DABE-C1DB-71E4-FCD1-0B23840066BB}"/>
                </a:ext>
              </a:extLst>
            </p:cNvPr>
            <p:cNvPicPr>
              <a:picLocks noChangeAspect="1"/>
            </p:cNvPicPr>
            <p:nvPr>
              <p:custDataLst>
                <p:tags r:id="rId21"/>
              </p:custDataLst>
            </p:nvPr>
          </p:nvPicPr>
          <p:blipFill>
            <a:blip r:embed="rId35">
              <a:grayscl/>
              <a:extLst>
                <a:ext uri="{28A0092B-C50C-407E-A947-70E740481C1C}">
                  <a14:useLocalDpi xmlns:a14="http://schemas.microsoft.com/office/drawing/2010/main" val="0"/>
                </a:ext>
              </a:extLst>
            </a:blip>
            <a:stretch>
              <a:fillRect/>
            </a:stretch>
          </p:blipFill>
          <p:spPr>
            <a:xfrm>
              <a:off x="4315546" y="6282264"/>
              <a:ext cx="1153714" cy="387955"/>
            </a:xfrm>
            <a:prstGeom prst="rect">
              <a:avLst/>
            </a:prstGeom>
          </p:spPr>
        </p:pic>
        <p:pic>
          <p:nvPicPr>
            <p:cNvPr id="38" name="Graphique 37">
              <a:extLst>
                <a:ext uri="{FF2B5EF4-FFF2-40B4-BE49-F238E27FC236}">
                  <a16:creationId xmlns:a16="http://schemas.microsoft.com/office/drawing/2014/main" id="{6214DC0B-8A75-41BD-2830-7C096FBC3ECD}"/>
                </a:ext>
              </a:extLst>
            </p:cNvPr>
            <p:cNvPicPr>
              <a:picLocks noChangeAspect="1"/>
            </p:cNvPicPr>
            <p:nvPr>
              <p:custDataLst>
                <p:tags r:id="rId22"/>
              </p:custDataLst>
            </p:nvPr>
          </p:nvPicPr>
          <p:blipFill>
            <a:blip r:embed="rId36">
              <a:grayscl/>
              <a:extLst>
                <a:ext uri="{96DAC541-7B7A-43D3-8B79-37D633B846F1}">
                  <asvg:svgBlip xmlns:asvg="http://schemas.microsoft.com/office/drawing/2016/SVG/main" r:embed="rId37"/>
                </a:ext>
              </a:extLst>
            </a:blip>
            <a:srcRect b="29731"/>
            <a:stretch/>
          </p:blipFill>
          <p:spPr>
            <a:xfrm>
              <a:off x="5700135" y="6220799"/>
              <a:ext cx="1153714" cy="510884"/>
            </a:xfrm>
            <a:prstGeom prst="rect">
              <a:avLst/>
            </a:prstGeom>
          </p:spPr>
        </p:pic>
        <p:pic>
          <p:nvPicPr>
            <p:cNvPr id="40" name="Image 39" descr="Une image contenant texte, Police, Graphique, logo&#10;&#10;Le contenu généré par l’IA peut être incorrect.">
              <a:extLst>
                <a:ext uri="{FF2B5EF4-FFF2-40B4-BE49-F238E27FC236}">
                  <a16:creationId xmlns:a16="http://schemas.microsoft.com/office/drawing/2014/main" id="{52C866F2-AB8C-9FE3-833F-C3ECD60D3C18}"/>
                </a:ext>
              </a:extLst>
            </p:cNvPr>
            <p:cNvPicPr>
              <a:picLocks noChangeAspect="1"/>
            </p:cNvPicPr>
            <p:nvPr>
              <p:custDataLst>
                <p:tags r:id="rId23"/>
              </p:custDataLst>
            </p:nvPr>
          </p:nvPicPr>
          <p:blipFill>
            <a:blip r:embed="rId38">
              <a:grayscl/>
              <a:extLst>
                <a:ext uri="{28A0092B-C50C-407E-A947-70E740481C1C}">
                  <a14:useLocalDpi xmlns:a14="http://schemas.microsoft.com/office/drawing/2010/main" val="0"/>
                </a:ext>
              </a:extLst>
            </a:blip>
            <a:stretch>
              <a:fillRect/>
            </a:stretch>
          </p:blipFill>
          <p:spPr>
            <a:xfrm>
              <a:off x="3121482" y="6219068"/>
              <a:ext cx="963189" cy="514346"/>
            </a:xfrm>
            <a:prstGeom prst="rect">
              <a:avLst/>
            </a:prstGeom>
          </p:spPr>
        </p:pic>
        <p:pic>
          <p:nvPicPr>
            <p:cNvPr id="4" name="Image 3" descr="Une image contenant Police, logo, texte, Graphique&#10;&#10;Le contenu généré par l’IA peut être incorrect.">
              <a:extLst>
                <a:ext uri="{FF2B5EF4-FFF2-40B4-BE49-F238E27FC236}">
                  <a16:creationId xmlns:a16="http://schemas.microsoft.com/office/drawing/2014/main" id="{EC82619D-09E1-8E6F-6043-DEF5D48B9CDB}"/>
                </a:ext>
              </a:extLst>
            </p:cNvPr>
            <p:cNvPicPr>
              <a:picLocks noChangeAspect="1"/>
            </p:cNvPicPr>
            <p:nvPr>
              <p:custDataLst>
                <p:tags r:id="rId24"/>
              </p:custDataLst>
            </p:nvPr>
          </p:nvPicPr>
          <p:blipFill>
            <a:blip r:embed="rId39">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7084724" y="6109840"/>
              <a:ext cx="963190" cy="732803"/>
            </a:xfrm>
            <a:prstGeom prst="rect">
              <a:avLst/>
            </a:prstGeom>
          </p:spPr>
        </p:pic>
        <p:pic>
          <p:nvPicPr>
            <p:cNvPr id="6" name="Image 5" descr="Une image contenant texte, Graphique, clipart, Police&#10;&#10;Le contenu généré par l’IA peut être incorrect.">
              <a:extLst>
                <a:ext uri="{FF2B5EF4-FFF2-40B4-BE49-F238E27FC236}">
                  <a16:creationId xmlns:a16="http://schemas.microsoft.com/office/drawing/2014/main" id="{51771F75-D6F1-114D-662B-E912508D086C}"/>
                </a:ext>
              </a:extLst>
            </p:cNvPr>
            <p:cNvPicPr>
              <a:picLocks noChangeAspect="1"/>
            </p:cNvPicPr>
            <p:nvPr>
              <p:custDataLst>
                <p:tags r:id="rId25"/>
              </p:custDataLst>
            </p:nvPr>
          </p:nvPicPr>
          <p:blipFill>
            <a:blip r:embed="rId40">
              <a:clrChange>
                <a:clrFrom>
                  <a:srgbClr val="D9D9D9"/>
                </a:clrFrom>
                <a:clrTo>
                  <a:srgbClr val="D9D9D9">
                    <a:alpha val="0"/>
                  </a:srgbClr>
                </a:clrTo>
              </a:clrChange>
              <a:grayscl/>
              <a:extLst>
                <a:ext uri="{28A0092B-C50C-407E-A947-70E740481C1C}">
                  <a14:useLocalDpi xmlns:a14="http://schemas.microsoft.com/office/drawing/2010/main" val="0"/>
                </a:ext>
              </a:extLst>
            </a:blip>
            <a:stretch>
              <a:fillRect/>
            </a:stretch>
          </p:blipFill>
          <p:spPr>
            <a:xfrm>
              <a:off x="8278789" y="6136365"/>
              <a:ext cx="535959" cy="679753"/>
            </a:xfrm>
            <a:prstGeom prst="rect">
              <a:avLst/>
            </a:prstGeom>
          </p:spPr>
        </p:pic>
        <p:pic>
          <p:nvPicPr>
            <p:cNvPr id="122" name="Image 121" descr="Une image contenant capture d’écran, noir, Graphique, conception&#10;&#10;Le contenu généré par l’IA peut être incorrect.">
              <a:extLst>
                <a:ext uri="{FF2B5EF4-FFF2-40B4-BE49-F238E27FC236}">
                  <a16:creationId xmlns:a16="http://schemas.microsoft.com/office/drawing/2014/main" id="{69EEB463-FB3B-A4BD-9A59-CC3463964A71}"/>
                </a:ext>
              </a:extLst>
            </p:cNvPr>
            <p:cNvPicPr>
              <a:picLocks noChangeAspect="1"/>
            </p:cNvPicPr>
            <p:nvPr>
              <p:custDataLst>
                <p:tags r:id="rId26"/>
              </p:custDataLst>
            </p:nvPr>
          </p:nvPicPr>
          <p:blipFill>
            <a:blip r:embed="rId41">
              <a:extLst>
                <a:ext uri="{28A0092B-C50C-407E-A947-70E740481C1C}">
                  <a14:useLocalDpi xmlns:a14="http://schemas.microsoft.com/office/drawing/2010/main" val="0"/>
                </a:ext>
              </a:extLst>
            </a:blip>
            <a:stretch>
              <a:fillRect/>
            </a:stretch>
          </p:blipFill>
          <p:spPr>
            <a:xfrm>
              <a:off x="9045624" y="6300808"/>
              <a:ext cx="1000798" cy="350866"/>
            </a:xfrm>
            <a:prstGeom prst="rect">
              <a:avLst/>
            </a:prstGeom>
          </p:spPr>
        </p:pic>
      </p:grpSp>
      <p:pic>
        <p:nvPicPr>
          <p:cNvPr id="124" name="Graphique 123">
            <a:extLst>
              <a:ext uri="{FF2B5EF4-FFF2-40B4-BE49-F238E27FC236}">
                <a16:creationId xmlns:a16="http://schemas.microsoft.com/office/drawing/2014/main" id="{4881554D-CEA1-C7C9-0648-070A2F01336C}"/>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1841944" y="1115823"/>
            <a:ext cx="2977800" cy="644217"/>
          </a:xfrm>
          <a:prstGeom prst="rect">
            <a:avLst/>
          </a:prstGeom>
        </p:spPr>
      </p:pic>
      <p:sp>
        <p:nvSpPr>
          <p:cNvPr id="11" name="Rectangle 3">
            <a:extLst>
              <a:ext uri="{FF2B5EF4-FFF2-40B4-BE49-F238E27FC236}">
                <a16:creationId xmlns:a16="http://schemas.microsoft.com/office/drawing/2014/main" id="{38ED3946-AD53-E46D-D9FC-9EE1A6122BF5}"/>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04917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9"/>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279B4-B106-BA81-0107-95CE35D21DE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59E8466-42D5-ED76-FF48-3AA5639BEC79}"/>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6E07CEC4-59D9-3E41-9616-AD385B11A6FC}"/>
              </a:ext>
            </a:extLst>
          </p:cNvPr>
          <p:cNvPicPr>
            <a:picLocks noChangeAspect="1"/>
          </p:cNvPicPr>
          <p:nvPr>
            <p:custDataLst>
              <p:tags r:id="rId2"/>
            </p:custDataLst>
          </p:nvPr>
        </p:nvPicPr>
        <p:blipFill>
          <a:blip r:embed="rId11"/>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15BC52AB-0930-1103-0CF4-C71F04917FF6}"/>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10902879" y="5568879"/>
            <a:ext cx="1718828" cy="859414"/>
          </a:xfrm>
          <a:prstGeom prst="rect">
            <a:avLst/>
          </a:prstGeom>
        </p:spPr>
      </p:pic>
      <p:sp>
        <p:nvSpPr>
          <p:cNvPr id="3" name="ZoneTexte 2">
            <a:extLst>
              <a:ext uri="{FF2B5EF4-FFF2-40B4-BE49-F238E27FC236}">
                <a16:creationId xmlns:a16="http://schemas.microsoft.com/office/drawing/2014/main" id="{3A29DF23-57A0-E992-9E95-6D48817C62E5}"/>
              </a:ext>
            </a:extLst>
          </p:cNvPr>
          <p:cNvSpPr txBox="1"/>
          <p:nvPr>
            <p:custDataLst>
              <p:tags r:id="rId4"/>
            </p:custDataLst>
          </p:nvPr>
        </p:nvSpPr>
        <p:spPr>
          <a:xfrm>
            <a:off x="1671504" y="125132"/>
            <a:ext cx="582061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Serious Game Development (2) </a:t>
            </a:r>
          </a:p>
        </p:txBody>
      </p:sp>
      <p:sp>
        <p:nvSpPr>
          <p:cNvPr id="4" name="Ellipse 3">
            <a:extLst>
              <a:ext uri="{FF2B5EF4-FFF2-40B4-BE49-F238E27FC236}">
                <a16:creationId xmlns:a16="http://schemas.microsoft.com/office/drawing/2014/main" id="{81D2D6CF-1933-CBA1-BB1B-32DB3B5EAFFD}"/>
              </a:ext>
            </a:extLst>
          </p:cNvPr>
          <p:cNvSpPr/>
          <p:nvPr>
            <p:custDataLst>
              <p:tags r:id="rId5"/>
            </p:custDataLst>
          </p:nvPr>
        </p:nvSpPr>
        <p:spPr>
          <a:xfrm>
            <a:off x="1189239" y="97596"/>
            <a:ext cx="468001" cy="468001"/>
          </a:xfrm>
          <a:prstGeom prst="ellipse">
            <a:avLst/>
          </a:prstGeom>
          <a:solidFill>
            <a:srgbClr val="CBB8D5"/>
          </a:solidFill>
          <a:ln w="12700" cap="flat">
            <a:noFill/>
            <a:prstDash val="solid"/>
            <a:miter/>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a:t>
            </a:r>
          </a:p>
        </p:txBody>
      </p:sp>
      <p:sp>
        <p:nvSpPr>
          <p:cNvPr id="6" name="ZoneTexte 5">
            <a:extLst>
              <a:ext uri="{FF2B5EF4-FFF2-40B4-BE49-F238E27FC236}">
                <a16:creationId xmlns:a16="http://schemas.microsoft.com/office/drawing/2014/main" id="{076D8AAD-6DD5-16EE-6453-9D2CDE981D80}"/>
              </a:ext>
            </a:extLst>
          </p:cNvPr>
          <p:cNvSpPr txBox="1"/>
          <p:nvPr>
            <p:custDataLst>
              <p:tags r:id="rId6"/>
            </p:custDataLst>
          </p:nvPr>
        </p:nvSpPr>
        <p:spPr>
          <a:xfrm>
            <a:off x="1657241" y="727318"/>
            <a:ext cx="9383292" cy="769441"/>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en-US"/>
            </a:defPPr>
            <a:lvl1pPr marL="457200" indent="-457200">
              <a:buAutoNum type="arabicParenR"/>
              <a:defRPr sz="2400"/>
            </a:lvl1pPr>
          </a:lstStyle>
          <a:p>
            <a:pPr marL="0" indent="0">
              <a:buNone/>
            </a:pPr>
            <a:r>
              <a:rPr lang="fr-CA" b="1" dirty="0"/>
              <a:t>Version 2</a:t>
            </a:r>
          </a:p>
          <a:p>
            <a:pPr marL="0" indent="0">
              <a:buNone/>
            </a:pPr>
            <a:r>
              <a:rPr lang="fr-CA" sz="1900" dirty="0"/>
              <a:t>In collaboration </a:t>
            </a:r>
            <a:r>
              <a:rPr lang="fr-CA" sz="1900" dirty="0" err="1"/>
              <a:t>with</a:t>
            </a:r>
            <a:r>
              <a:rPr lang="fr-CA" sz="1900" dirty="0"/>
              <a:t> Maude </a:t>
            </a:r>
            <a:r>
              <a:rPr lang="fr-CA" sz="1900" dirty="0" err="1"/>
              <a:t>Bonenfant’s</a:t>
            </a:r>
            <a:r>
              <a:rPr lang="fr-CA" sz="1900" dirty="0"/>
              <a:t> UQAM team: </a:t>
            </a:r>
            <a:r>
              <a:rPr lang="fr-CA" sz="1900" dirty="0" err="1"/>
              <a:t>Unity</a:t>
            </a:r>
            <a:r>
              <a:rPr lang="fr-CA" sz="1900" dirty="0"/>
              <a:t>, Investigation </a:t>
            </a:r>
            <a:r>
              <a:rPr lang="fr-CA" sz="1900" dirty="0" err="1"/>
              <a:t>game</a:t>
            </a:r>
            <a:r>
              <a:rPr lang="fr-CA" sz="1900" dirty="0"/>
              <a:t>, ECQ24-25</a:t>
            </a:r>
            <a:endParaRPr lang="fr-CA" sz="1900" dirty="0">
              <a:ea typeface="Calibri"/>
              <a:cs typeface="Calibri"/>
            </a:endParaRPr>
          </a:p>
        </p:txBody>
      </p:sp>
      <p:pic>
        <p:nvPicPr>
          <p:cNvPr id="7" name="Maude_1_EN">
            <a:hlinkClick r:id="" action="ppaction://media"/>
            <a:extLst>
              <a:ext uri="{FF2B5EF4-FFF2-40B4-BE49-F238E27FC236}">
                <a16:creationId xmlns:a16="http://schemas.microsoft.com/office/drawing/2014/main" id="{D5AAB742-CF74-277A-14E3-F2BFED81887A}"/>
              </a:ext>
            </a:extLst>
          </p:cNvPr>
          <p:cNvPicPr>
            <a:picLocks noChangeAspect="1"/>
          </p:cNvPicPr>
          <p:nvPr>
            <a:videoFile r:link="rId8"/>
            <p:extLst>
              <p:ext uri="{DAA4B4D4-6D71-4841-9C94-3DE7FCFB9230}">
                <p14:media xmlns:p14="http://schemas.microsoft.com/office/powerpoint/2010/main" r:embed="rId7"/>
              </p:ext>
            </p:extLst>
          </p:nvPr>
        </p:nvPicPr>
        <p:blipFill>
          <a:blip r:embed="rId14"/>
          <a:stretch>
            <a:fillRect/>
          </a:stretch>
        </p:blipFill>
        <p:spPr>
          <a:xfrm>
            <a:off x="1671504" y="1550864"/>
            <a:ext cx="9369029" cy="5270079"/>
          </a:xfrm>
          <a:prstGeom prst="rect">
            <a:avLst/>
          </a:prstGeom>
        </p:spPr>
      </p:pic>
    </p:spTree>
    <p:extLst>
      <p:ext uri="{BB962C8B-B14F-4D97-AF65-F5344CB8AC3E}">
        <p14:creationId xmlns:p14="http://schemas.microsoft.com/office/powerpoint/2010/main" val="29467459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96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7"/>
                </p:tgtEl>
              </p:cMediaNode>
            </p:video>
            <p:seq concurrent="1" nextAc="seek">
              <p:cTn id="13" restart="whenNotActive" fill="hold" evtFilter="cancelBubble" nodeType="interactiveSeq">
                <p:stCondLst>
                  <p:cond evt="onClick" delay="0">
                    <p:tgtEl>
                      <p:spTgt spid="7"/>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7"/>
                                        </p:tgtEl>
                                      </p:cBhvr>
                                    </p:cmd>
                                  </p:childTnLst>
                                </p:cTn>
                              </p:par>
                            </p:childTnLst>
                          </p:cTn>
                        </p:par>
                      </p:childTnLst>
                    </p:cTn>
                  </p:par>
                </p:childTnLst>
              </p:cTn>
              <p:nextCondLst>
                <p:cond evt="onClick" delay="0">
                  <p:tgtEl>
                    <p:spTgt spid="7"/>
                  </p:tgtEl>
                </p:cond>
              </p:nextCondLst>
            </p:seq>
          </p:childTnLst>
        </p:cTn>
      </p:par>
    </p:tnLst>
    <p:bldLst>
      <p:bldP spid="6" grpId="0" animBg="1"/>
    </p:bldLst>
  </p:timing>
  <p:extLst>
    <p:ext uri="{6950BFC3-D8DA-4A85-94F7-54DA5524770B}">
      <p188:commentRel xmlns:p188="http://schemas.microsoft.com/office/powerpoint/2018/8/main" r:id="rId10"/>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60B27-6EF1-223D-A8B1-039AB338FA1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0EA8A78-2C09-1098-B2E4-97BCBFE868E0}"/>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19CC903C-7723-4401-8F6D-50F8AA80AF6D}"/>
              </a:ext>
            </a:extLst>
          </p:cNvPr>
          <p:cNvPicPr>
            <a:picLocks noChangeAspect="1"/>
          </p:cNvPicPr>
          <p:nvPr>
            <p:custDataLst>
              <p:tags r:id="rId2"/>
            </p:custDataLst>
          </p:nvPr>
        </p:nvPicPr>
        <p:blipFill>
          <a:blip r:embed="rId11"/>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81B5C58B-0294-19E4-7D42-B69469E501B4}"/>
              </a:ext>
            </a:extLst>
          </p:cNvPr>
          <p:cNvSpPr txBox="1"/>
          <p:nvPr>
            <p:custDataLst>
              <p:tags r:id="rId3"/>
            </p:custDataLst>
          </p:nvPr>
        </p:nvSpPr>
        <p:spPr>
          <a:xfrm>
            <a:off x="1671504" y="125132"/>
            <a:ext cx="2794170"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Methodology</a:t>
            </a:r>
          </a:p>
        </p:txBody>
      </p:sp>
      <p:pic>
        <p:nvPicPr>
          <p:cNvPr id="3" name="Graphic 21">
            <a:extLst>
              <a:ext uri="{FF2B5EF4-FFF2-40B4-BE49-F238E27FC236}">
                <a16:creationId xmlns:a16="http://schemas.microsoft.com/office/drawing/2014/main" id="{F6A53A13-7557-D4BD-4681-5EB907C0D219}"/>
              </a:ext>
            </a:extLst>
          </p:cNvPr>
          <p:cNvPicPr>
            <a:picLocks noChangeAspect="1"/>
          </p:cNvPicPr>
          <p:nvPr>
            <p:custDataLst>
              <p:tags r:id="rId4"/>
            </p:custDataLst>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10902879" y="5568879"/>
            <a:ext cx="1718828" cy="859414"/>
          </a:xfrm>
          <a:prstGeom prst="rect">
            <a:avLst/>
          </a:prstGeom>
        </p:spPr>
      </p:pic>
      <p:sp>
        <p:nvSpPr>
          <p:cNvPr id="4" name="ZoneTexte 3">
            <a:extLst>
              <a:ext uri="{FF2B5EF4-FFF2-40B4-BE49-F238E27FC236}">
                <a16:creationId xmlns:a16="http://schemas.microsoft.com/office/drawing/2014/main" id="{C86FB213-D63C-E227-F56F-6CFFAD716028}"/>
              </a:ext>
            </a:extLst>
          </p:cNvPr>
          <p:cNvSpPr txBox="1"/>
          <p:nvPr>
            <p:custDataLst>
              <p:tags r:id="rId5"/>
            </p:custDataLst>
          </p:nvPr>
        </p:nvSpPr>
        <p:spPr>
          <a:xfrm>
            <a:off x="1389529" y="1389529"/>
            <a:ext cx="9798824" cy="830997"/>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defPPr>
              <a:defRPr lang="en-US"/>
            </a:defPPr>
            <a:lvl1pPr indent="0">
              <a:buNone/>
              <a:defRPr sz="2400" b="0"/>
            </a:lvl1pPr>
          </a:lstStyle>
          <a:p>
            <a:r>
              <a:rPr lang="en-US" dirty="0"/>
              <a:t>The population of approximately 350 students consists of three types of groups at the 604-102-MQ level from five CEGEPs in the Quebec region:</a:t>
            </a:r>
            <a:endParaRPr lang="fr-CA" dirty="0"/>
          </a:p>
        </p:txBody>
      </p:sp>
      <p:sp>
        <p:nvSpPr>
          <p:cNvPr id="6" name="Ellipse 5">
            <a:extLst>
              <a:ext uri="{FF2B5EF4-FFF2-40B4-BE49-F238E27FC236}">
                <a16:creationId xmlns:a16="http://schemas.microsoft.com/office/drawing/2014/main" id="{C55E315E-1B25-0F49-4CE4-4214DE2A61C8}"/>
              </a:ext>
            </a:extLst>
          </p:cNvPr>
          <p:cNvSpPr/>
          <p:nvPr>
            <p:custDataLst>
              <p:tags r:id="rId6"/>
            </p:custDataLst>
          </p:nvPr>
        </p:nvSpPr>
        <p:spPr>
          <a:xfrm>
            <a:off x="1189239" y="97596"/>
            <a:ext cx="468001" cy="468001"/>
          </a:xfrm>
          <a:prstGeom prst="ellipse">
            <a:avLst/>
          </a:prstGeom>
          <a:solidFill>
            <a:srgbClr val="EE5A3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6</a:t>
            </a:r>
          </a:p>
        </p:txBody>
      </p:sp>
      <p:sp>
        <p:nvSpPr>
          <p:cNvPr id="7" name="ZoneTexte 6">
            <a:extLst>
              <a:ext uri="{FF2B5EF4-FFF2-40B4-BE49-F238E27FC236}">
                <a16:creationId xmlns:a16="http://schemas.microsoft.com/office/drawing/2014/main" id="{29159E7F-3242-90C0-A0BC-12ACB1B46485}"/>
              </a:ext>
            </a:extLst>
          </p:cNvPr>
          <p:cNvSpPr txBox="1"/>
          <p:nvPr>
            <p:custDataLst>
              <p:tags r:id="rId7"/>
            </p:custDataLst>
          </p:nvPr>
        </p:nvSpPr>
        <p:spPr>
          <a:xfrm>
            <a:off x="1390969" y="2923435"/>
            <a:ext cx="9798824"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1"/>
            </a:lvl1pPr>
          </a:lstStyle>
          <a:p>
            <a:pPr marL="457200" indent="-457200">
              <a:buFont typeface="+mj-lt"/>
              <a:buAutoNum type="arabicPeriod"/>
            </a:pPr>
            <a:r>
              <a:rPr lang="en-US" b="0" dirty="0"/>
              <a:t>Experimental Group 1 (version 1 of the game) </a:t>
            </a:r>
          </a:p>
          <a:p>
            <a:pPr marL="457200" indent="-457200">
              <a:buFont typeface="+mj-lt"/>
              <a:buAutoNum type="arabicPeriod"/>
            </a:pPr>
            <a:r>
              <a:rPr lang="en-US" b="0" dirty="0"/>
              <a:t>Experimental Group 2 (version 2 of the game) </a:t>
            </a:r>
          </a:p>
          <a:p>
            <a:pPr marL="457200" indent="-457200">
              <a:buFont typeface="+mj-lt"/>
              <a:buAutoNum type="arabicPeriod"/>
            </a:pPr>
            <a:r>
              <a:rPr lang="en-US" b="0" dirty="0"/>
              <a:t>Control Group (no version of the game)</a:t>
            </a:r>
            <a:endParaRPr lang="fr-CA" b="0" dirty="0"/>
          </a:p>
        </p:txBody>
      </p:sp>
      <p:sp>
        <p:nvSpPr>
          <p:cNvPr id="8" name="ZoneTexte 7">
            <a:extLst>
              <a:ext uri="{FF2B5EF4-FFF2-40B4-BE49-F238E27FC236}">
                <a16:creationId xmlns:a16="http://schemas.microsoft.com/office/drawing/2014/main" id="{90CE930B-47D2-940D-5248-F4756262EBA1}"/>
              </a:ext>
            </a:extLst>
          </p:cNvPr>
          <p:cNvSpPr txBox="1"/>
          <p:nvPr>
            <p:custDataLst>
              <p:tags r:id="rId8"/>
            </p:custDataLst>
          </p:nvPr>
        </p:nvSpPr>
        <p:spPr>
          <a:xfrm>
            <a:off x="1389529" y="4451403"/>
            <a:ext cx="9798824"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1"/>
            </a:lvl1pPr>
          </a:lstStyle>
          <a:p>
            <a:r>
              <a:rPr lang="en-US" b="0" dirty="0"/>
              <a:t>Each group will take the same pretest/post-test in which their knowledge (Form recall and Meaning recall) of 37 targeted digital literacy concepts will be assessed along with their game experience appreciation.</a:t>
            </a:r>
            <a:endParaRPr lang="fr-CA" b="0" dirty="0"/>
          </a:p>
        </p:txBody>
      </p:sp>
    </p:spTree>
    <p:extLst>
      <p:ext uri="{BB962C8B-B14F-4D97-AF65-F5344CB8AC3E}">
        <p14:creationId xmlns:p14="http://schemas.microsoft.com/office/powerpoint/2010/main" val="306293316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32445-2806-0710-829A-5FE7AA708D5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A462E20-7014-2163-FF94-8142313ABA2B}"/>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30030765-571B-A9EF-FAA0-140F71DCB5EC}"/>
              </a:ext>
            </a:extLst>
          </p:cNvPr>
          <p:cNvPicPr>
            <a:picLocks noChangeAspect="1"/>
          </p:cNvPicPr>
          <p:nvPr>
            <p:custDataLst>
              <p:tags r:id="rId2"/>
            </p:custDataLst>
          </p:nvPr>
        </p:nvPicPr>
        <p:blipFill>
          <a:blip r:embed="rId9"/>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E5FC7CF0-A021-9DA4-9FD5-EB993F545979}"/>
              </a:ext>
            </a:extLst>
          </p:cNvPr>
          <p:cNvSpPr txBox="1"/>
          <p:nvPr>
            <p:custDataLst>
              <p:tags r:id="rId3"/>
            </p:custDataLst>
          </p:nvPr>
        </p:nvSpPr>
        <p:spPr>
          <a:xfrm>
            <a:off x="1671504" y="125132"/>
            <a:ext cx="384679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Next Steps</a:t>
            </a:r>
          </a:p>
        </p:txBody>
      </p:sp>
      <p:sp>
        <p:nvSpPr>
          <p:cNvPr id="3" name="Ellipse 2">
            <a:extLst>
              <a:ext uri="{FF2B5EF4-FFF2-40B4-BE49-F238E27FC236}">
                <a16:creationId xmlns:a16="http://schemas.microsoft.com/office/drawing/2014/main" id="{C9144EC9-F0CF-6227-71C8-D506C54488AC}"/>
              </a:ext>
            </a:extLst>
          </p:cNvPr>
          <p:cNvSpPr/>
          <p:nvPr>
            <p:custDataLst>
              <p:tags r:id="rId4"/>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7</a:t>
            </a:r>
          </a:p>
        </p:txBody>
      </p:sp>
      <p:pic>
        <p:nvPicPr>
          <p:cNvPr id="4" name="Graphic 21">
            <a:extLst>
              <a:ext uri="{FF2B5EF4-FFF2-40B4-BE49-F238E27FC236}">
                <a16:creationId xmlns:a16="http://schemas.microsoft.com/office/drawing/2014/main" id="{7FD16ED0-96C6-2296-832C-390119835912}"/>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10902879" y="5559913"/>
            <a:ext cx="1718828" cy="859414"/>
          </a:xfrm>
          <a:prstGeom prst="rect">
            <a:avLst/>
          </a:prstGeom>
        </p:spPr>
      </p:pic>
      <p:sp>
        <p:nvSpPr>
          <p:cNvPr id="6" name="ZoneTexte 5">
            <a:extLst>
              <a:ext uri="{FF2B5EF4-FFF2-40B4-BE49-F238E27FC236}">
                <a16:creationId xmlns:a16="http://schemas.microsoft.com/office/drawing/2014/main" id="{6733684C-589B-17BF-D64C-1B1772A0F399}"/>
              </a:ext>
            </a:extLst>
          </p:cNvPr>
          <p:cNvSpPr txBox="1"/>
          <p:nvPr>
            <p:custDataLst>
              <p:tags r:id="rId6"/>
            </p:custDataLst>
          </p:nvPr>
        </p:nvSpPr>
        <p:spPr>
          <a:xfrm>
            <a:off x="1423239" y="1963687"/>
            <a:ext cx="634701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0"/>
            </a:lvl1pPr>
          </a:lstStyle>
          <a:p>
            <a:pPr marL="457200" indent="-457200">
              <a:buFont typeface="+mj-lt"/>
              <a:buAutoNum type="arabicPeriod"/>
            </a:pPr>
            <a:r>
              <a:rPr lang="fr-CA" dirty="0"/>
              <a:t>Field of </a:t>
            </a:r>
            <a:r>
              <a:rPr lang="fr-CA" dirty="0" err="1"/>
              <a:t>study</a:t>
            </a:r>
            <a:r>
              <a:rPr lang="fr-CA" dirty="0"/>
              <a:t> (</a:t>
            </a:r>
            <a:r>
              <a:rPr lang="fr-CA" dirty="0" err="1"/>
              <a:t>Fall</a:t>
            </a:r>
            <a:r>
              <a:rPr lang="fr-CA" dirty="0"/>
              <a:t> 2025)</a:t>
            </a:r>
          </a:p>
        </p:txBody>
      </p:sp>
      <p:sp>
        <p:nvSpPr>
          <p:cNvPr id="7" name="ZoneTexte 6">
            <a:extLst>
              <a:ext uri="{FF2B5EF4-FFF2-40B4-BE49-F238E27FC236}">
                <a16:creationId xmlns:a16="http://schemas.microsoft.com/office/drawing/2014/main" id="{A3BC1E7B-26E9-7549-5E2D-B12150C25B86}"/>
              </a:ext>
            </a:extLst>
          </p:cNvPr>
          <p:cNvSpPr txBox="1"/>
          <p:nvPr>
            <p:custDataLst>
              <p:tags r:id="rId7"/>
            </p:custDataLst>
          </p:nvPr>
        </p:nvSpPr>
        <p:spPr>
          <a:xfrm>
            <a:off x="1394886" y="2923435"/>
            <a:ext cx="634701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0"/>
            </a:lvl1pPr>
          </a:lstStyle>
          <a:p>
            <a:pPr marL="457200" indent="-457200">
              <a:buFont typeface="+mj-lt"/>
              <a:buAutoNum type="arabicPeriod" startAt="2"/>
            </a:pPr>
            <a:r>
              <a:rPr lang="fr-CA" dirty="0" err="1"/>
              <a:t>Results</a:t>
            </a:r>
            <a:r>
              <a:rPr lang="fr-CA" dirty="0"/>
              <a:t> publication (</a:t>
            </a:r>
            <a:r>
              <a:rPr lang="fr-CA" dirty="0" err="1"/>
              <a:t>December</a:t>
            </a:r>
            <a:r>
              <a:rPr lang="fr-CA" dirty="0"/>
              <a:t> 2025)</a:t>
            </a:r>
          </a:p>
        </p:txBody>
      </p:sp>
    </p:spTree>
    <p:extLst>
      <p:ext uri="{BB962C8B-B14F-4D97-AF65-F5344CB8AC3E}">
        <p14:creationId xmlns:p14="http://schemas.microsoft.com/office/powerpoint/2010/main" val="49925635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E850A1-01FB-73FC-E216-F6CB95FB2B39}"/>
              </a:ext>
            </a:extLst>
          </p:cNvPr>
          <p:cNvSpPr/>
          <p:nvPr>
            <p:custDataLst>
              <p:tags r:id="rId1"/>
            </p:custDataLst>
          </p:nvPr>
        </p:nvSpPr>
        <p:spPr>
          <a:xfrm>
            <a:off x="0"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Rectangle 16">
            <a:extLst>
              <a:ext uri="{FF2B5EF4-FFF2-40B4-BE49-F238E27FC236}">
                <a16:creationId xmlns:a16="http://schemas.microsoft.com/office/drawing/2014/main" id="{4AD3AB55-E81C-4647-B872-7B660B3AF669}"/>
              </a:ext>
            </a:extLst>
          </p:cNvPr>
          <p:cNvSpPr/>
          <p:nvPr>
            <p:custDataLst>
              <p:tags r:id="rId2"/>
            </p:custDataLst>
          </p:nvPr>
        </p:nvSpPr>
        <p:spPr>
          <a:xfrm flipH="1">
            <a:off x="11569786" y="0"/>
            <a:ext cx="348911" cy="3008412"/>
          </a:xfrm>
          <a:prstGeom prst="rect">
            <a:avLst/>
          </a:prstGeom>
          <a:solidFill>
            <a:srgbClr val="E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17">
            <a:extLst>
              <a:ext uri="{FF2B5EF4-FFF2-40B4-BE49-F238E27FC236}">
                <a16:creationId xmlns:a16="http://schemas.microsoft.com/office/drawing/2014/main" id="{69FD301A-15A6-4FD9-9935-9AD2A726E531}"/>
              </a:ext>
            </a:extLst>
          </p:cNvPr>
          <p:cNvSpPr/>
          <p:nvPr>
            <p:custDataLst>
              <p:tags r:id="rId3"/>
            </p:custDataLst>
          </p:nvPr>
        </p:nvSpPr>
        <p:spPr>
          <a:xfrm flipH="1">
            <a:off x="11161213" y="2"/>
            <a:ext cx="348911" cy="3008412"/>
          </a:xfrm>
          <a:prstGeom prst="rect">
            <a:avLst/>
          </a:prstGeom>
          <a:solidFill>
            <a:srgbClr val="B2D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2D3CC6F4-A112-4923-8510-60056912A695}"/>
              </a:ext>
            </a:extLst>
          </p:cNvPr>
          <p:cNvSpPr/>
          <p:nvPr>
            <p:custDataLst>
              <p:tags r:id="rId4"/>
            </p:custDataLst>
          </p:nvPr>
        </p:nvSpPr>
        <p:spPr>
          <a:xfrm flipH="1">
            <a:off x="10752640" y="0"/>
            <a:ext cx="348911" cy="3008412"/>
          </a:xfrm>
          <a:prstGeom prst="rect">
            <a:avLst/>
          </a:prstGeom>
          <a:solidFill>
            <a:srgbClr val="CBD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Rectangle 54" hidden="1">
            <a:extLst>
              <a:ext uri="{FF2B5EF4-FFF2-40B4-BE49-F238E27FC236}">
                <a16:creationId xmlns:a16="http://schemas.microsoft.com/office/drawing/2014/main" id="{A646C0B2-7196-4ACD-AA09-64E75D1AF59B}"/>
              </a:ext>
            </a:extLst>
          </p:cNvPr>
          <p:cNvSpPr/>
          <p:nvPr>
            <p:custDataLst>
              <p:tags r:id="rId5"/>
            </p:custDataLst>
          </p:nvPr>
        </p:nvSpPr>
        <p:spPr>
          <a:xfrm>
            <a:off x="4481857" y="1933731"/>
            <a:ext cx="1946321" cy="3759713"/>
          </a:xfrm>
          <a:prstGeom prst="rect">
            <a:avLst/>
          </a:prstGeom>
          <a:solidFill>
            <a:srgbClr val="FAC9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6" name="Graphic 25">
            <a:extLst>
              <a:ext uri="{FF2B5EF4-FFF2-40B4-BE49-F238E27FC236}">
                <a16:creationId xmlns:a16="http://schemas.microsoft.com/office/drawing/2014/main" id="{3A668641-FAF1-439C-B6EC-8F1B373F557D}"/>
              </a:ext>
            </a:extLst>
          </p:cNvPr>
          <p:cNvPicPr>
            <a:picLocks noChangeAspect="1"/>
          </p:cNvPicPr>
          <p:nvPr>
            <p:custDataLst>
              <p:tags r:id="rId6"/>
            </p:custDataLst>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10800000">
            <a:off x="-1" y="5381981"/>
            <a:ext cx="1468582" cy="1476018"/>
          </a:xfrm>
          <a:prstGeom prst="rect">
            <a:avLst/>
          </a:prstGeom>
        </p:spPr>
      </p:pic>
      <p:sp>
        <p:nvSpPr>
          <p:cNvPr id="27" name="Oval 26">
            <a:extLst>
              <a:ext uri="{FF2B5EF4-FFF2-40B4-BE49-F238E27FC236}">
                <a16:creationId xmlns:a16="http://schemas.microsoft.com/office/drawing/2014/main" id="{FCBB1E3E-6B2B-4880-B822-42D47DC0AF70}"/>
              </a:ext>
            </a:extLst>
          </p:cNvPr>
          <p:cNvSpPr/>
          <p:nvPr>
            <p:custDataLst>
              <p:tags r:id="rId7"/>
            </p:custDataLst>
          </p:nvPr>
        </p:nvSpPr>
        <p:spPr>
          <a:xfrm rot="16200000">
            <a:off x="269238" y="5654939"/>
            <a:ext cx="930103" cy="930103"/>
          </a:xfrm>
          <a:prstGeom prst="ellipse">
            <a:avLst/>
          </a:prstGeom>
          <a:solidFill>
            <a:srgbClr val="ED5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0" name="Straight Connector 39">
            <a:extLst>
              <a:ext uri="{FF2B5EF4-FFF2-40B4-BE49-F238E27FC236}">
                <a16:creationId xmlns:a16="http://schemas.microsoft.com/office/drawing/2014/main" id="{D62C83BE-063F-49A3-9F76-F63F4E03212B}"/>
              </a:ext>
            </a:extLst>
          </p:cNvPr>
          <p:cNvCxnSpPr>
            <a:cxnSpLocks/>
          </p:cNvCxnSpPr>
          <p:nvPr>
            <p:custDataLst>
              <p:tags r:id="rId8"/>
            </p:custDataLst>
          </p:nvPr>
        </p:nvCxnSpPr>
        <p:spPr>
          <a:xfrm>
            <a:off x="2230589" y="2953397"/>
            <a:ext cx="5570804" cy="0"/>
          </a:xfrm>
          <a:prstGeom prst="line">
            <a:avLst/>
          </a:prstGeom>
          <a:ln w="19050" cap="sq">
            <a:solidFill>
              <a:srgbClr val="2A4D9E"/>
            </a:solidFill>
            <a:miter lim="800000"/>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76D4CDC-4AC9-4123-9679-66783F5081D4}"/>
              </a:ext>
            </a:extLst>
          </p:cNvPr>
          <p:cNvSpPr txBox="1"/>
          <p:nvPr>
            <p:custDataLst>
              <p:tags r:id="rId9"/>
            </p:custDataLst>
          </p:nvPr>
        </p:nvSpPr>
        <p:spPr>
          <a:xfrm>
            <a:off x="2126292" y="1844231"/>
            <a:ext cx="5453044" cy="1092607"/>
          </a:xfrm>
          <a:prstGeom prst="rect">
            <a:avLst/>
          </a:prstGeom>
          <a:noFill/>
        </p:spPr>
        <p:txBody>
          <a:bodyPr wrap="square" rtlCol="0">
            <a:spAutoFit/>
          </a:bodyPr>
          <a:lstStyle/>
          <a:p>
            <a:r>
              <a:t>Thank you</a:t>
            </a:r>
          </a:p>
        </p:txBody>
      </p:sp>
      <p:sp>
        <p:nvSpPr>
          <p:cNvPr id="50" name="Oval 49">
            <a:extLst>
              <a:ext uri="{FF2B5EF4-FFF2-40B4-BE49-F238E27FC236}">
                <a16:creationId xmlns:a16="http://schemas.microsoft.com/office/drawing/2014/main" id="{6C2FA631-1A6C-43B6-9CBC-0D8821FEA5B1}"/>
              </a:ext>
            </a:extLst>
          </p:cNvPr>
          <p:cNvSpPr/>
          <p:nvPr>
            <p:custDataLst>
              <p:tags r:id="rId10"/>
            </p:custDataLst>
          </p:nvPr>
        </p:nvSpPr>
        <p:spPr>
          <a:xfrm>
            <a:off x="1130319" y="3688318"/>
            <a:ext cx="585839" cy="585839"/>
          </a:xfrm>
          <a:prstGeom prst="ellipse">
            <a:avLst/>
          </a:prstGeom>
          <a:solidFill>
            <a:srgbClr val="2A4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a:t>                   </a:t>
            </a:r>
          </a:p>
        </p:txBody>
      </p:sp>
      <p:sp>
        <p:nvSpPr>
          <p:cNvPr id="54" name="TextBox 53">
            <a:extLst>
              <a:ext uri="{FF2B5EF4-FFF2-40B4-BE49-F238E27FC236}">
                <a16:creationId xmlns:a16="http://schemas.microsoft.com/office/drawing/2014/main" id="{E96B95BA-9792-4976-8454-9D2B183629AD}"/>
              </a:ext>
            </a:extLst>
          </p:cNvPr>
          <p:cNvSpPr txBox="1"/>
          <p:nvPr>
            <p:custDataLst>
              <p:tags r:id="rId11"/>
            </p:custDataLst>
          </p:nvPr>
        </p:nvSpPr>
        <p:spPr>
          <a:xfrm>
            <a:off x="2230588" y="4037963"/>
            <a:ext cx="2310931" cy="299313"/>
          </a:xfrm>
          <a:prstGeom prst="rect">
            <a:avLst/>
          </a:prstGeom>
          <a:noFill/>
        </p:spPr>
        <p:txBody>
          <a:bodyPr wrap="square">
            <a:spAutoFit/>
          </a:bodyPr>
          <a:lstStyle/>
          <a:p>
            <a:pPr>
              <a:lnSpc>
                <a:spcPct val="150000"/>
              </a:lnSpc>
            </a:pPr>
            <a:r>
              <a:rPr lang="en-IN" sz="1000" b="0" i="0">
                <a:solidFill>
                  <a:schemeClr val="bg1">
                    <a:lumMod val="65000"/>
                  </a:schemeClr>
                </a:solidFill>
                <a:effectLst/>
                <a:ea typeface="Open Sans" pitchFamily="2" charset="0"/>
                <a:cs typeface="Open Sans" pitchFamily="2" charset="0"/>
              </a:rPr>
              <a:t> </a:t>
            </a:r>
          </a:p>
        </p:txBody>
      </p:sp>
      <p:sp>
        <p:nvSpPr>
          <p:cNvPr id="2" name="ZoneTexte 1">
            <a:extLst>
              <a:ext uri="{FF2B5EF4-FFF2-40B4-BE49-F238E27FC236}">
                <a16:creationId xmlns:a16="http://schemas.microsoft.com/office/drawing/2014/main" id="{BB520EDC-6E44-6536-8F2E-D14755708C39}"/>
              </a:ext>
            </a:extLst>
          </p:cNvPr>
          <p:cNvSpPr txBox="1"/>
          <p:nvPr>
            <p:custDataLst>
              <p:tags r:id="rId12"/>
            </p:custDataLst>
          </p:nvPr>
        </p:nvSpPr>
        <p:spPr>
          <a:xfrm>
            <a:off x="1671504" y="125132"/>
            <a:ext cx="3921222"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Q&amp;A Session</a:t>
            </a:r>
          </a:p>
        </p:txBody>
      </p:sp>
      <p:sp>
        <p:nvSpPr>
          <p:cNvPr id="3" name="Ellipse 2">
            <a:extLst>
              <a:ext uri="{FF2B5EF4-FFF2-40B4-BE49-F238E27FC236}">
                <a16:creationId xmlns:a16="http://schemas.microsoft.com/office/drawing/2014/main" id="{DD643D67-FCB9-48F9-020F-0033D3E67884}"/>
              </a:ext>
            </a:extLst>
          </p:cNvPr>
          <p:cNvSpPr/>
          <p:nvPr>
            <p:custDataLst>
              <p:tags r:id="rId13"/>
            </p:custDataLst>
          </p:nvPr>
        </p:nvSpPr>
        <p:spPr>
          <a:xfrm>
            <a:off x="1189239" y="97596"/>
            <a:ext cx="468001" cy="46800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8</a:t>
            </a:r>
          </a:p>
        </p:txBody>
      </p:sp>
      <p:pic>
        <p:nvPicPr>
          <p:cNvPr id="7" name="Espace réservé pour une image  6" descr="Une image contenant capture d’écran, texte, graphisme, Graphique&#10;&#10;Le contenu généré par l’IA peut être incorrect.">
            <a:extLst>
              <a:ext uri="{FF2B5EF4-FFF2-40B4-BE49-F238E27FC236}">
                <a16:creationId xmlns:a16="http://schemas.microsoft.com/office/drawing/2014/main" id="{BBA0BB7C-7613-C0C3-C814-A8BACD9E66FF}"/>
              </a:ext>
            </a:extLst>
          </p:cNvPr>
          <p:cNvPicPr>
            <a:picLocks noGrp="1" noChangeAspect="1"/>
          </p:cNvPicPr>
          <p:nvPr>
            <p:ph type="pic" sz="quarter" idx="11"/>
            <p:custDataLst>
              <p:tags r:id="rId14"/>
            </p:custDataLst>
          </p:nvPr>
        </p:nvPicPr>
        <p:blipFill>
          <a:blip r:embed="rId27">
            <a:extLst>
              <a:ext uri="{28A0092B-C50C-407E-A947-70E740481C1C}">
                <a14:useLocalDpi xmlns:a14="http://schemas.microsoft.com/office/drawing/2010/main" val="0"/>
              </a:ext>
            </a:extLst>
          </a:blip>
          <a:srcRect t="65467" b="3391"/>
          <a:stretch/>
        </p:blipFill>
        <p:spPr>
          <a:xfrm>
            <a:off x="4541520" y="4350930"/>
            <a:ext cx="7652280" cy="1342516"/>
          </a:xfrm>
        </p:spPr>
      </p:pic>
      <p:pic>
        <p:nvPicPr>
          <p:cNvPr id="12" name="Espace réservé pour une image  11" descr="Une image contenant capture d’écran, texte, graphisme, Graphique&#10;&#10;Le contenu généré par l’IA peut être incorrect.">
            <a:extLst>
              <a:ext uri="{FF2B5EF4-FFF2-40B4-BE49-F238E27FC236}">
                <a16:creationId xmlns:a16="http://schemas.microsoft.com/office/drawing/2014/main" id="{3CE8902E-DEA1-056B-D594-D8A96C55D5A1}"/>
              </a:ext>
            </a:extLst>
          </p:cNvPr>
          <p:cNvPicPr>
            <a:picLocks noGrp="1" noChangeAspect="1"/>
          </p:cNvPicPr>
          <p:nvPr>
            <p:ph type="pic" sz="quarter" idx="10"/>
            <p:custDataLst>
              <p:tags r:id="rId15"/>
            </p:custDataLst>
          </p:nvPr>
        </p:nvPicPr>
        <p:blipFill>
          <a:blip r:embed="rId27">
            <a:extLst>
              <a:ext uri="{28A0092B-C50C-407E-A947-70E740481C1C}">
                <a14:useLocalDpi xmlns:a14="http://schemas.microsoft.com/office/drawing/2010/main" val="0"/>
              </a:ext>
            </a:extLst>
          </a:blip>
          <a:srcRect t="34411" b="34411"/>
          <a:stretch>
            <a:fillRect/>
          </a:stretch>
        </p:blipFill>
        <p:spPr/>
      </p:pic>
      <p:grpSp>
        <p:nvGrpSpPr>
          <p:cNvPr id="9" name="Groupe 8">
            <a:extLst>
              <a:ext uri="{FF2B5EF4-FFF2-40B4-BE49-F238E27FC236}">
                <a16:creationId xmlns:a16="http://schemas.microsoft.com/office/drawing/2014/main" id="{C8AC7E40-052D-2BA2-ED1C-4FBD407E1599}"/>
              </a:ext>
            </a:extLst>
          </p:cNvPr>
          <p:cNvGrpSpPr/>
          <p:nvPr/>
        </p:nvGrpSpPr>
        <p:grpSpPr>
          <a:xfrm>
            <a:off x="2612539" y="6015878"/>
            <a:ext cx="8365356" cy="732803"/>
            <a:chOff x="1681066" y="6109840"/>
            <a:chExt cx="8365356" cy="732803"/>
          </a:xfrm>
        </p:grpSpPr>
        <p:pic>
          <p:nvPicPr>
            <p:cNvPr id="11" name="Image 10" descr="Une image contenant Graphique, Police, logo, graphisme&#10;&#10;Le contenu généré par l’IA peut être incorrect.">
              <a:extLst>
                <a:ext uri="{FF2B5EF4-FFF2-40B4-BE49-F238E27FC236}">
                  <a16:creationId xmlns:a16="http://schemas.microsoft.com/office/drawing/2014/main" id="{4E16F24A-07D1-706F-7A9A-C0F279201FDF}"/>
                </a:ext>
              </a:extLst>
            </p:cNvPr>
            <p:cNvPicPr>
              <a:picLocks noChangeAspect="1"/>
            </p:cNvPicPr>
            <p:nvPr>
              <p:custDataLst>
                <p:tags r:id="rId16"/>
              </p:custDataLst>
            </p:nvPr>
          </p:nvPicPr>
          <p:blipFill>
            <a:blip r:embed="rId28">
              <a:grayscl/>
              <a:extLst>
                <a:ext uri="{28A0092B-C50C-407E-A947-70E740481C1C}">
                  <a14:useLocalDpi xmlns:a14="http://schemas.microsoft.com/office/drawing/2010/main" val="0"/>
                </a:ext>
              </a:extLst>
            </a:blip>
            <a:stretch>
              <a:fillRect/>
            </a:stretch>
          </p:blipFill>
          <p:spPr>
            <a:xfrm>
              <a:off x="1681066" y="6173249"/>
              <a:ext cx="1209541" cy="605984"/>
            </a:xfrm>
            <a:prstGeom prst="rect">
              <a:avLst/>
            </a:prstGeom>
          </p:spPr>
        </p:pic>
        <p:pic>
          <p:nvPicPr>
            <p:cNvPr id="13" name="Image 12" descr="Une image contenant Police, Graphique, graphisme, capture d’écran&#10;&#10;Le contenu généré par l’IA peut être incorrect.">
              <a:extLst>
                <a:ext uri="{FF2B5EF4-FFF2-40B4-BE49-F238E27FC236}">
                  <a16:creationId xmlns:a16="http://schemas.microsoft.com/office/drawing/2014/main" id="{D03D6D9D-A518-64BF-DB53-A08083C9483C}"/>
                </a:ext>
              </a:extLst>
            </p:cNvPr>
            <p:cNvPicPr>
              <a:picLocks noChangeAspect="1"/>
            </p:cNvPicPr>
            <p:nvPr>
              <p:custDataLst>
                <p:tags r:id="rId17"/>
              </p:custDataLst>
            </p:nvPr>
          </p:nvPicPr>
          <p:blipFill>
            <a:blip r:embed="rId29">
              <a:grayscl/>
              <a:extLst>
                <a:ext uri="{28A0092B-C50C-407E-A947-70E740481C1C}">
                  <a14:useLocalDpi xmlns:a14="http://schemas.microsoft.com/office/drawing/2010/main" val="0"/>
                </a:ext>
              </a:extLst>
            </a:blip>
            <a:stretch>
              <a:fillRect/>
            </a:stretch>
          </p:blipFill>
          <p:spPr>
            <a:xfrm>
              <a:off x="4315546" y="6282264"/>
              <a:ext cx="1153714" cy="387955"/>
            </a:xfrm>
            <a:prstGeom prst="rect">
              <a:avLst/>
            </a:prstGeom>
          </p:spPr>
        </p:pic>
        <p:pic>
          <p:nvPicPr>
            <p:cNvPr id="14" name="Graphique 13">
              <a:extLst>
                <a:ext uri="{FF2B5EF4-FFF2-40B4-BE49-F238E27FC236}">
                  <a16:creationId xmlns:a16="http://schemas.microsoft.com/office/drawing/2014/main" id="{C0C045E9-F80D-089D-2083-B93DFF4B937E}"/>
                </a:ext>
              </a:extLst>
            </p:cNvPr>
            <p:cNvPicPr>
              <a:picLocks noChangeAspect="1"/>
            </p:cNvPicPr>
            <p:nvPr>
              <p:custDataLst>
                <p:tags r:id="rId18"/>
              </p:custDataLst>
            </p:nvPr>
          </p:nvPicPr>
          <p:blipFill>
            <a:blip r:embed="rId30">
              <a:grayscl/>
              <a:extLst>
                <a:ext uri="{96DAC541-7B7A-43D3-8B79-37D633B846F1}">
                  <asvg:svgBlip xmlns:asvg="http://schemas.microsoft.com/office/drawing/2016/SVG/main" r:embed="rId31"/>
                </a:ext>
              </a:extLst>
            </a:blip>
            <a:srcRect b="29731"/>
            <a:stretch/>
          </p:blipFill>
          <p:spPr>
            <a:xfrm>
              <a:off x="5700135" y="6220799"/>
              <a:ext cx="1153714" cy="510884"/>
            </a:xfrm>
            <a:prstGeom prst="rect">
              <a:avLst/>
            </a:prstGeom>
          </p:spPr>
        </p:pic>
        <p:pic>
          <p:nvPicPr>
            <p:cNvPr id="15" name="Image 14" descr="Une image contenant texte, Police, Graphique, logo&#10;&#10;Le contenu généré par l’IA peut être incorrect.">
              <a:extLst>
                <a:ext uri="{FF2B5EF4-FFF2-40B4-BE49-F238E27FC236}">
                  <a16:creationId xmlns:a16="http://schemas.microsoft.com/office/drawing/2014/main" id="{6EC233AC-CC43-C6A0-EC32-8BD6D25249E9}"/>
                </a:ext>
              </a:extLst>
            </p:cNvPr>
            <p:cNvPicPr>
              <a:picLocks noChangeAspect="1"/>
            </p:cNvPicPr>
            <p:nvPr>
              <p:custDataLst>
                <p:tags r:id="rId19"/>
              </p:custDataLst>
            </p:nvPr>
          </p:nvPicPr>
          <p:blipFill>
            <a:blip r:embed="rId32">
              <a:grayscl/>
              <a:extLst>
                <a:ext uri="{28A0092B-C50C-407E-A947-70E740481C1C}">
                  <a14:useLocalDpi xmlns:a14="http://schemas.microsoft.com/office/drawing/2010/main" val="0"/>
                </a:ext>
              </a:extLst>
            </a:blip>
            <a:stretch>
              <a:fillRect/>
            </a:stretch>
          </p:blipFill>
          <p:spPr>
            <a:xfrm>
              <a:off x="3121482" y="6219068"/>
              <a:ext cx="963189" cy="514346"/>
            </a:xfrm>
            <a:prstGeom prst="rect">
              <a:avLst/>
            </a:prstGeom>
          </p:spPr>
        </p:pic>
        <p:pic>
          <p:nvPicPr>
            <p:cNvPr id="16" name="Image 15" descr="Une image contenant Police, logo, texte, Graphique&#10;&#10;Le contenu généré par l’IA peut être incorrect.">
              <a:extLst>
                <a:ext uri="{FF2B5EF4-FFF2-40B4-BE49-F238E27FC236}">
                  <a16:creationId xmlns:a16="http://schemas.microsoft.com/office/drawing/2014/main" id="{D6CA992F-78D5-E6ED-652D-69D24E7A224B}"/>
                </a:ext>
              </a:extLst>
            </p:cNvPr>
            <p:cNvPicPr>
              <a:picLocks noChangeAspect="1"/>
            </p:cNvPicPr>
            <p:nvPr>
              <p:custDataLst>
                <p:tags r:id="rId20"/>
              </p:custDataLst>
            </p:nvPr>
          </p:nvPicPr>
          <p:blipFill>
            <a:blip r:embed="rId33">
              <a:clrChange>
                <a:clrFrom>
                  <a:srgbClr val="FEFEFE"/>
                </a:clrFrom>
                <a:clrTo>
                  <a:srgbClr val="FEFEFE">
                    <a:alpha val="0"/>
                  </a:srgbClr>
                </a:clrTo>
              </a:clrChange>
              <a:grayscl/>
              <a:extLst>
                <a:ext uri="{28A0092B-C50C-407E-A947-70E740481C1C}">
                  <a14:useLocalDpi xmlns:a14="http://schemas.microsoft.com/office/drawing/2010/main" val="0"/>
                </a:ext>
              </a:extLst>
            </a:blip>
            <a:stretch>
              <a:fillRect/>
            </a:stretch>
          </p:blipFill>
          <p:spPr>
            <a:xfrm>
              <a:off x="7084724" y="6109840"/>
              <a:ext cx="963190" cy="732803"/>
            </a:xfrm>
            <a:prstGeom prst="rect">
              <a:avLst/>
            </a:prstGeom>
          </p:spPr>
        </p:pic>
        <p:pic>
          <p:nvPicPr>
            <p:cNvPr id="20" name="Image 19" descr="Une image contenant texte, Graphique, clipart, Police&#10;&#10;Le contenu généré par l’IA peut être incorrect.">
              <a:extLst>
                <a:ext uri="{FF2B5EF4-FFF2-40B4-BE49-F238E27FC236}">
                  <a16:creationId xmlns:a16="http://schemas.microsoft.com/office/drawing/2014/main" id="{62C29C5E-33F0-E528-AAB8-0715A9E5A2F6}"/>
                </a:ext>
              </a:extLst>
            </p:cNvPr>
            <p:cNvPicPr>
              <a:picLocks noChangeAspect="1"/>
            </p:cNvPicPr>
            <p:nvPr>
              <p:custDataLst>
                <p:tags r:id="rId21"/>
              </p:custDataLst>
            </p:nvPr>
          </p:nvPicPr>
          <p:blipFill>
            <a:blip r:embed="rId34">
              <a:clrChange>
                <a:clrFrom>
                  <a:srgbClr val="D9D9D9"/>
                </a:clrFrom>
                <a:clrTo>
                  <a:srgbClr val="D9D9D9">
                    <a:alpha val="0"/>
                  </a:srgbClr>
                </a:clrTo>
              </a:clrChange>
              <a:grayscl/>
              <a:extLst>
                <a:ext uri="{28A0092B-C50C-407E-A947-70E740481C1C}">
                  <a14:useLocalDpi xmlns:a14="http://schemas.microsoft.com/office/drawing/2010/main" val="0"/>
                </a:ext>
              </a:extLst>
            </a:blip>
            <a:stretch>
              <a:fillRect/>
            </a:stretch>
          </p:blipFill>
          <p:spPr>
            <a:xfrm>
              <a:off x="8278789" y="6136365"/>
              <a:ext cx="535959" cy="679753"/>
            </a:xfrm>
            <a:prstGeom prst="rect">
              <a:avLst/>
            </a:prstGeom>
          </p:spPr>
        </p:pic>
        <p:pic>
          <p:nvPicPr>
            <p:cNvPr id="21" name="Image 20" descr="Une image contenant capture d’écran, noir, Graphique, conception&#10;&#10;Le contenu généré par l’IA peut être incorrect.">
              <a:extLst>
                <a:ext uri="{FF2B5EF4-FFF2-40B4-BE49-F238E27FC236}">
                  <a16:creationId xmlns:a16="http://schemas.microsoft.com/office/drawing/2014/main" id="{6C5699E5-5C07-6243-944F-CB57D5E126B7}"/>
                </a:ext>
              </a:extLst>
            </p:cNvPr>
            <p:cNvPicPr>
              <a:picLocks noChangeAspect="1"/>
            </p:cNvPicPr>
            <p:nvPr>
              <p:custDataLst>
                <p:tags r:id="rId22"/>
              </p:custDataLst>
            </p:nvPr>
          </p:nvPicPr>
          <p:blipFill>
            <a:blip r:embed="rId35">
              <a:extLst>
                <a:ext uri="{28A0092B-C50C-407E-A947-70E740481C1C}">
                  <a14:useLocalDpi xmlns:a14="http://schemas.microsoft.com/office/drawing/2010/main" val="0"/>
                </a:ext>
              </a:extLst>
            </a:blip>
            <a:stretch>
              <a:fillRect/>
            </a:stretch>
          </p:blipFill>
          <p:spPr>
            <a:xfrm>
              <a:off x="9045624" y="6300808"/>
              <a:ext cx="1000798" cy="350866"/>
            </a:xfrm>
            <a:prstGeom prst="rect">
              <a:avLst/>
            </a:prstGeom>
          </p:spPr>
        </p:pic>
      </p:grpSp>
      <p:pic>
        <p:nvPicPr>
          <p:cNvPr id="23" name="Graphique 22">
            <a:extLst>
              <a:ext uri="{FF2B5EF4-FFF2-40B4-BE49-F238E27FC236}">
                <a16:creationId xmlns:a16="http://schemas.microsoft.com/office/drawing/2014/main" id="{FAB644F8-25A9-61E7-5DAF-C9A477D2D70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6384100" y="2092484"/>
            <a:ext cx="2977800" cy="644217"/>
          </a:xfrm>
          <a:prstGeom prst="rect">
            <a:avLst/>
          </a:prstGeom>
        </p:spPr>
      </p:pic>
    </p:spTree>
    <p:extLst>
      <p:ext uri="{BB962C8B-B14F-4D97-AF65-F5344CB8AC3E}">
        <p14:creationId xmlns:p14="http://schemas.microsoft.com/office/powerpoint/2010/main" val="3829568822"/>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9B15B3-7017-02DB-6076-7D36E0C56D1B}"/>
              </a:ext>
            </a:extLst>
          </p:cNvPr>
          <p:cNvSpPr/>
          <p:nvPr>
            <p:custDataLst>
              <p:tags r:id="rId1"/>
            </p:custDataLst>
          </p:nvPr>
        </p:nvSpPr>
        <p:spPr>
          <a:xfrm>
            <a:off x="-124178" y="0"/>
            <a:ext cx="10782599"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a:extLst>
              <a:ext uri="{FF2B5EF4-FFF2-40B4-BE49-F238E27FC236}">
                <a16:creationId xmlns:a16="http://schemas.microsoft.com/office/drawing/2014/main" id="{045FB40C-0E58-4C97-A0D0-5FA8E1EEAB02}"/>
              </a:ext>
            </a:extLst>
          </p:cNvPr>
          <p:cNvSpPr/>
          <p:nvPr>
            <p:custDataLst>
              <p:tags r:id="rId2"/>
            </p:custDataLst>
          </p:nvPr>
        </p:nvSpPr>
        <p:spPr>
          <a:xfrm>
            <a:off x="9213273" y="0"/>
            <a:ext cx="2978727" cy="6858000"/>
          </a:xfrm>
          <a:prstGeom prst="rect">
            <a:avLst/>
          </a:prstGeom>
          <a:solidFill>
            <a:srgbClr val="2A4D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3" name="Graphic 12">
            <a:extLst>
              <a:ext uri="{FF2B5EF4-FFF2-40B4-BE49-F238E27FC236}">
                <a16:creationId xmlns:a16="http://schemas.microsoft.com/office/drawing/2014/main" id="{1717F070-75C8-4CA7-940D-2093B6889F29}"/>
              </a:ext>
            </a:extLst>
          </p:cNvPr>
          <p:cNvPicPr>
            <a:picLocks noChangeAspect="1"/>
          </p:cNvPicPr>
          <p:nvPr>
            <p:custDataLst>
              <p:tags r:id="rId3"/>
            </p:custDataLst>
          </p:nvPr>
        </p:nvPicPr>
        <p:blipFill>
          <a:blip r:embed="rId43" cstate="print">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rot="5400000">
            <a:off x="6891988" y="429707"/>
            <a:ext cx="1718828" cy="859414"/>
          </a:xfrm>
          <a:prstGeom prst="rect">
            <a:avLst/>
          </a:prstGeom>
        </p:spPr>
      </p:pic>
      <p:sp>
        <p:nvSpPr>
          <p:cNvPr id="14" name="Rectangle 13">
            <a:extLst>
              <a:ext uri="{FF2B5EF4-FFF2-40B4-BE49-F238E27FC236}">
                <a16:creationId xmlns:a16="http://schemas.microsoft.com/office/drawing/2014/main" id="{D0D0494C-BB21-40D6-8C58-D96C45623DFF}"/>
              </a:ext>
            </a:extLst>
          </p:cNvPr>
          <p:cNvSpPr/>
          <p:nvPr>
            <p:custDataLst>
              <p:tags r:id="rId4"/>
            </p:custDataLst>
          </p:nvPr>
        </p:nvSpPr>
        <p:spPr>
          <a:xfrm>
            <a:off x="11285588" y="432"/>
            <a:ext cx="907473" cy="858982"/>
          </a:xfrm>
          <a:prstGeom prst="rect">
            <a:avLst/>
          </a:prstGeom>
          <a:solidFill>
            <a:srgbClr val="CBD6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5" name="Graphic 14">
            <a:extLst>
              <a:ext uri="{FF2B5EF4-FFF2-40B4-BE49-F238E27FC236}">
                <a16:creationId xmlns:a16="http://schemas.microsoft.com/office/drawing/2014/main" id="{5BA522BE-12E5-4732-A0EA-E8C0DCE428E5}"/>
              </a:ext>
            </a:extLst>
          </p:cNvPr>
          <p:cNvPicPr>
            <a:picLocks noChangeAspect="1"/>
          </p:cNvPicPr>
          <p:nvPr>
            <p:custDataLst>
              <p:tags r:id="rId5"/>
            </p:custDataLst>
          </p:nvPr>
        </p:nvPicPr>
        <p:blipFill>
          <a:blip r:embed="rId43" cstate="print">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rot="5400000">
            <a:off x="6032574" y="429707"/>
            <a:ext cx="1718828" cy="859414"/>
          </a:xfrm>
          <a:prstGeom prst="rect">
            <a:avLst/>
          </a:prstGeom>
        </p:spPr>
      </p:pic>
      <p:sp>
        <p:nvSpPr>
          <p:cNvPr id="16" name="Rectangle 15">
            <a:extLst>
              <a:ext uri="{FF2B5EF4-FFF2-40B4-BE49-F238E27FC236}">
                <a16:creationId xmlns:a16="http://schemas.microsoft.com/office/drawing/2014/main" id="{1FD08FB0-7E3F-48D7-A6EC-58597CC95478}"/>
              </a:ext>
            </a:extLst>
          </p:cNvPr>
          <p:cNvSpPr/>
          <p:nvPr>
            <p:custDataLst>
              <p:tags r:id="rId6"/>
            </p:custDataLst>
          </p:nvPr>
        </p:nvSpPr>
        <p:spPr>
          <a:xfrm>
            <a:off x="10598727" y="5347854"/>
            <a:ext cx="1595396" cy="1510146"/>
          </a:xfrm>
          <a:prstGeom prst="rect">
            <a:avLst/>
          </a:prstGeom>
          <a:solidFill>
            <a:srgbClr val="EE5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a:extLst>
              <a:ext uri="{FF2B5EF4-FFF2-40B4-BE49-F238E27FC236}">
                <a16:creationId xmlns:a16="http://schemas.microsoft.com/office/drawing/2014/main" id="{3488BDBF-EED1-4E34-BCE7-E01E85DA8752}"/>
              </a:ext>
            </a:extLst>
          </p:cNvPr>
          <p:cNvSpPr txBox="1"/>
          <p:nvPr>
            <p:custDataLst>
              <p:tags r:id="rId7"/>
            </p:custDataLst>
          </p:nvPr>
        </p:nvSpPr>
        <p:spPr>
          <a:xfrm>
            <a:off x="726777" y="408780"/>
            <a:ext cx="5562755" cy="707886"/>
          </a:xfrm>
          <a:prstGeom prst="rect">
            <a:avLst/>
          </a:prstGeom>
          <a:noFill/>
        </p:spPr>
        <p:txBody>
          <a:bodyPr wrap="square" rtlCol="0">
            <a:spAutoFit/>
          </a:bodyPr>
          <a:lstStyle>
            <a:defPPr>
              <a:defRPr lang="en-US"/>
            </a:defPPr>
            <a:lvl1pPr>
              <a:defRPr sz="4000" b="1" spc="300">
                <a:solidFill>
                  <a:srgbClr val="525252"/>
                </a:solidFill>
                <a:latin typeface="Metropolis" panose="00000500000000000000" pitchFamily="50" charset="0"/>
                <a:cs typeface="Arial" panose="020B0604020202020204" pitchFamily="34" charset="0"/>
              </a:defRPr>
            </a:lvl1pPr>
          </a:lstStyle>
          <a:p>
            <a:r>
              <a:rPr lang="fr-CA" dirty="0" err="1"/>
              <a:t>Presentation</a:t>
            </a:r>
            <a:r>
              <a:rPr lang="fr-CA" dirty="0"/>
              <a:t> plan</a:t>
            </a:r>
            <a:endParaRPr dirty="0"/>
          </a:p>
        </p:txBody>
      </p:sp>
      <p:cxnSp>
        <p:nvCxnSpPr>
          <p:cNvPr id="27" name="Straight Connector 26">
            <a:extLst>
              <a:ext uri="{FF2B5EF4-FFF2-40B4-BE49-F238E27FC236}">
                <a16:creationId xmlns:a16="http://schemas.microsoft.com/office/drawing/2014/main" id="{9738EA09-D546-43C8-B869-33830B334258}"/>
              </a:ext>
            </a:extLst>
          </p:cNvPr>
          <p:cNvCxnSpPr>
            <a:cxnSpLocks/>
          </p:cNvCxnSpPr>
          <p:nvPr>
            <p:custDataLst>
              <p:tags r:id="rId8"/>
            </p:custDataLst>
          </p:nvPr>
        </p:nvCxnSpPr>
        <p:spPr>
          <a:xfrm>
            <a:off x="841195" y="1117889"/>
            <a:ext cx="1323353" cy="0"/>
          </a:xfrm>
          <a:prstGeom prst="line">
            <a:avLst/>
          </a:prstGeom>
          <a:ln w="19050" cap="sq">
            <a:solidFill>
              <a:srgbClr val="CBD605"/>
            </a:solidFill>
            <a:round/>
          </a:ln>
        </p:spPr>
        <p:style>
          <a:lnRef idx="1">
            <a:schemeClr val="accent1"/>
          </a:lnRef>
          <a:fillRef idx="0">
            <a:schemeClr val="accent1"/>
          </a:fillRef>
          <a:effectRef idx="0">
            <a:schemeClr val="accent1"/>
          </a:effectRef>
          <a:fontRef idx="minor">
            <a:schemeClr val="tx1"/>
          </a:fontRef>
        </p:style>
      </p:cxnSp>
      <p:grpSp>
        <p:nvGrpSpPr>
          <p:cNvPr id="43" name="Groupe 42">
            <a:extLst>
              <a:ext uri="{FF2B5EF4-FFF2-40B4-BE49-F238E27FC236}">
                <a16:creationId xmlns:a16="http://schemas.microsoft.com/office/drawing/2014/main" id="{7F74207F-8CF7-65D3-B4D7-73D31940F6E6}"/>
              </a:ext>
            </a:extLst>
          </p:cNvPr>
          <p:cNvGrpSpPr/>
          <p:nvPr>
            <p:custDataLst>
              <p:tags r:id="rId9"/>
            </p:custDataLst>
          </p:nvPr>
        </p:nvGrpSpPr>
        <p:grpSpPr>
          <a:xfrm>
            <a:off x="729175" y="2465011"/>
            <a:ext cx="3719717" cy="468000"/>
            <a:chOff x="729175" y="2465011"/>
            <a:chExt cx="3719717" cy="468000"/>
          </a:xfrm>
        </p:grpSpPr>
        <p:sp>
          <p:nvSpPr>
            <p:cNvPr id="3" name="Rectangle 2">
              <a:extLst>
                <a:ext uri="{FF2B5EF4-FFF2-40B4-BE49-F238E27FC236}">
                  <a16:creationId xmlns:a16="http://schemas.microsoft.com/office/drawing/2014/main" id="{D7F5DE5D-30D9-73FC-F95E-CD7C96EC3416}"/>
                </a:ext>
              </a:extLst>
            </p:cNvPr>
            <p:cNvSpPr/>
            <p:nvPr>
              <p:custDataLst>
                <p:tags r:id="rId39"/>
              </p:custDataLst>
            </p:nvPr>
          </p:nvSpPr>
          <p:spPr>
            <a:xfrm>
              <a:off x="729175" y="2465011"/>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 coins arrondis 8">
              <a:extLst>
                <a:ext uri="{FF2B5EF4-FFF2-40B4-BE49-F238E27FC236}">
                  <a16:creationId xmlns:a16="http://schemas.microsoft.com/office/drawing/2014/main" id="{6C70F568-F8E9-1CF9-61E9-BDFF574EED4C}"/>
                </a:ext>
              </a:extLst>
            </p:cNvPr>
            <p:cNvSpPr txBox="1"/>
            <p:nvPr>
              <p:custDataLst>
                <p:tags r:id="rId40"/>
              </p:custDataLst>
            </p:nvPr>
          </p:nvSpPr>
          <p:spPr>
            <a:xfrm>
              <a:off x="1207560" y="2597265"/>
              <a:ext cx="252178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a:solidFill>
                    <a:schemeClr val="tx1"/>
                  </a:solidFill>
                  <a:latin typeface="Open Sans" pitchFamily="2" charset="0"/>
                  <a:ea typeface="Open Sans" pitchFamily="2" charset="0"/>
                  <a:cs typeface="Open Sans" pitchFamily="2" charset="0"/>
                </a:rPr>
                <a:t>The </a:t>
              </a:r>
              <a:r>
                <a:rPr lang="fr-CA" sz="1400" b="1" dirty="0" err="1">
                  <a:solidFill>
                    <a:schemeClr val="tx1"/>
                  </a:solidFill>
                  <a:latin typeface="Open Sans" pitchFamily="2" charset="0"/>
                  <a:ea typeface="Open Sans" pitchFamily="2" charset="0"/>
                  <a:cs typeface="Open Sans" pitchFamily="2" charset="0"/>
                </a:rPr>
                <a:t>research</a:t>
              </a:r>
              <a:endParaRPr lang="fr-CA" sz="1400" b="1" dirty="0">
                <a:solidFill>
                  <a:schemeClr val="tx1"/>
                </a:solidFill>
                <a:latin typeface="Open Sans" pitchFamily="2" charset="0"/>
                <a:ea typeface="Open Sans" pitchFamily="2" charset="0"/>
                <a:cs typeface="Open Sans" pitchFamily="2" charset="0"/>
              </a:endParaRPr>
            </a:p>
          </p:txBody>
        </p:sp>
        <p:sp>
          <p:nvSpPr>
            <p:cNvPr id="9" name="Ellipse 8">
              <a:extLst>
                <a:ext uri="{FF2B5EF4-FFF2-40B4-BE49-F238E27FC236}">
                  <a16:creationId xmlns:a16="http://schemas.microsoft.com/office/drawing/2014/main" id="{E1546C1D-2E4C-8ED6-86C0-2B848BF603D8}"/>
                </a:ext>
              </a:extLst>
            </p:cNvPr>
            <p:cNvSpPr/>
            <p:nvPr>
              <p:custDataLst>
                <p:tags r:id="rId41"/>
              </p:custDataLst>
            </p:nvPr>
          </p:nvSpPr>
          <p:spPr>
            <a:xfrm>
              <a:off x="796313" y="2531158"/>
              <a:ext cx="344111" cy="344111"/>
            </a:xfrm>
            <a:prstGeom prst="ellipse">
              <a:avLst/>
            </a:prstGeom>
            <a:solidFill>
              <a:srgbClr val="CBD6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3</a:t>
              </a:r>
            </a:p>
          </p:txBody>
        </p:sp>
      </p:grpSp>
      <p:grpSp>
        <p:nvGrpSpPr>
          <p:cNvPr id="41" name="Groupe 40">
            <a:extLst>
              <a:ext uri="{FF2B5EF4-FFF2-40B4-BE49-F238E27FC236}">
                <a16:creationId xmlns:a16="http://schemas.microsoft.com/office/drawing/2014/main" id="{FCB23B0D-0599-1E40-3DA1-973A84ED8460}"/>
              </a:ext>
            </a:extLst>
          </p:cNvPr>
          <p:cNvGrpSpPr/>
          <p:nvPr>
            <p:custDataLst>
              <p:tags r:id="rId10"/>
            </p:custDataLst>
          </p:nvPr>
        </p:nvGrpSpPr>
        <p:grpSpPr>
          <a:xfrm>
            <a:off x="729175" y="1301885"/>
            <a:ext cx="3719717" cy="468000"/>
            <a:chOff x="729175" y="1301885"/>
            <a:chExt cx="3719717" cy="468000"/>
          </a:xfrm>
        </p:grpSpPr>
        <p:sp>
          <p:nvSpPr>
            <p:cNvPr id="5" name="Rectangle 4">
              <a:extLst>
                <a:ext uri="{FF2B5EF4-FFF2-40B4-BE49-F238E27FC236}">
                  <a16:creationId xmlns:a16="http://schemas.microsoft.com/office/drawing/2014/main" id="{C2E13F66-08CF-22CC-E6B3-6C7F4D3C024D}"/>
                </a:ext>
              </a:extLst>
            </p:cNvPr>
            <p:cNvSpPr/>
            <p:nvPr>
              <p:custDataLst>
                <p:tags r:id="rId36"/>
              </p:custDataLst>
            </p:nvPr>
          </p:nvSpPr>
          <p:spPr>
            <a:xfrm>
              <a:off x="729175" y="1301885"/>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 coins arrondis 8">
              <a:extLst>
                <a:ext uri="{FF2B5EF4-FFF2-40B4-BE49-F238E27FC236}">
                  <a16:creationId xmlns:a16="http://schemas.microsoft.com/office/drawing/2014/main" id="{0B75E3F0-BF8A-A484-8291-FD2B1160EB56}"/>
                </a:ext>
              </a:extLst>
            </p:cNvPr>
            <p:cNvSpPr txBox="1"/>
            <p:nvPr>
              <p:custDataLst>
                <p:tags r:id="rId37"/>
              </p:custDataLst>
            </p:nvPr>
          </p:nvSpPr>
          <p:spPr>
            <a:xfrm>
              <a:off x="1207560" y="1434139"/>
              <a:ext cx="262503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defTabSz="914400">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Who</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we</a:t>
              </a:r>
              <a:r>
                <a:rPr lang="fr-CA" sz="1400" b="1" dirty="0">
                  <a:solidFill>
                    <a:schemeClr val="tx1"/>
                  </a:solidFill>
                  <a:latin typeface="Open Sans" pitchFamily="2" charset="0"/>
                  <a:ea typeface="Open Sans" pitchFamily="2" charset="0"/>
                  <a:cs typeface="Open Sans" pitchFamily="2" charset="0"/>
                </a:rPr>
                <a:t> are</a:t>
              </a:r>
            </a:p>
          </p:txBody>
        </p:sp>
        <p:sp>
          <p:nvSpPr>
            <p:cNvPr id="11" name="Ellipse 10">
              <a:extLst>
                <a:ext uri="{FF2B5EF4-FFF2-40B4-BE49-F238E27FC236}">
                  <a16:creationId xmlns:a16="http://schemas.microsoft.com/office/drawing/2014/main" id="{C439F43D-93C9-1F2C-85BB-EEB6D480B482}"/>
                </a:ext>
              </a:extLst>
            </p:cNvPr>
            <p:cNvSpPr/>
            <p:nvPr>
              <p:custDataLst>
                <p:tags r:id="rId38"/>
              </p:custDataLst>
            </p:nvPr>
          </p:nvSpPr>
          <p:spPr>
            <a:xfrm>
              <a:off x="795425" y="1360713"/>
              <a:ext cx="344111" cy="344111"/>
            </a:xfrm>
            <a:prstGeom prst="ellipse">
              <a:avLst/>
            </a:prstGeom>
            <a:solidFill>
              <a:srgbClr val="ED5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1</a:t>
              </a:r>
            </a:p>
          </p:txBody>
        </p:sp>
      </p:grpSp>
      <p:grpSp>
        <p:nvGrpSpPr>
          <p:cNvPr id="42" name="Groupe 41">
            <a:extLst>
              <a:ext uri="{FF2B5EF4-FFF2-40B4-BE49-F238E27FC236}">
                <a16:creationId xmlns:a16="http://schemas.microsoft.com/office/drawing/2014/main" id="{586B11D4-714E-489B-DA4B-0603BCFCAB65}"/>
              </a:ext>
            </a:extLst>
          </p:cNvPr>
          <p:cNvGrpSpPr/>
          <p:nvPr>
            <p:custDataLst>
              <p:tags r:id="rId11"/>
            </p:custDataLst>
          </p:nvPr>
        </p:nvGrpSpPr>
        <p:grpSpPr>
          <a:xfrm>
            <a:off x="729175" y="1883448"/>
            <a:ext cx="3719717" cy="468000"/>
            <a:chOff x="729175" y="1883448"/>
            <a:chExt cx="3719717" cy="468000"/>
          </a:xfrm>
        </p:grpSpPr>
        <p:sp>
          <p:nvSpPr>
            <p:cNvPr id="7" name="Rectangle 6">
              <a:extLst>
                <a:ext uri="{FF2B5EF4-FFF2-40B4-BE49-F238E27FC236}">
                  <a16:creationId xmlns:a16="http://schemas.microsoft.com/office/drawing/2014/main" id="{1A05F158-91A3-14F7-230F-A3E15E95ABCD}"/>
                </a:ext>
              </a:extLst>
            </p:cNvPr>
            <p:cNvSpPr/>
            <p:nvPr>
              <p:custDataLst>
                <p:tags r:id="rId33"/>
              </p:custDataLst>
            </p:nvPr>
          </p:nvSpPr>
          <p:spPr>
            <a:xfrm>
              <a:off x="729175" y="1883448"/>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 coins arrondis 8">
              <a:extLst>
                <a:ext uri="{FF2B5EF4-FFF2-40B4-BE49-F238E27FC236}">
                  <a16:creationId xmlns:a16="http://schemas.microsoft.com/office/drawing/2014/main" id="{36B950EB-7558-A8E2-889E-F5496594579D}"/>
                </a:ext>
              </a:extLst>
            </p:cNvPr>
            <p:cNvSpPr txBox="1"/>
            <p:nvPr>
              <p:custDataLst>
                <p:tags r:id="rId34"/>
              </p:custDataLst>
            </p:nvPr>
          </p:nvSpPr>
          <p:spPr>
            <a:xfrm>
              <a:off x="1207560" y="2015702"/>
              <a:ext cx="252178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a:solidFill>
                    <a:schemeClr val="tx1"/>
                  </a:solidFill>
                  <a:latin typeface="Open Sans" pitchFamily="2" charset="0"/>
                  <a:ea typeface="Open Sans" pitchFamily="2" charset="0"/>
                  <a:cs typeface="Open Sans" pitchFamily="2" charset="0"/>
                </a:rPr>
                <a:t>The </a:t>
              </a:r>
              <a:r>
                <a:rPr lang="fr-CA" sz="1400" b="1" dirty="0" err="1">
                  <a:solidFill>
                    <a:schemeClr val="tx1"/>
                  </a:solidFill>
                  <a:latin typeface="Open Sans" pitchFamily="2" charset="0"/>
                  <a:ea typeface="Open Sans" pitchFamily="2" charset="0"/>
                  <a:cs typeface="Open Sans" pitchFamily="2" charset="0"/>
                </a:rPr>
                <a:t>problem</a:t>
              </a:r>
              <a:endParaRPr lang="fr-CA" sz="1400" b="1" dirty="0">
                <a:solidFill>
                  <a:schemeClr val="tx1"/>
                </a:solidFill>
                <a:latin typeface="Open Sans" pitchFamily="2" charset="0"/>
                <a:ea typeface="Open Sans" pitchFamily="2" charset="0"/>
                <a:cs typeface="Open Sans" pitchFamily="2" charset="0"/>
              </a:endParaRPr>
            </a:p>
          </p:txBody>
        </p:sp>
        <p:sp>
          <p:nvSpPr>
            <p:cNvPr id="12" name="Ellipse 11">
              <a:extLst>
                <a:ext uri="{FF2B5EF4-FFF2-40B4-BE49-F238E27FC236}">
                  <a16:creationId xmlns:a16="http://schemas.microsoft.com/office/drawing/2014/main" id="{761CE34D-BB5B-8550-6B05-329C12B7051C}"/>
                </a:ext>
              </a:extLst>
            </p:cNvPr>
            <p:cNvSpPr/>
            <p:nvPr>
              <p:custDataLst>
                <p:tags r:id="rId35"/>
              </p:custDataLst>
            </p:nvPr>
          </p:nvSpPr>
          <p:spPr>
            <a:xfrm>
              <a:off x="796313" y="1942366"/>
              <a:ext cx="344111" cy="344111"/>
            </a:xfrm>
            <a:prstGeom prst="ellipse">
              <a:avLst/>
            </a:prstGeom>
            <a:solidFill>
              <a:srgbClr val="CB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2</a:t>
              </a:r>
            </a:p>
          </p:txBody>
        </p:sp>
      </p:grpSp>
      <p:grpSp>
        <p:nvGrpSpPr>
          <p:cNvPr id="47" name="Groupe 46">
            <a:extLst>
              <a:ext uri="{FF2B5EF4-FFF2-40B4-BE49-F238E27FC236}">
                <a16:creationId xmlns:a16="http://schemas.microsoft.com/office/drawing/2014/main" id="{7877FF4C-940C-E3A6-E6B4-B754BD763153}"/>
              </a:ext>
            </a:extLst>
          </p:cNvPr>
          <p:cNvGrpSpPr/>
          <p:nvPr>
            <p:custDataLst>
              <p:tags r:id="rId12"/>
            </p:custDataLst>
          </p:nvPr>
        </p:nvGrpSpPr>
        <p:grpSpPr>
          <a:xfrm>
            <a:off x="726776" y="4791009"/>
            <a:ext cx="3719717" cy="468000"/>
            <a:chOff x="726776" y="4791009"/>
            <a:chExt cx="3719717" cy="468000"/>
          </a:xfrm>
        </p:grpSpPr>
        <p:sp>
          <p:nvSpPr>
            <p:cNvPr id="17" name="Rectangle 16">
              <a:extLst>
                <a:ext uri="{FF2B5EF4-FFF2-40B4-BE49-F238E27FC236}">
                  <a16:creationId xmlns:a16="http://schemas.microsoft.com/office/drawing/2014/main" id="{F768180A-E189-7D61-C4A1-EF82FCC75DFD}"/>
                </a:ext>
              </a:extLst>
            </p:cNvPr>
            <p:cNvSpPr/>
            <p:nvPr>
              <p:custDataLst>
                <p:tags r:id="rId30"/>
              </p:custDataLst>
            </p:nvPr>
          </p:nvSpPr>
          <p:spPr>
            <a:xfrm>
              <a:off x="726776" y="4791009"/>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 coins arrondis 8">
              <a:extLst>
                <a:ext uri="{FF2B5EF4-FFF2-40B4-BE49-F238E27FC236}">
                  <a16:creationId xmlns:a16="http://schemas.microsoft.com/office/drawing/2014/main" id="{BCD2EE85-2F8C-A894-59AD-D1FC4D340342}"/>
                </a:ext>
              </a:extLst>
            </p:cNvPr>
            <p:cNvSpPr txBox="1"/>
            <p:nvPr>
              <p:custDataLst>
                <p:tags r:id="rId31"/>
              </p:custDataLst>
            </p:nvPr>
          </p:nvSpPr>
          <p:spPr>
            <a:xfrm>
              <a:off x="1205161" y="4923263"/>
              <a:ext cx="252178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What’s</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next</a:t>
              </a:r>
              <a:r>
                <a:rPr lang="fr-CA" sz="1400" b="1" dirty="0">
                  <a:solidFill>
                    <a:schemeClr val="tx1"/>
                  </a:solidFill>
                  <a:latin typeface="Open Sans" pitchFamily="2" charset="0"/>
                  <a:ea typeface="Open Sans" pitchFamily="2" charset="0"/>
                  <a:cs typeface="Open Sans" pitchFamily="2" charset="0"/>
                </a:rPr>
                <a:t>?</a:t>
              </a:r>
            </a:p>
          </p:txBody>
        </p:sp>
        <p:sp>
          <p:nvSpPr>
            <p:cNvPr id="25" name="Ellipse 24">
              <a:extLst>
                <a:ext uri="{FF2B5EF4-FFF2-40B4-BE49-F238E27FC236}">
                  <a16:creationId xmlns:a16="http://schemas.microsoft.com/office/drawing/2014/main" id="{C2C65F8E-2D73-4535-468A-9EEC36B08E50}"/>
                </a:ext>
              </a:extLst>
            </p:cNvPr>
            <p:cNvSpPr/>
            <p:nvPr>
              <p:custDataLst>
                <p:tags r:id="rId32"/>
              </p:custDataLst>
            </p:nvPr>
          </p:nvSpPr>
          <p:spPr>
            <a:xfrm>
              <a:off x="793914" y="4857156"/>
              <a:ext cx="344111" cy="34411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7</a:t>
              </a:r>
            </a:p>
          </p:txBody>
        </p:sp>
      </p:grpSp>
      <p:grpSp>
        <p:nvGrpSpPr>
          <p:cNvPr id="44" name="Groupe 43">
            <a:extLst>
              <a:ext uri="{FF2B5EF4-FFF2-40B4-BE49-F238E27FC236}">
                <a16:creationId xmlns:a16="http://schemas.microsoft.com/office/drawing/2014/main" id="{63314383-4CB2-78D7-4E54-2A23C0DC45CD}"/>
              </a:ext>
            </a:extLst>
          </p:cNvPr>
          <p:cNvGrpSpPr/>
          <p:nvPr>
            <p:custDataLst>
              <p:tags r:id="rId13"/>
            </p:custDataLst>
          </p:nvPr>
        </p:nvGrpSpPr>
        <p:grpSpPr>
          <a:xfrm>
            <a:off x="729175" y="3029078"/>
            <a:ext cx="3719717" cy="468000"/>
            <a:chOff x="729175" y="3029078"/>
            <a:chExt cx="3719717" cy="468000"/>
          </a:xfrm>
        </p:grpSpPr>
        <p:sp>
          <p:nvSpPr>
            <p:cNvPr id="19" name="Rectangle 18">
              <a:extLst>
                <a:ext uri="{FF2B5EF4-FFF2-40B4-BE49-F238E27FC236}">
                  <a16:creationId xmlns:a16="http://schemas.microsoft.com/office/drawing/2014/main" id="{E2CFD020-0879-D0CE-2105-C540B4471B51}"/>
                </a:ext>
              </a:extLst>
            </p:cNvPr>
            <p:cNvSpPr/>
            <p:nvPr>
              <p:custDataLst>
                <p:tags r:id="rId27"/>
              </p:custDataLst>
            </p:nvPr>
          </p:nvSpPr>
          <p:spPr>
            <a:xfrm>
              <a:off x="729175" y="3029078"/>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 coins arrondis 8">
              <a:extLst>
                <a:ext uri="{FF2B5EF4-FFF2-40B4-BE49-F238E27FC236}">
                  <a16:creationId xmlns:a16="http://schemas.microsoft.com/office/drawing/2014/main" id="{12EB9C20-834C-7991-136A-6FFA081B9832}"/>
                </a:ext>
              </a:extLst>
            </p:cNvPr>
            <p:cNvSpPr txBox="1"/>
            <p:nvPr>
              <p:custDataLst>
                <p:tags r:id="rId28"/>
              </p:custDataLst>
            </p:nvPr>
          </p:nvSpPr>
          <p:spPr>
            <a:xfrm>
              <a:off x="1207560" y="3161332"/>
              <a:ext cx="262503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defTabSz="914400">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Theoretical</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foundations</a:t>
              </a:r>
              <a:endParaRPr lang="fr-CA" sz="1400" b="1" dirty="0">
                <a:solidFill>
                  <a:schemeClr val="tx1"/>
                </a:solidFill>
                <a:latin typeface="Open Sans" pitchFamily="2" charset="0"/>
                <a:ea typeface="Open Sans" pitchFamily="2" charset="0"/>
                <a:cs typeface="Open Sans" pitchFamily="2" charset="0"/>
              </a:endParaRPr>
            </a:p>
          </p:txBody>
        </p:sp>
        <p:sp>
          <p:nvSpPr>
            <p:cNvPr id="26" name="Ellipse 25">
              <a:extLst>
                <a:ext uri="{FF2B5EF4-FFF2-40B4-BE49-F238E27FC236}">
                  <a16:creationId xmlns:a16="http://schemas.microsoft.com/office/drawing/2014/main" id="{B0090C34-4193-105E-336C-14E126DC18EF}"/>
                </a:ext>
              </a:extLst>
            </p:cNvPr>
            <p:cNvSpPr/>
            <p:nvPr>
              <p:custDataLst>
                <p:tags r:id="rId29"/>
              </p:custDataLst>
            </p:nvPr>
          </p:nvSpPr>
          <p:spPr>
            <a:xfrm>
              <a:off x="795425" y="3087906"/>
              <a:ext cx="344111" cy="34411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4</a:t>
              </a:r>
            </a:p>
          </p:txBody>
        </p:sp>
      </p:grpSp>
      <p:grpSp>
        <p:nvGrpSpPr>
          <p:cNvPr id="46" name="Groupe 45">
            <a:extLst>
              <a:ext uri="{FF2B5EF4-FFF2-40B4-BE49-F238E27FC236}">
                <a16:creationId xmlns:a16="http://schemas.microsoft.com/office/drawing/2014/main" id="{EFE68A7E-BBB0-AA28-517D-0465A693C628}"/>
              </a:ext>
            </a:extLst>
          </p:cNvPr>
          <p:cNvGrpSpPr/>
          <p:nvPr>
            <p:custDataLst>
              <p:tags r:id="rId14"/>
            </p:custDataLst>
          </p:nvPr>
        </p:nvGrpSpPr>
        <p:grpSpPr>
          <a:xfrm>
            <a:off x="726776" y="4209446"/>
            <a:ext cx="3719717" cy="468000"/>
            <a:chOff x="726776" y="4209446"/>
            <a:chExt cx="3719717" cy="468000"/>
          </a:xfrm>
        </p:grpSpPr>
        <p:sp>
          <p:nvSpPr>
            <p:cNvPr id="21" name="Rectangle 20">
              <a:extLst>
                <a:ext uri="{FF2B5EF4-FFF2-40B4-BE49-F238E27FC236}">
                  <a16:creationId xmlns:a16="http://schemas.microsoft.com/office/drawing/2014/main" id="{2F5D1A90-5B92-7A01-FDE1-938CDD7CE6E1}"/>
                </a:ext>
              </a:extLst>
            </p:cNvPr>
            <p:cNvSpPr/>
            <p:nvPr>
              <p:custDataLst>
                <p:tags r:id="rId24"/>
              </p:custDataLst>
            </p:nvPr>
          </p:nvSpPr>
          <p:spPr>
            <a:xfrm>
              <a:off x="726776" y="4209446"/>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Rectangle : coins arrondis 8">
              <a:extLst>
                <a:ext uri="{FF2B5EF4-FFF2-40B4-BE49-F238E27FC236}">
                  <a16:creationId xmlns:a16="http://schemas.microsoft.com/office/drawing/2014/main" id="{806C3A71-61E1-71DC-A80B-5096CDAD63C7}"/>
                </a:ext>
              </a:extLst>
            </p:cNvPr>
            <p:cNvSpPr txBox="1"/>
            <p:nvPr>
              <p:custDataLst>
                <p:tags r:id="rId25"/>
              </p:custDataLst>
            </p:nvPr>
          </p:nvSpPr>
          <p:spPr>
            <a:xfrm>
              <a:off x="1205161" y="4341700"/>
              <a:ext cx="252178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defTabSz="914400">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Methodology</a:t>
              </a:r>
              <a:endParaRPr lang="fr-CA" sz="1400" b="1" dirty="0">
                <a:solidFill>
                  <a:schemeClr val="tx1"/>
                </a:solidFill>
                <a:latin typeface="Open Sans" pitchFamily="2" charset="0"/>
                <a:ea typeface="Open Sans" pitchFamily="2" charset="0"/>
                <a:cs typeface="Open Sans" pitchFamily="2" charset="0"/>
              </a:endParaRPr>
            </a:p>
          </p:txBody>
        </p:sp>
        <p:sp>
          <p:nvSpPr>
            <p:cNvPr id="29" name="Ellipse 28">
              <a:extLst>
                <a:ext uri="{FF2B5EF4-FFF2-40B4-BE49-F238E27FC236}">
                  <a16:creationId xmlns:a16="http://schemas.microsoft.com/office/drawing/2014/main" id="{4248FF4F-E281-D169-0CEA-8B4DAE6DCE27}"/>
                </a:ext>
              </a:extLst>
            </p:cNvPr>
            <p:cNvSpPr/>
            <p:nvPr>
              <p:custDataLst>
                <p:tags r:id="rId26"/>
              </p:custDataLst>
            </p:nvPr>
          </p:nvSpPr>
          <p:spPr>
            <a:xfrm>
              <a:off x="793914" y="4268364"/>
              <a:ext cx="344111" cy="344111"/>
            </a:xfrm>
            <a:prstGeom prst="ellipse">
              <a:avLst/>
            </a:prstGeom>
            <a:solidFill>
              <a:srgbClr val="ED5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6</a:t>
              </a:r>
            </a:p>
          </p:txBody>
        </p:sp>
      </p:grpSp>
      <p:grpSp>
        <p:nvGrpSpPr>
          <p:cNvPr id="48" name="Groupe 47">
            <a:extLst>
              <a:ext uri="{FF2B5EF4-FFF2-40B4-BE49-F238E27FC236}">
                <a16:creationId xmlns:a16="http://schemas.microsoft.com/office/drawing/2014/main" id="{9D47AA04-A88B-6E2A-F1A7-3D0B2B4D9458}"/>
              </a:ext>
            </a:extLst>
          </p:cNvPr>
          <p:cNvGrpSpPr/>
          <p:nvPr>
            <p:custDataLst>
              <p:tags r:id="rId15"/>
            </p:custDataLst>
          </p:nvPr>
        </p:nvGrpSpPr>
        <p:grpSpPr>
          <a:xfrm>
            <a:off x="726776" y="5370353"/>
            <a:ext cx="3719717" cy="468000"/>
            <a:chOff x="726776" y="5370353"/>
            <a:chExt cx="3719717" cy="468000"/>
          </a:xfrm>
        </p:grpSpPr>
        <p:sp>
          <p:nvSpPr>
            <p:cNvPr id="32" name="Rectangle 31">
              <a:extLst>
                <a:ext uri="{FF2B5EF4-FFF2-40B4-BE49-F238E27FC236}">
                  <a16:creationId xmlns:a16="http://schemas.microsoft.com/office/drawing/2014/main" id="{A6902C6A-7007-385A-5522-5E73FAFA1421}"/>
                </a:ext>
              </a:extLst>
            </p:cNvPr>
            <p:cNvSpPr/>
            <p:nvPr>
              <p:custDataLst>
                <p:tags r:id="rId21"/>
              </p:custDataLst>
            </p:nvPr>
          </p:nvSpPr>
          <p:spPr>
            <a:xfrm>
              <a:off x="726776" y="5370353"/>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Rectangle : coins arrondis 8">
              <a:extLst>
                <a:ext uri="{FF2B5EF4-FFF2-40B4-BE49-F238E27FC236}">
                  <a16:creationId xmlns:a16="http://schemas.microsoft.com/office/drawing/2014/main" id="{1931F8F9-F48C-455B-6118-740038E46155}"/>
                </a:ext>
              </a:extLst>
            </p:cNvPr>
            <p:cNvSpPr txBox="1"/>
            <p:nvPr>
              <p:custDataLst>
                <p:tags r:id="rId22"/>
              </p:custDataLst>
            </p:nvPr>
          </p:nvSpPr>
          <p:spPr>
            <a:xfrm>
              <a:off x="1205161" y="5502607"/>
              <a:ext cx="2625034"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a:solidFill>
                    <a:schemeClr val="tx1"/>
                  </a:solidFill>
                  <a:latin typeface="Open Sans" pitchFamily="2" charset="0"/>
                  <a:ea typeface="Open Sans" pitchFamily="2" charset="0"/>
                  <a:cs typeface="Open Sans" pitchFamily="2" charset="0"/>
                </a:rPr>
                <a:t>Questions?</a:t>
              </a:r>
            </a:p>
          </p:txBody>
        </p:sp>
        <p:sp>
          <p:nvSpPr>
            <p:cNvPr id="37" name="Ellipse 36">
              <a:extLst>
                <a:ext uri="{FF2B5EF4-FFF2-40B4-BE49-F238E27FC236}">
                  <a16:creationId xmlns:a16="http://schemas.microsoft.com/office/drawing/2014/main" id="{8664E33C-110E-C01E-E9F4-191C18B49DDC}"/>
                </a:ext>
              </a:extLst>
            </p:cNvPr>
            <p:cNvSpPr/>
            <p:nvPr>
              <p:custDataLst>
                <p:tags r:id="rId23"/>
              </p:custDataLst>
            </p:nvPr>
          </p:nvSpPr>
          <p:spPr>
            <a:xfrm>
              <a:off x="793026" y="5429181"/>
              <a:ext cx="344111" cy="34411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8</a:t>
              </a:r>
            </a:p>
          </p:txBody>
        </p:sp>
      </p:grpSp>
      <p:grpSp>
        <p:nvGrpSpPr>
          <p:cNvPr id="45" name="Groupe 44">
            <a:extLst>
              <a:ext uri="{FF2B5EF4-FFF2-40B4-BE49-F238E27FC236}">
                <a16:creationId xmlns:a16="http://schemas.microsoft.com/office/drawing/2014/main" id="{AED1F26E-F2D1-C6F1-D212-9E9F20EBA000}"/>
              </a:ext>
            </a:extLst>
          </p:cNvPr>
          <p:cNvGrpSpPr/>
          <p:nvPr>
            <p:custDataLst>
              <p:tags r:id="rId16"/>
            </p:custDataLst>
          </p:nvPr>
        </p:nvGrpSpPr>
        <p:grpSpPr>
          <a:xfrm>
            <a:off x="726776" y="3625291"/>
            <a:ext cx="3719717" cy="468000"/>
            <a:chOff x="726776" y="3625291"/>
            <a:chExt cx="3719717" cy="468000"/>
          </a:xfrm>
        </p:grpSpPr>
        <p:sp>
          <p:nvSpPr>
            <p:cNvPr id="34" name="Rectangle 33">
              <a:extLst>
                <a:ext uri="{FF2B5EF4-FFF2-40B4-BE49-F238E27FC236}">
                  <a16:creationId xmlns:a16="http://schemas.microsoft.com/office/drawing/2014/main" id="{AE454548-5873-C1F7-535E-031304A24028}"/>
                </a:ext>
              </a:extLst>
            </p:cNvPr>
            <p:cNvSpPr/>
            <p:nvPr>
              <p:custDataLst>
                <p:tags r:id="rId18"/>
              </p:custDataLst>
            </p:nvPr>
          </p:nvSpPr>
          <p:spPr>
            <a:xfrm>
              <a:off x="726776" y="3625291"/>
              <a:ext cx="3719717" cy="468000"/>
            </a:xfrm>
            <a:prstGeom prst="rect">
              <a:avLst/>
            </a:prstGeom>
            <a:solidFill>
              <a:schemeClr val="bg1"/>
            </a:solidFill>
            <a:ln>
              <a:noFill/>
            </a:ln>
            <a:effectLst>
              <a:outerShdw blurRad="63500" dist="254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Rectangle : coins arrondis 8">
              <a:extLst>
                <a:ext uri="{FF2B5EF4-FFF2-40B4-BE49-F238E27FC236}">
                  <a16:creationId xmlns:a16="http://schemas.microsoft.com/office/drawing/2014/main" id="{BB31A9F4-30ED-4DA6-711A-397543E221A2}"/>
                </a:ext>
              </a:extLst>
            </p:cNvPr>
            <p:cNvSpPr txBox="1"/>
            <p:nvPr>
              <p:custDataLst>
                <p:tags r:id="rId19"/>
              </p:custDataLst>
            </p:nvPr>
          </p:nvSpPr>
          <p:spPr>
            <a:xfrm>
              <a:off x="1205160" y="3757545"/>
              <a:ext cx="3020098" cy="215444"/>
            </a:xfrm>
            <a:prstGeom prst="rect">
              <a:avLst/>
            </a:prstGeom>
            <a:noFill/>
            <a:ln>
              <a:noFill/>
            </a:ln>
            <a:effectLst/>
            <a:scene3d>
              <a:camera prst="orthographicFront"/>
              <a:lightRig rig="flat" dir="t"/>
            </a:scene3d>
          </p:spPr>
          <p:style>
            <a:lnRef idx="2">
              <a:schemeClr val="dk1"/>
            </a:lnRef>
            <a:fillRef idx="1">
              <a:schemeClr val="lt1"/>
            </a:fillRef>
            <a:effectRef idx="0">
              <a:schemeClr val="dk1"/>
            </a:effectRef>
            <a:fontRef idx="minor">
              <a:schemeClr val="dk1"/>
            </a:fontRef>
          </p:style>
          <p:txBody>
            <a:bodyPr spcFirstLastPara="0" vert="horz" wrap="square" lIns="0" tIns="0" rIns="0" bIns="0" numCol="1" spcCol="1270" anchor="t" anchorCtr="0">
              <a:spAutoFit/>
            </a:bodyPr>
            <a:lstStyle/>
            <a:p>
              <a:pPr>
                <a:spcAft>
                  <a:spcPts val="600"/>
                </a:spcAft>
                <a:buClr>
                  <a:srgbClr val="5CAC34"/>
                </a:buClr>
                <a:defRPr/>
              </a:pPr>
              <a:r>
                <a:rPr lang="fr-CA" sz="1400" b="1" dirty="0" err="1">
                  <a:solidFill>
                    <a:schemeClr val="tx1"/>
                  </a:solidFill>
                  <a:latin typeface="Open Sans" pitchFamily="2" charset="0"/>
                  <a:ea typeface="Open Sans" pitchFamily="2" charset="0"/>
                  <a:cs typeface="Open Sans" pitchFamily="2" charset="0"/>
                </a:rPr>
                <a:t>Serious</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game</a:t>
              </a:r>
              <a:r>
                <a:rPr lang="fr-CA" sz="1400" b="1" dirty="0">
                  <a:solidFill>
                    <a:schemeClr val="tx1"/>
                  </a:solidFill>
                  <a:latin typeface="Open Sans" pitchFamily="2" charset="0"/>
                  <a:ea typeface="Open Sans" pitchFamily="2" charset="0"/>
                  <a:cs typeface="Open Sans" pitchFamily="2" charset="0"/>
                </a:rPr>
                <a:t> </a:t>
              </a:r>
              <a:r>
                <a:rPr lang="fr-CA" sz="1400" b="1" dirty="0" err="1">
                  <a:solidFill>
                    <a:schemeClr val="tx1"/>
                  </a:solidFill>
                  <a:latin typeface="Open Sans" pitchFamily="2" charset="0"/>
                  <a:ea typeface="Open Sans" pitchFamily="2" charset="0"/>
                  <a:cs typeface="Open Sans" pitchFamily="2" charset="0"/>
                </a:rPr>
                <a:t>development</a:t>
              </a:r>
              <a:endParaRPr lang="fr-CA" sz="1400" b="1" dirty="0">
                <a:solidFill>
                  <a:schemeClr val="tx1"/>
                </a:solidFill>
                <a:latin typeface="Open Sans" pitchFamily="2" charset="0"/>
                <a:ea typeface="Open Sans" pitchFamily="2" charset="0"/>
                <a:cs typeface="Open Sans" pitchFamily="2" charset="0"/>
              </a:endParaRPr>
            </a:p>
          </p:txBody>
        </p:sp>
        <p:sp>
          <p:nvSpPr>
            <p:cNvPr id="38" name="Ellipse 37">
              <a:extLst>
                <a:ext uri="{FF2B5EF4-FFF2-40B4-BE49-F238E27FC236}">
                  <a16:creationId xmlns:a16="http://schemas.microsoft.com/office/drawing/2014/main" id="{81C588F6-86C5-22F5-856B-9D0CEE257614}"/>
                </a:ext>
              </a:extLst>
            </p:cNvPr>
            <p:cNvSpPr/>
            <p:nvPr>
              <p:custDataLst>
                <p:tags r:id="rId20"/>
              </p:custDataLst>
            </p:nvPr>
          </p:nvSpPr>
          <p:spPr>
            <a:xfrm>
              <a:off x="793914" y="3684209"/>
              <a:ext cx="344111" cy="344111"/>
            </a:xfrm>
            <a:prstGeom prst="ellipse">
              <a:avLst/>
            </a:prstGeom>
            <a:solidFill>
              <a:srgbClr val="CB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latin typeface="Open Sans Light" panose="020B0306030504020204" pitchFamily="34" charset="0"/>
                  <a:ea typeface="Open Sans Light" panose="020B0306030504020204" pitchFamily="34" charset="0"/>
                  <a:cs typeface="Open Sans Light" panose="020B0306030504020204" pitchFamily="34" charset="0"/>
                </a:rPr>
                <a:t>5</a:t>
              </a:r>
            </a:p>
          </p:txBody>
        </p:sp>
      </p:grpSp>
      <p:pic>
        <p:nvPicPr>
          <p:cNvPr id="49" name="Espace réservé pour une image  48" descr="Une image contenant capture d’écran, texte, graphisme, Graphique&#10;&#10;Le contenu généré par l’IA peut être incorrect.">
            <a:extLst>
              <a:ext uri="{FF2B5EF4-FFF2-40B4-BE49-F238E27FC236}">
                <a16:creationId xmlns:a16="http://schemas.microsoft.com/office/drawing/2014/main" id="{8EC18246-BAA8-ED64-EDA1-3AEE9C6E0030}"/>
              </a:ext>
            </a:extLst>
          </p:cNvPr>
          <p:cNvPicPr>
            <a:picLocks noGrp="1" noChangeAspect="1"/>
          </p:cNvPicPr>
          <p:nvPr>
            <p:ph type="pic" sz="quarter" idx="10"/>
            <p:custDataLst>
              <p:tags r:id="rId17"/>
            </p:custDataLst>
          </p:nvPr>
        </p:nvPicPr>
        <p:blipFill>
          <a:blip r:embed="rId45">
            <a:extLst>
              <a:ext uri="{28A0092B-C50C-407E-A947-70E740481C1C}">
                <a14:useLocalDpi xmlns:a14="http://schemas.microsoft.com/office/drawing/2010/main" val="0"/>
              </a:ext>
            </a:extLst>
          </a:blip>
          <a:srcRect l="-5535" t="239" r="57443" b="-239"/>
          <a:stretch/>
        </p:blipFill>
        <p:spPr>
          <a:xfrm>
            <a:off x="8180388" y="1081088"/>
            <a:ext cx="4011612" cy="4695825"/>
          </a:xfrm>
        </p:spPr>
      </p:pic>
    </p:spTree>
    <p:extLst>
      <p:ext uri="{BB962C8B-B14F-4D97-AF65-F5344CB8AC3E}">
        <p14:creationId xmlns:p14="http://schemas.microsoft.com/office/powerpoint/2010/main" val="125832965"/>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8EFEF-4654-BFC1-2B44-6878BD73A25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5289902-804A-4B1F-423E-BC693E06344A}"/>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22" name="Graphic 21">
            <a:extLst>
              <a:ext uri="{FF2B5EF4-FFF2-40B4-BE49-F238E27FC236}">
                <a16:creationId xmlns:a16="http://schemas.microsoft.com/office/drawing/2014/main" id="{48F161B8-EE2E-029F-73B9-B919EECE7F8B}"/>
              </a:ext>
            </a:extLst>
          </p:cNvPr>
          <p:cNvPicPr>
            <a:picLocks noChangeAspect="1"/>
          </p:cNvPicPr>
          <p:nvPr>
            <p:custDataLst>
              <p:tags r:id="rId2"/>
            </p:custDataLst>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rot="5400000">
            <a:off x="10902879" y="5568879"/>
            <a:ext cx="1718828" cy="859414"/>
          </a:xfrm>
          <a:prstGeom prst="rect">
            <a:avLst/>
          </a:prstGeom>
        </p:spPr>
      </p:pic>
      <p:pic>
        <p:nvPicPr>
          <p:cNvPr id="13" name="Image 12" descr="Une image contenant Visage humain, personne, homme, col&#10;&#10;Le contenu généré par l’IA peut être incorrect.">
            <a:extLst>
              <a:ext uri="{FF2B5EF4-FFF2-40B4-BE49-F238E27FC236}">
                <a16:creationId xmlns:a16="http://schemas.microsoft.com/office/drawing/2014/main" id="{E5B96ADE-3C06-8107-1695-178B812E6405}"/>
              </a:ext>
            </a:extLst>
          </p:cNvPr>
          <p:cNvPicPr>
            <a:picLocks noChangeAspect="1"/>
          </p:cNvPicPr>
          <p:nvPr>
            <p:custDataLst>
              <p:tags r:id="rId3"/>
            </p:custDataLst>
          </p:nvPr>
        </p:nvPicPr>
        <p:blipFill>
          <a:blip r:embed="rId15">
            <a:grayscl/>
            <a:extLst>
              <a:ext uri="{28A0092B-C50C-407E-A947-70E740481C1C}">
                <a14:useLocalDpi xmlns:a14="http://schemas.microsoft.com/office/drawing/2010/main" val="0"/>
              </a:ext>
            </a:extLst>
          </a:blip>
          <a:srcRect r="32588"/>
          <a:stretch/>
        </p:blipFill>
        <p:spPr>
          <a:xfrm>
            <a:off x="8696938" y="2953524"/>
            <a:ext cx="1350532" cy="1334770"/>
          </a:xfrm>
          <a:prstGeom prst="rect">
            <a:avLst/>
          </a:prstGeom>
          <a:solidFill>
            <a:schemeClr val="bg1"/>
          </a:solidFill>
          <a:effectLst>
            <a:outerShdw blurRad="50800" dist="38100" dir="2700000" algn="tl" rotWithShape="0">
              <a:prstClr val="black">
                <a:alpha val="40000"/>
              </a:prstClr>
            </a:outerShdw>
          </a:effectLst>
        </p:spPr>
      </p:pic>
      <p:sp>
        <p:nvSpPr>
          <p:cNvPr id="3" name="ZoneTexte 2">
            <a:extLst>
              <a:ext uri="{FF2B5EF4-FFF2-40B4-BE49-F238E27FC236}">
                <a16:creationId xmlns:a16="http://schemas.microsoft.com/office/drawing/2014/main" id="{1321681F-8235-618E-42C9-76E1B3A828C3}"/>
              </a:ext>
            </a:extLst>
          </p:cNvPr>
          <p:cNvSpPr txBox="1"/>
          <p:nvPr>
            <p:custDataLst>
              <p:tags r:id="rId4"/>
            </p:custDataLst>
          </p:nvPr>
        </p:nvSpPr>
        <p:spPr>
          <a:xfrm>
            <a:off x="1671504" y="125132"/>
            <a:ext cx="293239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p>
            <a:r>
              <a:t>Who We Are</a:t>
            </a:r>
          </a:p>
        </p:txBody>
      </p:sp>
      <p:sp>
        <p:nvSpPr>
          <p:cNvPr id="4" name="Ellipse 3">
            <a:extLst>
              <a:ext uri="{FF2B5EF4-FFF2-40B4-BE49-F238E27FC236}">
                <a16:creationId xmlns:a16="http://schemas.microsoft.com/office/drawing/2014/main" id="{6E8EC96D-E1F8-B2FE-D5F2-677BD7B99631}"/>
              </a:ext>
            </a:extLst>
          </p:cNvPr>
          <p:cNvSpPr/>
          <p:nvPr>
            <p:custDataLst>
              <p:tags r:id="rId5"/>
            </p:custDataLst>
          </p:nvPr>
        </p:nvSpPr>
        <p:spPr>
          <a:xfrm>
            <a:off x="1189239" y="97596"/>
            <a:ext cx="468001" cy="468001"/>
          </a:xfrm>
          <a:prstGeom prst="ellipse">
            <a:avLst/>
          </a:prstGeom>
          <a:solidFill>
            <a:srgbClr val="ED5C2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1</a:t>
            </a:r>
          </a:p>
        </p:txBody>
      </p:sp>
      <p:pic>
        <p:nvPicPr>
          <p:cNvPr id="6" name="Image 5" descr="Une image contenant Visage humain, sourire, portrait, personne&#10;&#10;Le contenu généré par l’IA peut être incorrect.">
            <a:extLst>
              <a:ext uri="{FF2B5EF4-FFF2-40B4-BE49-F238E27FC236}">
                <a16:creationId xmlns:a16="http://schemas.microsoft.com/office/drawing/2014/main" id="{7ABA22C3-C0A6-F39F-162A-C83E9E75EFA8}"/>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Lst>
          </a:blip>
          <a:stretch>
            <a:fillRect/>
          </a:stretch>
        </p:blipFill>
        <p:spPr>
          <a:xfrm>
            <a:off x="8696938" y="1405291"/>
            <a:ext cx="1350532" cy="1350532"/>
          </a:xfrm>
          <a:prstGeom prst="rect">
            <a:avLst/>
          </a:prstGeom>
          <a:solidFill>
            <a:schemeClr val="bg1"/>
          </a:solidFill>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D792BAB6-7147-87FA-C6E1-1FD492461D1C}"/>
              </a:ext>
            </a:extLst>
          </p:cNvPr>
          <p:cNvSpPr txBox="1"/>
          <p:nvPr>
            <p:custDataLst>
              <p:tags r:id="rId7"/>
            </p:custDataLst>
          </p:nvPr>
        </p:nvSpPr>
        <p:spPr>
          <a:xfrm>
            <a:off x="1423238" y="1572725"/>
            <a:ext cx="6982708" cy="116955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sz="1400" dirty="0"/>
              <a:t>Sophie Marier</a:t>
            </a:r>
          </a:p>
          <a:p>
            <a:pPr marL="285750" indent="-285750">
              <a:buFont typeface="Arial" panose="020B0604020202020204" pitchFamily="34" charset="0"/>
              <a:buChar char="•"/>
            </a:pPr>
            <a:r>
              <a:rPr sz="1400" dirty="0"/>
              <a:t>Professor of English as</a:t>
            </a:r>
            <a:r>
              <a:rPr lang="fr-CA" sz="1400" dirty="0"/>
              <a:t> </a:t>
            </a:r>
            <a:r>
              <a:rPr sz="1400" dirty="0"/>
              <a:t>a Second Language at Cégep de Lévis</a:t>
            </a:r>
          </a:p>
          <a:p>
            <a:pPr marL="285750" indent="-285750">
              <a:buFont typeface="Arial" panose="020B0604020202020204" pitchFamily="34" charset="0"/>
              <a:buChar char="•"/>
            </a:pPr>
            <a:r>
              <a:rPr sz="1400" dirty="0"/>
              <a:t>Game Developer</a:t>
            </a:r>
          </a:p>
          <a:p>
            <a:pPr marL="285750" indent="-285750">
              <a:buFont typeface="Arial" panose="020B0604020202020204" pitchFamily="34" charset="0"/>
              <a:buChar char="•"/>
            </a:pPr>
            <a:r>
              <a:rPr sz="1400" dirty="0"/>
              <a:t>Researcher in Applied Linguistics</a:t>
            </a:r>
            <a:endParaRPr lang="fr-CA" sz="1400" dirty="0"/>
          </a:p>
          <a:p>
            <a:pPr marL="285750" indent="-285750">
              <a:buFont typeface="Arial" panose="020B0604020202020204" pitchFamily="34" charset="0"/>
              <a:buChar char="•"/>
            </a:pPr>
            <a:r>
              <a:rPr lang="fr-CA" sz="1400" dirty="0"/>
              <a:t>Associate Professor of the i-TEQ </a:t>
            </a:r>
            <a:r>
              <a:rPr lang="fr-CA" sz="1400" dirty="0" err="1"/>
              <a:t>Research</a:t>
            </a:r>
            <a:r>
              <a:rPr lang="fr-CA" sz="1400" dirty="0"/>
              <a:t> and Innovation Center</a:t>
            </a:r>
          </a:p>
        </p:txBody>
      </p:sp>
      <p:pic>
        <p:nvPicPr>
          <p:cNvPr id="12" name="Image 11" descr="Une image contenant Visage humain, personne, sourire, portrait&#10;&#10;Le contenu généré par l’IA peut être incorrect.">
            <a:extLst>
              <a:ext uri="{FF2B5EF4-FFF2-40B4-BE49-F238E27FC236}">
                <a16:creationId xmlns:a16="http://schemas.microsoft.com/office/drawing/2014/main" id="{09C592DE-3125-E62D-A1BC-E34D97F904D1}"/>
              </a:ext>
            </a:extLst>
          </p:cNvPr>
          <p:cNvPicPr>
            <a:picLocks noChangeAspect="1"/>
          </p:cNvPicPr>
          <p:nvPr>
            <p:custDataLst>
              <p:tags r:id="rId8"/>
            </p:custDataLst>
          </p:nvPr>
        </p:nvPicPr>
        <p:blipFill>
          <a:blip r:embed="rId17">
            <a:grayscl/>
            <a:extLst>
              <a:ext uri="{28A0092B-C50C-407E-A947-70E740481C1C}">
                <a14:useLocalDpi xmlns:a14="http://schemas.microsoft.com/office/drawing/2010/main" val="0"/>
              </a:ext>
            </a:extLst>
          </a:blip>
          <a:srcRect b="25875"/>
          <a:stretch/>
        </p:blipFill>
        <p:spPr>
          <a:xfrm>
            <a:off x="8696938" y="4471787"/>
            <a:ext cx="1350532" cy="1334770"/>
          </a:xfrm>
          <a:prstGeom prst="rect">
            <a:avLst/>
          </a:prstGeom>
          <a:solidFill>
            <a:schemeClr val="bg1"/>
          </a:solidFill>
          <a:effectLst>
            <a:outerShdw blurRad="50800" dist="38100" dir="2700000" algn="tl" rotWithShape="0">
              <a:prstClr val="black">
                <a:alpha val="40000"/>
              </a:prstClr>
            </a:outerShdw>
          </a:effectLst>
        </p:spPr>
      </p:pic>
      <p:sp>
        <p:nvSpPr>
          <p:cNvPr id="14" name="ZoneTexte 13">
            <a:extLst>
              <a:ext uri="{FF2B5EF4-FFF2-40B4-BE49-F238E27FC236}">
                <a16:creationId xmlns:a16="http://schemas.microsoft.com/office/drawing/2014/main" id="{F1ABBD68-221F-906F-3BCE-BB3E9133E4C8}"/>
              </a:ext>
            </a:extLst>
          </p:cNvPr>
          <p:cNvSpPr txBox="1"/>
          <p:nvPr>
            <p:custDataLst>
              <p:tags r:id="rId9"/>
            </p:custDataLst>
          </p:nvPr>
        </p:nvSpPr>
        <p:spPr>
          <a:xfrm>
            <a:off x="1423237" y="3005356"/>
            <a:ext cx="6982709" cy="1169551"/>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r>
              <a:rPr sz="1400" dirty="0"/>
              <a:t>Patrick </a:t>
            </a:r>
            <a:r>
              <a:rPr lang="fr-CA" sz="1400" dirty="0"/>
              <a:t>Plante</a:t>
            </a:r>
            <a:endParaRPr sz="1400" dirty="0"/>
          </a:p>
          <a:p>
            <a:pPr marL="285750" indent="-285750">
              <a:buFont typeface="Arial" panose="020B0604020202020204" pitchFamily="34" charset="0"/>
              <a:buChar char="•"/>
            </a:pPr>
            <a:r>
              <a:rPr lang="en-US" sz="1400" dirty="0"/>
              <a:t>Full Professor</a:t>
            </a:r>
            <a:r>
              <a:rPr sz="1400" dirty="0"/>
              <a:t> of Distance Education and Educational Technology at Université TÉLUQ</a:t>
            </a:r>
            <a:endParaRPr lang="fr-CA" sz="1400" dirty="0">
              <a:ea typeface="Calibri"/>
              <a:cs typeface="Calibri"/>
            </a:endParaRPr>
          </a:p>
          <a:p>
            <a:pPr marL="285750" indent="-285750">
              <a:buFont typeface="Arial" panose="020B0604020202020204" pitchFamily="34" charset="0"/>
              <a:buChar char="•"/>
            </a:pPr>
            <a:r>
              <a:rPr sz="1400" dirty="0"/>
              <a:t>Director of the </a:t>
            </a:r>
            <a:r>
              <a:rPr sz="1400" dirty="0" err="1"/>
              <a:t>i</a:t>
            </a:r>
            <a:r>
              <a:rPr sz="1400" dirty="0"/>
              <a:t>-TEQ Research and Innovation Center</a:t>
            </a:r>
          </a:p>
          <a:p>
            <a:pPr marL="285750" indent="-285750">
              <a:buFont typeface="Arial" panose="020B0604020202020204" pitchFamily="34" charset="0"/>
              <a:buChar char="•"/>
            </a:pPr>
            <a:r>
              <a:rPr sz="1400" dirty="0"/>
              <a:t>Associate Researcher at CRIFPE</a:t>
            </a:r>
          </a:p>
          <a:p>
            <a:pPr marL="285750" indent="-285750">
              <a:buFont typeface="Arial" panose="020B0604020202020204" pitchFamily="34" charset="0"/>
              <a:buChar char="•"/>
            </a:pPr>
            <a:r>
              <a:rPr sz="1400" dirty="0"/>
              <a:t>Affiliated Researcher at SAVIE Public Research Center</a:t>
            </a:r>
          </a:p>
        </p:txBody>
      </p:sp>
      <p:sp>
        <p:nvSpPr>
          <p:cNvPr id="15" name="ZoneTexte 14">
            <a:extLst>
              <a:ext uri="{FF2B5EF4-FFF2-40B4-BE49-F238E27FC236}">
                <a16:creationId xmlns:a16="http://schemas.microsoft.com/office/drawing/2014/main" id="{7AA242C1-8692-03F5-4393-9CEC1AB10542}"/>
              </a:ext>
            </a:extLst>
          </p:cNvPr>
          <p:cNvSpPr txBox="1"/>
          <p:nvPr>
            <p:custDataLst>
              <p:tags r:id="rId10"/>
            </p:custDataLst>
          </p:nvPr>
        </p:nvSpPr>
        <p:spPr>
          <a:xfrm>
            <a:off x="1423238" y="4523619"/>
            <a:ext cx="6982710" cy="116955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sz="1400" dirty="0"/>
              <a:t>Maude Bonenfant</a:t>
            </a:r>
          </a:p>
          <a:p>
            <a:pPr marL="285750" indent="-285750">
              <a:buFont typeface="Arial" panose="020B0604020202020204" pitchFamily="34" charset="0"/>
              <a:buChar char="•"/>
            </a:pPr>
            <a:r>
              <a:rPr sz="1400" dirty="0"/>
              <a:t>Full Professor at UQAM in the Department of Social and Public Communication</a:t>
            </a:r>
          </a:p>
          <a:p>
            <a:pPr marL="285750" indent="-285750">
              <a:buFont typeface="Arial" panose="020B0604020202020204" pitchFamily="34" charset="0"/>
              <a:buChar char="•"/>
            </a:pPr>
            <a:r>
              <a:rPr sz="1400" dirty="0"/>
              <a:t>Holder of the Canada Research Chair in Gaming, Technology, and Society</a:t>
            </a:r>
          </a:p>
          <a:p>
            <a:pPr marL="285750" indent="-285750">
              <a:buFont typeface="Arial" panose="020B0604020202020204" pitchFamily="34" charset="0"/>
              <a:buChar char="•"/>
            </a:pPr>
            <a:r>
              <a:rPr sz="1400" dirty="0"/>
              <a:t>Co-director of the Research Laboratory in </a:t>
            </a:r>
            <a:r>
              <a:rPr lang="fr-CA" sz="1400" dirty="0"/>
              <a:t>Sociodigital </a:t>
            </a:r>
            <a:r>
              <a:rPr sz="1400" dirty="0"/>
              <a:t>Media and Gamification (</a:t>
            </a:r>
            <a:r>
              <a:rPr lang="fr-CA" sz="1400"/>
              <a:t>SMG</a:t>
            </a:r>
            <a:r>
              <a:rPr sz="1400" dirty="0"/>
              <a:t>)</a:t>
            </a:r>
          </a:p>
          <a:p>
            <a:pPr marL="285750" indent="-285750">
              <a:buFont typeface="Arial" panose="020B0604020202020204" pitchFamily="34" charset="0"/>
              <a:buChar char="•"/>
            </a:pPr>
            <a:r>
              <a:rPr sz="1400" dirty="0"/>
              <a:t>Director of the Homo Ludens Research Group on Gaming and Communication </a:t>
            </a:r>
          </a:p>
        </p:txBody>
      </p:sp>
      <p:pic>
        <p:nvPicPr>
          <p:cNvPr id="17" name="Image 16">
            <a:extLst>
              <a:ext uri="{FF2B5EF4-FFF2-40B4-BE49-F238E27FC236}">
                <a16:creationId xmlns:a16="http://schemas.microsoft.com/office/drawing/2014/main" id="{C403CFE9-E5E6-48A2-A40D-84EC5746466D}"/>
              </a:ext>
            </a:extLst>
          </p:cNvPr>
          <p:cNvPicPr>
            <a:picLocks noChangeAspect="1"/>
          </p:cNvPicPr>
          <p:nvPr>
            <p:custDataLst>
              <p:tags r:id="rId11"/>
            </p:custDataLst>
          </p:nvPr>
        </p:nvPicPr>
        <p:blipFill>
          <a:blip r:embed="rId18"/>
          <a:stretch>
            <a:fillRect/>
          </a:stretch>
        </p:blipFill>
        <p:spPr>
          <a:xfrm>
            <a:off x="32697" y="-2"/>
            <a:ext cx="528799" cy="6062420"/>
          </a:xfrm>
          <a:prstGeom prst="rect">
            <a:avLst/>
          </a:prstGeom>
        </p:spPr>
      </p:pic>
    </p:spTree>
    <p:extLst>
      <p:ext uri="{BB962C8B-B14F-4D97-AF65-F5344CB8AC3E}">
        <p14:creationId xmlns:p14="http://schemas.microsoft.com/office/powerpoint/2010/main" val="232030111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60286-F5A1-AE25-1109-EA04D9FD83B8}"/>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AA04EF5-FD83-7732-47A0-7A4E08294DBB}"/>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C4F8FCF3-96B9-8687-1B13-FD2C7CFE04F6}"/>
              </a:ext>
            </a:extLst>
          </p:cNvPr>
          <p:cNvPicPr>
            <a:picLocks noChangeAspect="1"/>
          </p:cNvPicPr>
          <p:nvPr>
            <p:custDataLst>
              <p:tags r:id="rId2"/>
            </p:custDataLst>
          </p:nvPr>
        </p:nvPicPr>
        <p:blipFill>
          <a:blip r:embed="rId10"/>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B3CCEC5C-1386-60A7-C65B-DA517C3B348B}"/>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rot="5400000">
            <a:off x="10902879" y="5568879"/>
            <a:ext cx="1718828" cy="859414"/>
          </a:xfrm>
          <a:prstGeom prst="rect">
            <a:avLst/>
          </a:prstGeom>
        </p:spPr>
      </p:pic>
      <p:sp>
        <p:nvSpPr>
          <p:cNvPr id="7" name="ZoneTexte 6">
            <a:extLst>
              <a:ext uri="{FF2B5EF4-FFF2-40B4-BE49-F238E27FC236}">
                <a16:creationId xmlns:a16="http://schemas.microsoft.com/office/drawing/2014/main" id="{F57D2904-4D00-1BE9-1AF0-CE24DFA88703}"/>
              </a:ext>
            </a:extLst>
          </p:cNvPr>
          <p:cNvSpPr txBox="1"/>
          <p:nvPr>
            <p:custDataLst>
              <p:tags r:id="rId4"/>
            </p:custDataLst>
          </p:nvPr>
        </p:nvSpPr>
        <p:spPr>
          <a:xfrm>
            <a:off x="1671504" y="125132"/>
            <a:ext cx="301745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The Problem</a:t>
            </a:r>
          </a:p>
        </p:txBody>
      </p:sp>
      <p:sp>
        <p:nvSpPr>
          <p:cNvPr id="8" name="Ellipse 7">
            <a:extLst>
              <a:ext uri="{FF2B5EF4-FFF2-40B4-BE49-F238E27FC236}">
                <a16:creationId xmlns:a16="http://schemas.microsoft.com/office/drawing/2014/main" id="{6D1AB72F-1917-846C-ED98-12BDDCAEF1B4}"/>
              </a:ext>
            </a:extLst>
          </p:cNvPr>
          <p:cNvSpPr/>
          <p:nvPr>
            <p:custDataLst>
              <p:tags r:id="rId5"/>
            </p:custDataLst>
          </p:nvPr>
        </p:nvSpPr>
        <p:spPr>
          <a:xfrm>
            <a:off x="1189239" y="97596"/>
            <a:ext cx="468001" cy="468001"/>
          </a:xfrm>
          <a:prstGeom prst="ellipse">
            <a:avLst/>
          </a:prstGeom>
          <a:solidFill>
            <a:srgbClr val="CBB8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latin typeface="Open Sans Light" panose="020B0306030504020204" pitchFamily="34" charset="0"/>
                <a:ea typeface="Open Sans Light" panose="020B0306030504020204" pitchFamily="34" charset="0"/>
                <a:cs typeface="Open Sans Light" panose="020B0306030504020204" pitchFamily="34" charset="0"/>
              </a:rPr>
              <a:t>2</a:t>
            </a:r>
          </a:p>
        </p:txBody>
      </p:sp>
      <p:sp>
        <p:nvSpPr>
          <p:cNvPr id="11" name="ZoneTexte 10">
            <a:extLst>
              <a:ext uri="{FF2B5EF4-FFF2-40B4-BE49-F238E27FC236}">
                <a16:creationId xmlns:a16="http://schemas.microsoft.com/office/drawing/2014/main" id="{95170B6A-0FF1-A89E-DA56-C8FC3C0B8933}"/>
              </a:ext>
            </a:extLst>
          </p:cNvPr>
          <p:cNvSpPr txBox="1"/>
          <p:nvPr>
            <p:custDataLst>
              <p:tags r:id="rId6"/>
            </p:custDataLst>
          </p:nvPr>
        </p:nvSpPr>
        <p:spPr>
          <a:xfrm>
            <a:off x="1389529" y="1389529"/>
            <a:ext cx="9798824" cy="156966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b="1"/>
            </a:lvl1pPr>
          </a:lstStyle>
          <a:p>
            <a:r>
              <a:rPr lang="fr-CA" sz="2400" b="0" dirty="0"/>
              <a:t>[...] adapter, dans les meilleurs délais, les programmes d’enseignement de la maternelle à l’université, afin de renforcer la littératie numérique et en IA des enfants, des élèves et des étudiants [...] » </a:t>
            </a:r>
          </a:p>
          <a:p>
            <a:r>
              <a:rPr lang="fr-CA" sz="2400" b="0" dirty="0"/>
              <a:t>(Prêt pour l’IA, 2024, p. XV). </a:t>
            </a:r>
          </a:p>
        </p:txBody>
      </p:sp>
      <p:sp>
        <p:nvSpPr>
          <p:cNvPr id="16" name="ZoneTexte 15">
            <a:extLst>
              <a:ext uri="{FF2B5EF4-FFF2-40B4-BE49-F238E27FC236}">
                <a16:creationId xmlns:a16="http://schemas.microsoft.com/office/drawing/2014/main" id="{FE7AF563-8F4D-D084-8E62-6086F496FDDF}"/>
              </a:ext>
            </a:extLst>
          </p:cNvPr>
          <p:cNvSpPr txBox="1"/>
          <p:nvPr>
            <p:custDataLst>
              <p:tags r:id="rId7"/>
            </p:custDataLst>
          </p:nvPr>
        </p:nvSpPr>
        <p:spPr>
          <a:xfrm>
            <a:off x="1389529" y="3281594"/>
            <a:ext cx="9798824" cy="156966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b="1"/>
            </a:lvl1pPr>
          </a:lstStyle>
          <a:p>
            <a:r>
              <a:rPr sz="2400" b="0" dirty="0"/>
              <a:t>To meet this need, the use of a serious digital game aimed at developing this literacy among students in English as a Second Language (ESL) courses at the college level appears to be a promising solution, as we assume that the game promotes engagement and motivation.</a:t>
            </a:r>
          </a:p>
        </p:txBody>
      </p:sp>
    </p:spTree>
    <p:extLst>
      <p:ext uri="{BB962C8B-B14F-4D97-AF65-F5344CB8AC3E}">
        <p14:creationId xmlns:p14="http://schemas.microsoft.com/office/powerpoint/2010/main" val="2366817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497A-1CF5-6DE5-0627-61F2B8CF86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254677C-98B4-EDE8-AC33-8970688D985D}"/>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CDCE506F-491D-8F8E-1D7C-6E5C114D870D}"/>
              </a:ext>
            </a:extLst>
          </p:cNvPr>
          <p:cNvPicPr>
            <a:picLocks noChangeAspect="1"/>
          </p:cNvPicPr>
          <p:nvPr>
            <p:custDataLst>
              <p:tags r:id="rId2"/>
            </p:custDataLst>
          </p:nvPr>
        </p:nvPicPr>
        <p:blipFill>
          <a:blip r:embed="rId11"/>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6C22100A-22C3-7769-2161-0E212FB65DCE}"/>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5400000">
            <a:off x="10902879" y="5568879"/>
            <a:ext cx="1718828" cy="859414"/>
          </a:xfrm>
          <a:prstGeom prst="rect">
            <a:avLst/>
          </a:prstGeom>
        </p:spPr>
      </p:pic>
      <p:sp>
        <p:nvSpPr>
          <p:cNvPr id="3" name="ZoneTexte 2">
            <a:extLst>
              <a:ext uri="{FF2B5EF4-FFF2-40B4-BE49-F238E27FC236}">
                <a16:creationId xmlns:a16="http://schemas.microsoft.com/office/drawing/2014/main" id="{3C8E1B62-CB1D-4C8C-C5B5-D8F1FFF3B8F1}"/>
              </a:ext>
            </a:extLst>
          </p:cNvPr>
          <p:cNvSpPr txBox="1"/>
          <p:nvPr>
            <p:custDataLst>
              <p:tags r:id="rId4"/>
            </p:custDataLst>
          </p:nvPr>
        </p:nvSpPr>
        <p:spPr>
          <a:xfrm>
            <a:off x="1671504" y="125132"/>
            <a:ext cx="4901418" cy="461665"/>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rPr dirty="0"/>
              <a:t>The Research -</a:t>
            </a:r>
            <a:r>
              <a:rPr lang="fr-CA" dirty="0"/>
              <a:t> Objectives</a:t>
            </a:r>
            <a:endParaRPr dirty="0"/>
          </a:p>
        </p:txBody>
      </p:sp>
      <p:sp>
        <p:nvSpPr>
          <p:cNvPr id="4" name="Ellipse 3">
            <a:extLst>
              <a:ext uri="{FF2B5EF4-FFF2-40B4-BE49-F238E27FC236}">
                <a16:creationId xmlns:a16="http://schemas.microsoft.com/office/drawing/2014/main" id="{15874E5D-40A5-40E3-C6EE-0955105DCDED}"/>
              </a:ext>
            </a:extLst>
          </p:cNvPr>
          <p:cNvSpPr/>
          <p:nvPr>
            <p:custDataLst>
              <p:tags r:id="rId5"/>
            </p:custDataLst>
          </p:nvPr>
        </p:nvSpPr>
        <p:spPr>
          <a:xfrm>
            <a:off x="1189239" y="97596"/>
            <a:ext cx="468001" cy="468001"/>
          </a:xfrm>
          <a:prstGeom prst="ellipse">
            <a:avLst/>
          </a:prstGeom>
          <a:solidFill>
            <a:srgbClr val="CBD6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3</a:t>
            </a:r>
          </a:p>
        </p:txBody>
      </p:sp>
      <p:sp>
        <p:nvSpPr>
          <p:cNvPr id="6" name="ZoneTexte 5">
            <a:extLst>
              <a:ext uri="{FF2B5EF4-FFF2-40B4-BE49-F238E27FC236}">
                <a16:creationId xmlns:a16="http://schemas.microsoft.com/office/drawing/2014/main" id="{A63E8D92-5976-97E3-D729-0A1A6DEC70DF}"/>
              </a:ext>
            </a:extLst>
          </p:cNvPr>
          <p:cNvSpPr txBox="1"/>
          <p:nvPr>
            <p:custDataLst>
              <p:tags r:id="rId6"/>
            </p:custDataLst>
          </p:nvPr>
        </p:nvSpPr>
        <p:spPr>
          <a:xfrm>
            <a:off x="1423238" y="4457341"/>
            <a:ext cx="9654591"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CA" sz="2400" dirty="0"/>
              <a:t>3) </a:t>
            </a:r>
            <a:r>
              <a:rPr sz="2400" dirty="0"/>
              <a:t>Analyze the added value of pedagogical and playful mechanics integrated into serious digital games to optimize the acquisition of targeted concepts at the core of the 604-102-MQ level competencies.</a:t>
            </a:r>
          </a:p>
        </p:txBody>
      </p:sp>
      <p:sp>
        <p:nvSpPr>
          <p:cNvPr id="7" name="ZoneTexte 6">
            <a:extLst>
              <a:ext uri="{FF2B5EF4-FFF2-40B4-BE49-F238E27FC236}">
                <a16:creationId xmlns:a16="http://schemas.microsoft.com/office/drawing/2014/main" id="{D31798FC-D9AB-E220-2A87-88F6F8E87DA2}"/>
              </a:ext>
            </a:extLst>
          </p:cNvPr>
          <p:cNvSpPr txBox="1"/>
          <p:nvPr>
            <p:custDataLst>
              <p:tags r:id="rId7"/>
            </p:custDataLst>
          </p:nvPr>
        </p:nvSpPr>
        <p:spPr>
          <a:xfrm>
            <a:off x="1423238" y="2895134"/>
            <a:ext cx="9654591"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fr-CA" sz="2400" dirty="0"/>
              <a:t>2) </a:t>
            </a:r>
            <a:r>
              <a:rPr sz="2400" dirty="0"/>
              <a:t>Compare the impact of two versions of the serious digital game </a:t>
            </a:r>
            <a:r>
              <a:rPr sz="2400" i="1" dirty="0"/>
              <a:t>A Journey through the Digital World and English Culture</a:t>
            </a:r>
            <a:r>
              <a:rPr sz="2400" dirty="0"/>
              <a:t> on the learning of targeted concepts.</a:t>
            </a:r>
          </a:p>
        </p:txBody>
      </p:sp>
      <p:sp>
        <p:nvSpPr>
          <p:cNvPr id="8" name="ZoneTexte 7">
            <a:extLst>
              <a:ext uri="{FF2B5EF4-FFF2-40B4-BE49-F238E27FC236}">
                <a16:creationId xmlns:a16="http://schemas.microsoft.com/office/drawing/2014/main" id="{94F0C138-AB4E-790F-B611-935E2DA43D7C}"/>
              </a:ext>
            </a:extLst>
          </p:cNvPr>
          <p:cNvSpPr txBox="1"/>
          <p:nvPr>
            <p:custDataLst>
              <p:tags r:id="rId8"/>
            </p:custDataLst>
          </p:nvPr>
        </p:nvSpPr>
        <p:spPr>
          <a:xfrm>
            <a:off x="1423238" y="1332927"/>
            <a:ext cx="9654591" cy="830997"/>
          </a:xfrm>
          <a:prstGeom prst="rect">
            <a:avLst/>
          </a:prstGeom>
          <a:solidFill>
            <a:schemeClr val="bg1"/>
          </a:solidFill>
          <a:effectLst>
            <a:outerShdw blurRad="50800" dist="38100" dir="2700000" algn="tl" rotWithShape="0">
              <a:prstClr val="black">
                <a:alpha val="40000"/>
              </a:prstClr>
            </a:outerShdw>
          </a:effectLst>
        </p:spPr>
        <p:txBody>
          <a:bodyPr wrap="square" lIns="91440" tIns="45720" rIns="91440" bIns="45720" rtlCol="0" anchor="t">
            <a:spAutoFit/>
          </a:bodyPr>
          <a:lstStyle/>
          <a:p>
            <a:r>
              <a:rPr lang="fr-CA" sz="2400" dirty="0"/>
              <a:t>1) </a:t>
            </a:r>
            <a:r>
              <a:rPr lang="en-US" sz="2400" dirty="0"/>
              <a:t>Evaluate the acquisition of key digital literacy concepts in English, as proposed by the </a:t>
            </a:r>
            <a:r>
              <a:rPr lang="fr-CA" sz="2400" i="1" dirty="0">
                <a:hlinkClick r:id="rId14"/>
              </a:rPr>
              <a:t>Digital </a:t>
            </a:r>
            <a:r>
              <a:rPr lang="fr-CA" sz="2400" i="1" dirty="0" err="1">
                <a:hlinkClick r:id="rId14"/>
              </a:rPr>
              <a:t>competency</a:t>
            </a:r>
            <a:r>
              <a:rPr lang="fr-CA" sz="2400" i="1" dirty="0">
                <a:hlinkClick r:id="rId14"/>
              </a:rPr>
              <a:t> </a:t>
            </a:r>
            <a:r>
              <a:rPr lang="fr-CA" sz="2400" i="1" dirty="0" err="1">
                <a:hlinkClick r:id="rId14"/>
              </a:rPr>
              <a:t>framework</a:t>
            </a:r>
            <a:r>
              <a:rPr lang="fr-CA" sz="2400" dirty="0">
                <a:hlinkClick r:id="rId14"/>
              </a:rPr>
              <a:t> </a:t>
            </a:r>
            <a:r>
              <a:rPr lang="fr-CA" sz="2400" dirty="0"/>
              <a:t>and the </a:t>
            </a:r>
            <a:r>
              <a:rPr lang="fr-CA" sz="2400" dirty="0">
                <a:hlinkClick r:id="rId15"/>
              </a:rPr>
              <a:t>Abécédaire de l’IA</a:t>
            </a:r>
            <a:r>
              <a:rPr lang="fr-CA" sz="2400" dirty="0"/>
              <a:t>.</a:t>
            </a:r>
            <a:endParaRPr lang="fr-CA" sz="2400" dirty="0">
              <a:ea typeface="Calibri"/>
              <a:cs typeface="Calibri"/>
            </a:endParaRPr>
          </a:p>
        </p:txBody>
      </p:sp>
    </p:spTree>
    <p:extLst>
      <p:ext uri="{BB962C8B-B14F-4D97-AF65-F5344CB8AC3E}">
        <p14:creationId xmlns:p14="http://schemas.microsoft.com/office/powerpoint/2010/main" val="4537562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FD5D5-7721-C3B9-6EAE-2751946687E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05EB6A8-F45A-BF8D-5C14-AEC1FB8FC204}"/>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079FCBD7-EBB7-8F81-1930-63030769E03D}"/>
              </a:ext>
            </a:extLst>
          </p:cNvPr>
          <p:cNvPicPr>
            <a:picLocks noChangeAspect="1"/>
          </p:cNvPicPr>
          <p:nvPr>
            <p:custDataLst>
              <p:tags r:id="rId2"/>
            </p:custDataLst>
          </p:nvPr>
        </p:nvPicPr>
        <p:blipFill>
          <a:blip r:embed="rId9"/>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B5A27EC2-42B0-2CDE-0C5A-2CD50124764A}"/>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10902879" y="5568879"/>
            <a:ext cx="1718828" cy="859414"/>
          </a:xfrm>
          <a:prstGeom prst="rect">
            <a:avLst/>
          </a:prstGeom>
        </p:spPr>
      </p:pic>
      <p:sp>
        <p:nvSpPr>
          <p:cNvPr id="3" name="ZoneTexte 2">
            <a:extLst>
              <a:ext uri="{FF2B5EF4-FFF2-40B4-BE49-F238E27FC236}">
                <a16:creationId xmlns:a16="http://schemas.microsoft.com/office/drawing/2014/main" id="{E2F5FFAC-97B2-59A8-52EA-F99BD2574B86}"/>
              </a:ext>
            </a:extLst>
          </p:cNvPr>
          <p:cNvSpPr txBox="1"/>
          <p:nvPr>
            <p:custDataLst>
              <p:tags r:id="rId4"/>
            </p:custDataLst>
          </p:nvPr>
        </p:nvSpPr>
        <p:spPr>
          <a:xfrm>
            <a:off x="1671504" y="125132"/>
            <a:ext cx="4931315"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Theoretical Foundations (1)</a:t>
            </a:r>
          </a:p>
        </p:txBody>
      </p:sp>
      <p:sp>
        <p:nvSpPr>
          <p:cNvPr id="4" name="Ellipse 3">
            <a:extLst>
              <a:ext uri="{FF2B5EF4-FFF2-40B4-BE49-F238E27FC236}">
                <a16:creationId xmlns:a16="http://schemas.microsoft.com/office/drawing/2014/main" id="{4964B41E-C001-F262-2DF1-8566BCBD1630}"/>
              </a:ext>
            </a:extLst>
          </p:cNvPr>
          <p:cNvSpPr/>
          <p:nvPr>
            <p:custDataLst>
              <p:tags r:id="rId5"/>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4</a:t>
            </a:r>
          </a:p>
        </p:txBody>
      </p:sp>
      <p:grpSp>
        <p:nvGrpSpPr>
          <p:cNvPr id="18" name="Groupe 17">
            <a:extLst>
              <a:ext uri="{FF2B5EF4-FFF2-40B4-BE49-F238E27FC236}">
                <a16:creationId xmlns:a16="http://schemas.microsoft.com/office/drawing/2014/main" id="{DC4F33B4-9EC8-5EDE-AAC4-3957D60FDFC7}"/>
              </a:ext>
            </a:extLst>
          </p:cNvPr>
          <p:cNvGrpSpPr/>
          <p:nvPr/>
        </p:nvGrpSpPr>
        <p:grpSpPr>
          <a:xfrm>
            <a:off x="667999" y="1377003"/>
            <a:ext cx="9517992" cy="3785652"/>
            <a:chOff x="669172" y="1377003"/>
            <a:chExt cx="10185301" cy="3785652"/>
          </a:xfrm>
        </p:grpSpPr>
        <p:sp>
          <p:nvSpPr>
            <p:cNvPr id="6" name="ZoneTexte 5">
              <a:extLst>
                <a:ext uri="{FF2B5EF4-FFF2-40B4-BE49-F238E27FC236}">
                  <a16:creationId xmlns:a16="http://schemas.microsoft.com/office/drawing/2014/main" id="{19F1A707-E5AD-C171-21AA-050DDACE93A6}"/>
                </a:ext>
              </a:extLst>
            </p:cNvPr>
            <p:cNvSpPr txBox="1"/>
            <p:nvPr>
              <p:custDataLst>
                <p:tags r:id="rId6"/>
              </p:custDataLst>
            </p:nvPr>
          </p:nvSpPr>
          <p:spPr>
            <a:xfrm>
              <a:off x="1427108" y="1377003"/>
              <a:ext cx="9427365" cy="34163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marL="457200" indent="-457200">
                <a:buAutoNum type="arabicParenR"/>
                <a:defRPr sz="2400"/>
              </a:lvl1pPr>
            </a:lstStyle>
            <a:p>
              <a:pPr marL="0" indent="0">
                <a:buNone/>
              </a:pPr>
              <a:r>
                <a:rPr lang="fr-CA" b="1" dirty="0"/>
                <a:t>Gamification Concept</a:t>
              </a:r>
              <a:r>
                <a:rPr lang="fr-CA" dirty="0"/>
                <a:t>:</a:t>
              </a:r>
            </a:p>
            <a:p>
              <a:pPr marL="0" indent="0">
                <a:buNone/>
              </a:pPr>
              <a:endParaRPr lang="fr-CA" dirty="0"/>
            </a:p>
            <a:p>
              <a:r>
                <a:rPr lang="en-US" dirty="0"/>
                <a:t>game-specific elements </a:t>
              </a:r>
            </a:p>
            <a:p>
              <a:r>
                <a:rPr lang="en-US" dirty="0"/>
                <a:t>that need to be used in contexts outside of the game</a:t>
              </a:r>
            </a:p>
            <a:p>
              <a:r>
                <a:rPr lang="en-US" dirty="0"/>
                <a:t>to increase engagement (motivation, participation, etc.) and improve the user experience (more enjoyable, pleasant, etc.) </a:t>
              </a:r>
            </a:p>
            <a:p>
              <a:r>
                <a:rPr lang="en-US" dirty="0"/>
                <a:t>with the aim of influencing their behavior </a:t>
              </a:r>
            </a:p>
            <a:p>
              <a:r>
                <a:rPr lang="en-US" dirty="0"/>
                <a:t>for task completion (in a very broad sense). </a:t>
              </a:r>
            </a:p>
            <a:p>
              <a:pPr marL="0" indent="0">
                <a:buNone/>
              </a:pPr>
              <a:r>
                <a:rPr lang="en-US" dirty="0"/>
                <a:t>      (Bonenfant, 2023, p. 77)</a:t>
              </a:r>
              <a:endParaRPr lang="fr-CA" dirty="0"/>
            </a:p>
          </p:txBody>
        </p:sp>
        <p:pic>
          <p:nvPicPr>
            <p:cNvPr id="15" name="Image 14" descr="Une image contenant logo, symbole, clipart, conception&#10;&#10;Le contenu généré par l’IA peut être incorrect.">
              <a:extLst>
                <a:ext uri="{FF2B5EF4-FFF2-40B4-BE49-F238E27FC236}">
                  <a16:creationId xmlns:a16="http://schemas.microsoft.com/office/drawing/2014/main" id="{4A38A971-B52E-5F60-623A-EEF0B6B215D7}"/>
                </a:ext>
              </a:extLst>
            </p:cNvPr>
            <p:cNvPicPr>
              <a:picLocks noChangeAspect="1"/>
            </p:cNvPicPr>
            <p:nvPr/>
          </p:nvPicPr>
          <p:blipFill>
            <a:blip r:embed="rId12">
              <a:clrChange>
                <a:clrFrom>
                  <a:srgbClr val="FFFFFF"/>
                </a:clrFrom>
                <a:clrTo>
                  <a:srgbClr val="FFFFFF">
                    <a:alpha val="0"/>
                  </a:srgbClr>
                </a:clrTo>
              </a:clrChange>
              <a:duotone>
                <a:prstClr val="black"/>
                <a:srgbClr val="2A4D9E">
                  <a:tint val="45000"/>
                  <a:satMod val="400000"/>
                </a:srgbClr>
              </a:duotone>
              <a:extLst>
                <a:ext uri="{28A0092B-C50C-407E-A947-70E740481C1C}">
                  <a14:useLocalDpi xmlns:a14="http://schemas.microsoft.com/office/drawing/2010/main" val="0"/>
                </a:ext>
              </a:extLst>
            </a:blip>
            <a:stretch>
              <a:fillRect/>
            </a:stretch>
          </p:blipFill>
          <p:spPr>
            <a:xfrm flipH="1">
              <a:off x="669172" y="1786671"/>
              <a:ext cx="686037" cy="706577"/>
            </a:xfrm>
            <a:prstGeom prst="rect">
              <a:avLst/>
            </a:prstGeom>
          </p:spPr>
        </p:pic>
        <p:pic>
          <p:nvPicPr>
            <p:cNvPr id="16" name="Image 15" descr="Une image contenant logo, symbole, clipart, conception&#10;&#10;Le contenu généré par l’IA peut être incorrect.">
              <a:extLst>
                <a:ext uri="{FF2B5EF4-FFF2-40B4-BE49-F238E27FC236}">
                  <a16:creationId xmlns:a16="http://schemas.microsoft.com/office/drawing/2014/main" id="{9298E930-022B-0A3E-2CA2-C9FD161518B4}"/>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97090" y="4456078"/>
              <a:ext cx="686037" cy="706577"/>
            </a:xfrm>
            <a:prstGeom prst="rect">
              <a:avLst/>
            </a:prstGeom>
          </p:spPr>
        </p:pic>
      </p:grpSp>
    </p:spTree>
    <p:extLst>
      <p:ext uri="{BB962C8B-B14F-4D97-AF65-F5344CB8AC3E}">
        <p14:creationId xmlns:p14="http://schemas.microsoft.com/office/powerpoint/2010/main" val="22196817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9E02-A46B-03FD-61C9-A5D6927EF3D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AD7790-69F4-378F-E308-4A18044B5BCE}"/>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EABA513D-6072-AB89-3083-CB5A07BB8CE4}"/>
              </a:ext>
            </a:extLst>
          </p:cNvPr>
          <p:cNvPicPr>
            <a:picLocks noChangeAspect="1"/>
          </p:cNvPicPr>
          <p:nvPr>
            <p:custDataLst>
              <p:tags r:id="rId2"/>
            </p:custDataLst>
          </p:nvPr>
        </p:nvPicPr>
        <p:blipFill>
          <a:blip r:embed="rId8"/>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9E34A23B-71C5-C0CB-5F30-E850ADEACD61}"/>
              </a:ext>
            </a:extLst>
          </p:cNvPr>
          <p:cNvSpPr txBox="1"/>
          <p:nvPr>
            <p:custDataLst>
              <p:tags r:id="rId3"/>
            </p:custDataLst>
          </p:nvPr>
        </p:nvSpPr>
        <p:spPr>
          <a:xfrm>
            <a:off x="1657240" y="88543"/>
            <a:ext cx="7121000" cy="461665"/>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rPr dirty="0"/>
              <a:t>Theoretical Foundations </a:t>
            </a:r>
            <a:r>
              <a:rPr lang="fr-CA" dirty="0"/>
              <a:t>– </a:t>
            </a:r>
            <a:r>
              <a:rPr lang="fr-CA" dirty="0" err="1"/>
              <a:t>Serious</a:t>
            </a:r>
            <a:r>
              <a:rPr lang="fr-CA" dirty="0"/>
              <a:t> </a:t>
            </a:r>
            <a:r>
              <a:rPr lang="fr-CA" dirty="0" err="1"/>
              <a:t>games</a:t>
            </a:r>
            <a:r>
              <a:rPr lang="fr-CA" dirty="0"/>
              <a:t> </a:t>
            </a:r>
            <a:r>
              <a:rPr dirty="0"/>
              <a:t>(2)</a:t>
            </a:r>
          </a:p>
        </p:txBody>
      </p:sp>
      <p:sp>
        <p:nvSpPr>
          <p:cNvPr id="3" name="Ellipse 2">
            <a:extLst>
              <a:ext uri="{FF2B5EF4-FFF2-40B4-BE49-F238E27FC236}">
                <a16:creationId xmlns:a16="http://schemas.microsoft.com/office/drawing/2014/main" id="{C2D4429D-876E-B5DD-C4EE-2419DA0BEDDB}"/>
              </a:ext>
            </a:extLst>
          </p:cNvPr>
          <p:cNvSpPr/>
          <p:nvPr>
            <p:custDataLst>
              <p:tags r:id="rId4"/>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latin typeface="Open Sans Light" panose="020B0306030504020204" pitchFamily="34" charset="0"/>
                <a:ea typeface="Open Sans Light" panose="020B0306030504020204" pitchFamily="34" charset="0"/>
                <a:cs typeface="Open Sans Light" panose="020B0306030504020204" pitchFamily="34" charset="0"/>
              </a:rPr>
              <a:t>4</a:t>
            </a:r>
          </a:p>
        </p:txBody>
      </p:sp>
      <p:pic>
        <p:nvPicPr>
          <p:cNvPr id="4" name="Serious_Games_PPlante_2025">
            <a:hlinkClick r:id="" action="ppaction://media"/>
            <a:extLst>
              <a:ext uri="{FF2B5EF4-FFF2-40B4-BE49-F238E27FC236}">
                <a16:creationId xmlns:a16="http://schemas.microsoft.com/office/drawing/2014/main" id="{1DD3A38C-1737-86CB-B031-EBD2C3C48728}"/>
              </a:ext>
            </a:extLst>
          </p:cNvPr>
          <p:cNvPicPr>
            <a:picLocks noChangeAspect="1"/>
          </p:cNvPicPr>
          <p:nvPr>
            <a:videoFile r:link="rId6"/>
            <p:extLst>
              <p:ext uri="{DAA4B4D4-6D71-4841-9C94-3DE7FCFB9230}">
                <p14:media xmlns:p14="http://schemas.microsoft.com/office/powerpoint/2010/main" r:embed="rId5"/>
              </p:ext>
            </p:extLst>
          </p:nvPr>
        </p:nvPicPr>
        <p:blipFill>
          <a:blip r:embed="rId9"/>
          <a:stretch>
            <a:fillRect/>
          </a:stretch>
        </p:blipFill>
        <p:spPr>
          <a:xfrm>
            <a:off x="597179" y="654140"/>
            <a:ext cx="10997641" cy="6186173"/>
          </a:xfrm>
          <a:prstGeom prst="rect">
            <a:avLst/>
          </a:prstGeom>
        </p:spPr>
      </p:pic>
    </p:spTree>
    <p:extLst>
      <p:ext uri="{BB962C8B-B14F-4D97-AF65-F5344CB8AC3E}">
        <p14:creationId xmlns:p14="http://schemas.microsoft.com/office/powerpoint/2010/main" val="384399351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63636">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B7E53-7666-0738-C8B9-CB6EC079E230}"/>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7C6ABE3-E148-CADC-27A9-30CF052CBCDF}"/>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F00BC78B-3C7D-B529-8625-2A9DB8658C6F}"/>
              </a:ext>
            </a:extLst>
          </p:cNvPr>
          <p:cNvPicPr>
            <a:picLocks noChangeAspect="1"/>
          </p:cNvPicPr>
          <p:nvPr>
            <p:custDataLst>
              <p:tags r:id="rId2"/>
            </p:custDataLst>
          </p:nvPr>
        </p:nvPicPr>
        <p:blipFill>
          <a:blip r:embed="rId9"/>
          <a:stretch>
            <a:fillRect/>
          </a:stretch>
        </p:blipFill>
        <p:spPr>
          <a:xfrm>
            <a:off x="32697" y="-2"/>
            <a:ext cx="528799" cy="6062420"/>
          </a:xfrm>
          <a:prstGeom prst="rect">
            <a:avLst/>
          </a:prstGeom>
        </p:spPr>
      </p:pic>
      <p:sp>
        <p:nvSpPr>
          <p:cNvPr id="2" name="ZoneTexte 1">
            <a:extLst>
              <a:ext uri="{FF2B5EF4-FFF2-40B4-BE49-F238E27FC236}">
                <a16:creationId xmlns:a16="http://schemas.microsoft.com/office/drawing/2014/main" id="{698C4F5E-3C27-7B07-7FCE-8E9E1B7C16AF}"/>
              </a:ext>
            </a:extLst>
          </p:cNvPr>
          <p:cNvSpPr txBox="1"/>
          <p:nvPr>
            <p:custDataLst>
              <p:tags r:id="rId3"/>
            </p:custDataLst>
          </p:nvPr>
        </p:nvSpPr>
        <p:spPr>
          <a:xfrm>
            <a:off x="1657240" y="88543"/>
            <a:ext cx="500937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Theoretical Foundations (3)</a:t>
            </a:r>
          </a:p>
        </p:txBody>
      </p:sp>
      <p:sp>
        <p:nvSpPr>
          <p:cNvPr id="3" name="Ellipse 2">
            <a:extLst>
              <a:ext uri="{FF2B5EF4-FFF2-40B4-BE49-F238E27FC236}">
                <a16:creationId xmlns:a16="http://schemas.microsoft.com/office/drawing/2014/main" id="{4882BB80-50A6-1A4C-F1A4-10CAA2DAF686}"/>
              </a:ext>
            </a:extLst>
          </p:cNvPr>
          <p:cNvSpPr/>
          <p:nvPr>
            <p:custDataLst>
              <p:tags r:id="rId4"/>
            </p:custDataLst>
          </p:nvPr>
        </p:nvSpPr>
        <p:spPr>
          <a:xfrm>
            <a:off x="1189239" y="97596"/>
            <a:ext cx="468001" cy="468001"/>
          </a:xfrm>
          <a:prstGeom prst="ellipse">
            <a:avLst/>
          </a:prstGeom>
          <a:solidFill>
            <a:srgbClr val="2A4D9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a:latin typeface="Open Sans Light" panose="020B0306030504020204" pitchFamily="34" charset="0"/>
                <a:ea typeface="Open Sans Light" panose="020B0306030504020204" pitchFamily="34" charset="0"/>
                <a:cs typeface="Open Sans Light" panose="020B0306030504020204" pitchFamily="34" charset="0"/>
              </a:rPr>
              <a:t>4</a:t>
            </a:r>
          </a:p>
        </p:txBody>
      </p:sp>
      <p:pic>
        <p:nvPicPr>
          <p:cNvPr id="6" name="Graphic 21">
            <a:extLst>
              <a:ext uri="{FF2B5EF4-FFF2-40B4-BE49-F238E27FC236}">
                <a16:creationId xmlns:a16="http://schemas.microsoft.com/office/drawing/2014/main" id="{34CDC7C8-07BA-B23E-B572-4B886EA7776D}"/>
              </a:ext>
            </a:extLst>
          </p:cNvPr>
          <p:cNvPicPr>
            <a:picLocks noChangeAspect="1"/>
          </p:cNvPicPr>
          <p:nvPr>
            <p:custDataLst>
              <p:tags r:id="rId5"/>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10902879" y="5568879"/>
            <a:ext cx="1718828" cy="859414"/>
          </a:xfrm>
          <a:prstGeom prst="rect">
            <a:avLst/>
          </a:prstGeom>
        </p:spPr>
      </p:pic>
      <p:grpSp>
        <p:nvGrpSpPr>
          <p:cNvPr id="13" name="Groupe 12">
            <a:extLst>
              <a:ext uri="{FF2B5EF4-FFF2-40B4-BE49-F238E27FC236}">
                <a16:creationId xmlns:a16="http://schemas.microsoft.com/office/drawing/2014/main" id="{0FD8F3E5-6E7A-88A8-60AA-60DD97E0DB82}"/>
              </a:ext>
            </a:extLst>
          </p:cNvPr>
          <p:cNvGrpSpPr/>
          <p:nvPr/>
        </p:nvGrpSpPr>
        <p:grpSpPr>
          <a:xfrm>
            <a:off x="1382320" y="1078322"/>
            <a:ext cx="9427359" cy="4893647"/>
            <a:chOff x="1382320" y="1078322"/>
            <a:chExt cx="9427359" cy="4893647"/>
          </a:xfrm>
        </p:grpSpPr>
        <p:sp>
          <p:nvSpPr>
            <p:cNvPr id="4" name="ZoneTexte 3">
              <a:extLst>
                <a:ext uri="{FF2B5EF4-FFF2-40B4-BE49-F238E27FC236}">
                  <a16:creationId xmlns:a16="http://schemas.microsoft.com/office/drawing/2014/main" id="{FAB5DAF3-88C5-1994-03D5-5FF89296A78F}"/>
                </a:ext>
              </a:extLst>
            </p:cNvPr>
            <p:cNvSpPr txBox="1"/>
            <p:nvPr>
              <p:custDataLst>
                <p:tags r:id="rId6"/>
              </p:custDataLst>
            </p:nvPr>
          </p:nvSpPr>
          <p:spPr>
            <a:xfrm>
              <a:off x="1382320" y="1078322"/>
              <a:ext cx="9427359" cy="489364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indent="0">
                <a:buNone/>
                <a:defRPr sz="2400" b="1"/>
              </a:lvl1pPr>
            </a:lstStyle>
            <a:p>
              <a:r>
                <a:rPr lang="en-US" dirty="0"/>
                <a:t>Concept of Vocabulary Knowledge Assessment</a:t>
              </a:r>
              <a:r>
                <a:rPr lang="fr-CA" dirty="0"/>
                <a:t>:</a:t>
              </a:r>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endParaRPr lang="fr-CA" dirty="0"/>
            </a:p>
            <a:p>
              <a:pPr algn="ctr"/>
              <a:r>
                <a:rPr lang="fr-CA" dirty="0"/>
                <a:t>Gonzalez-Fernandez (2022, 2024) </a:t>
              </a:r>
            </a:p>
          </p:txBody>
        </p:sp>
        <p:pic>
          <p:nvPicPr>
            <p:cNvPr id="10" name="Image 9">
              <a:extLst>
                <a:ext uri="{FF2B5EF4-FFF2-40B4-BE49-F238E27FC236}">
                  <a16:creationId xmlns:a16="http://schemas.microsoft.com/office/drawing/2014/main" id="{EF46B535-39D1-256A-C3B3-D47516E3EFB1}"/>
                </a:ext>
              </a:extLst>
            </p:cNvPr>
            <p:cNvPicPr>
              <a:picLocks noChangeAspect="1"/>
            </p:cNvPicPr>
            <p:nvPr/>
          </p:nvPicPr>
          <p:blipFill>
            <a:blip r:embed="rId12"/>
            <a:stretch>
              <a:fillRect/>
            </a:stretch>
          </p:blipFill>
          <p:spPr>
            <a:xfrm>
              <a:off x="1968624" y="1802787"/>
              <a:ext cx="4697990" cy="3444715"/>
            </a:xfrm>
            <a:prstGeom prst="rect">
              <a:avLst/>
            </a:prstGeom>
          </p:spPr>
        </p:pic>
        <p:pic>
          <p:nvPicPr>
            <p:cNvPr id="12" name="Image 11" descr="Une image contenant Visage humain, personne, habits, sourire&#10;&#10;Le contenu généré par l’IA peut être incorrect.">
              <a:extLst>
                <a:ext uri="{FF2B5EF4-FFF2-40B4-BE49-F238E27FC236}">
                  <a16:creationId xmlns:a16="http://schemas.microsoft.com/office/drawing/2014/main" id="{27763476-41DD-A433-309F-B5279839BE8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23690" y="2000250"/>
              <a:ext cx="2857500" cy="2857500"/>
            </a:xfrm>
            <a:prstGeom prst="rect">
              <a:avLst/>
            </a:prstGeom>
          </p:spPr>
        </p:pic>
      </p:grpSp>
    </p:spTree>
    <p:extLst>
      <p:ext uri="{BB962C8B-B14F-4D97-AF65-F5344CB8AC3E}">
        <p14:creationId xmlns:p14="http://schemas.microsoft.com/office/powerpoint/2010/main" val="21853766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C040A-6A36-1A68-C0D6-F0F32EDB809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BF8DD61-62D4-DCA4-7E9B-5CFFA8568CC7}"/>
              </a:ext>
            </a:extLst>
          </p:cNvPr>
          <p:cNvSpPr/>
          <p:nvPr>
            <p:custDataLst>
              <p:tags r:id="rId1"/>
            </p:custDataLst>
          </p:nvPr>
        </p:nvSpPr>
        <p:spPr>
          <a:xfrm>
            <a:off x="-124178" y="0"/>
            <a:ext cx="12316178" cy="6858000"/>
          </a:xfrm>
          <a:prstGeom prst="rect">
            <a:avLst/>
          </a:prstGeom>
          <a:solidFill>
            <a:srgbClr val="B2DE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7" name="Image 16">
            <a:extLst>
              <a:ext uri="{FF2B5EF4-FFF2-40B4-BE49-F238E27FC236}">
                <a16:creationId xmlns:a16="http://schemas.microsoft.com/office/drawing/2014/main" id="{A05B9129-CBC7-AE88-37B8-0C13FAE8EA94}"/>
              </a:ext>
            </a:extLst>
          </p:cNvPr>
          <p:cNvPicPr>
            <a:picLocks noChangeAspect="1"/>
          </p:cNvPicPr>
          <p:nvPr>
            <p:custDataLst>
              <p:tags r:id="rId2"/>
            </p:custDataLst>
          </p:nvPr>
        </p:nvPicPr>
        <p:blipFill>
          <a:blip r:embed="rId9"/>
          <a:stretch>
            <a:fillRect/>
          </a:stretch>
        </p:blipFill>
        <p:spPr>
          <a:xfrm>
            <a:off x="32697" y="-2"/>
            <a:ext cx="528799" cy="6062420"/>
          </a:xfrm>
          <a:prstGeom prst="rect">
            <a:avLst/>
          </a:prstGeom>
        </p:spPr>
      </p:pic>
      <p:pic>
        <p:nvPicPr>
          <p:cNvPr id="2" name="Graphic 21">
            <a:extLst>
              <a:ext uri="{FF2B5EF4-FFF2-40B4-BE49-F238E27FC236}">
                <a16:creationId xmlns:a16="http://schemas.microsoft.com/office/drawing/2014/main" id="{5A3F6F39-9EB7-28D4-E1FB-2E8882B2807B}"/>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5400000">
            <a:off x="10902879" y="5568879"/>
            <a:ext cx="1718828" cy="859414"/>
          </a:xfrm>
          <a:prstGeom prst="rect">
            <a:avLst/>
          </a:prstGeom>
        </p:spPr>
      </p:pic>
      <p:sp>
        <p:nvSpPr>
          <p:cNvPr id="3" name="ZoneTexte 2">
            <a:extLst>
              <a:ext uri="{FF2B5EF4-FFF2-40B4-BE49-F238E27FC236}">
                <a16:creationId xmlns:a16="http://schemas.microsoft.com/office/drawing/2014/main" id="{2FFF6761-8BC4-0D76-B296-69F4ADF2F9CC}"/>
              </a:ext>
            </a:extLst>
          </p:cNvPr>
          <p:cNvSpPr txBox="1"/>
          <p:nvPr>
            <p:custDataLst>
              <p:tags r:id="rId4"/>
            </p:custDataLst>
          </p:nvPr>
        </p:nvSpPr>
        <p:spPr>
          <a:xfrm>
            <a:off x="1671504" y="125132"/>
            <a:ext cx="5820614" cy="477054"/>
          </a:xfrm>
          <a:prstGeom prst="rect">
            <a:avLst/>
          </a:prstGeom>
          <a:solidFill>
            <a:schemeClr val="bg1"/>
          </a:solidFill>
          <a:effectLst>
            <a:outerShdw blurRad="50800" dist="38100" dir="2700000" algn="tl" rotWithShape="0">
              <a:prstClr val="black">
                <a:alpha val="40000"/>
              </a:prstClr>
            </a:outerShdw>
          </a:effectLst>
        </p:spPr>
        <p:txBody>
          <a:bodyPr wrap="square" numCol="1" rtlCol="0">
            <a:spAutoFit/>
          </a:bodyPr>
          <a:lstStyle>
            <a:defPPr>
              <a:defRPr lang="en-US"/>
            </a:defPPr>
            <a:lvl1pPr>
              <a:spcAft>
                <a:spcPts val="600"/>
              </a:spcAft>
              <a:buClr>
                <a:srgbClr val="5CAC34"/>
              </a:buClr>
              <a:defRPr sz="2400" b="1">
                <a:latin typeface="Open Sans" pitchFamily="2" charset="0"/>
                <a:ea typeface="Open Sans" pitchFamily="2" charset="0"/>
                <a:cs typeface="Open Sans" pitchFamily="2" charset="0"/>
              </a:defRPr>
            </a:lvl1pPr>
          </a:lstStyle>
          <a:p>
            <a:r>
              <a:t>Serious Game Development (1) </a:t>
            </a:r>
          </a:p>
        </p:txBody>
      </p:sp>
      <p:sp>
        <p:nvSpPr>
          <p:cNvPr id="4" name="Ellipse 3">
            <a:extLst>
              <a:ext uri="{FF2B5EF4-FFF2-40B4-BE49-F238E27FC236}">
                <a16:creationId xmlns:a16="http://schemas.microsoft.com/office/drawing/2014/main" id="{8B739DC9-3904-5CA3-4129-9F47350C2685}"/>
              </a:ext>
            </a:extLst>
          </p:cNvPr>
          <p:cNvSpPr/>
          <p:nvPr>
            <p:custDataLst>
              <p:tags r:id="rId5"/>
            </p:custDataLst>
          </p:nvPr>
        </p:nvSpPr>
        <p:spPr>
          <a:xfrm>
            <a:off x="1189239" y="97596"/>
            <a:ext cx="468001" cy="468001"/>
          </a:xfrm>
          <a:prstGeom prst="ellipse">
            <a:avLst/>
          </a:prstGeom>
          <a:solidFill>
            <a:srgbClr val="CBB8D5"/>
          </a:solidFill>
          <a:ln w="12700" cap="flat">
            <a:noFill/>
            <a:prstDash val="solid"/>
            <a:miter/>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5</a:t>
            </a:r>
          </a:p>
        </p:txBody>
      </p:sp>
      <p:sp>
        <p:nvSpPr>
          <p:cNvPr id="6" name="ZoneTexte 5">
            <a:extLst>
              <a:ext uri="{FF2B5EF4-FFF2-40B4-BE49-F238E27FC236}">
                <a16:creationId xmlns:a16="http://schemas.microsoft.com/office/drawing/2014/main" id="{147CAA9B-71F1-6C49-89A3-E81DC12A4B83}"/>
              </a:ext>
            </a:extLst>
          </p:cNvPr>
          <p:cNvSpPr txBox="1"/>
          <p:nvPr>
            <p:custDataLst>
              <p:tags r:id="rId6"/>
            </p:custDataLst>
          </p:nvPr>
        </p:nvSpPr>
        <p:spPr>
          <a:xfrm>
            <a:off x="2312068" y="1283203"/>
            <a:ext cx="8658239"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marL="457200" indent="-457200">
              <a:buAutoNum type="arabicParenR"/>
              <a:defRPr sz="2400"/>
            </a:lvl1pPr>
          </a:lstStyle>
          <a:p>
            <a:pPr marL="0" indent="0">
              <a:buNone/>
            </a:pPr>
            <a:r>
              <a:rPr lang="fr-CA" b="1" dirty="0"/>
              <a:t>Version 1</a:t>
            </a:r>
          </a:p>
          <a:p>
            <a:pPr marL="0" indent="0">
              <a:buNone/>
            </a:pPr>
            <a:r>
              <a:rPr lang="fr-CA" dirty="0"/>
              <a:t>Sophie Marier: </a:t>
            </a:r>
            <a:r>
              <a:rPr lang="fr-CA" dirty="0" err="1"/>
              <a:t>Genially</a:t>
            </a:r>
            <a:r>
              <a:rPr lang="fr-CA" dirty="0"/>
              <a:t> application, Investigation </a:t>
            </a:r>
            <a:r>
              <a:rPr lang="fr-CA" dirty="0" err="1"/>
              <a:t>game</a:t>
            </a:r>
            <a:r>
              <a:rPr lang="fr-CA" dirty="0"/>
              <a:t>, ECQ23-24</a:t>
            </a:r>
          </a:p>
        </p:txBody>
      </p:sp>
      <p:pic>
        <p:nvPicPr>
          <p:cNvPr id="7" name="Image 6" descr="Une image contenant texte, avion, Transport aérien, nuage&#10;&#10;Le contenu généré par l’IA peut être incorrect.">
            <a:extLst>
              <a:ext uri="{FF2B5EF4-FFF2-40B4-BE49-F238E27FC236}">
                <a16:creationId xmlns:a16="http://schemas.microsoft.com/office/drawing/2014/main" id="{294826A2-629F-2481-5A2F-A7CCE8B60B18}"/>
              </a:ext>
            </a:extLst>
          </p:cNvPr>
          <p:cNvPicPr>
            <a:picLocks noChangeAspect="1"/>
          </p:cNvPicPr>
          <p:nvPr>
            <p:custDataLst>
              <p:tags r:id="rId7"/>
            </p:custDataLst>
          </p:nvPr>
        </p:nvPicPr>
        <p:blipFill>
          <a:blip r:embed="rId12">
            <a:extLst>
              <a:ext uri="{28A0092B-C50C-407E-A947-70E740481C1C}">
                <a14:useLocalDpi xmlns:a14="http://schemas.microsoft.com/office/drawing/2010/main" val="0"/>
              </a:ext>
            </a:extLst>
          </a:blip>
          <a:stretch>
            <a:fillRect/>
          </a:stretch>
        </p:blipFill>
        <p:spPr>
          <a:xfrm>
            <a:off x="2312068" y="2254436"/>
            <a:ext cx="7928823" cy="4463328"/>
          </a:xfrm>
          <a:prstGeom prst="rect">
            <a:avLst/>
          </a:prstGeom>
        </p:spPr>
      </p:pic>
    </p:spTree>
    <p:extLst>
      <p:ext uri="{BB962C8B-B14F-4D97-AF65-F5344CB8AC3E}">
        <p14:creationId xmlns:p14="http://schemas.microsoft.com/office/powerpoint/2010/main" val="407520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0"/>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3"/>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8"/>
</p:tagLst>
</file>

<file path=ppt/tags/tag109.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11"/>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2"/>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3"/>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6"/>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6"/>
</p:tagLst>
</file>

<file path=ppt/tags/tag13.xml><?xml version="1.0" encoding="utf-8"?>
<p:tagLst xmlns:a="http://schemas.openxmlformats.org/drawingml/2006/main" xmlns:r="http://schemas.openxmlformats.org/officeDocument/2006/relationships" xmlns:p="http://schemas.openxmlformats.org/presentationml/2006/main">
  <p:tag name="NUM" val="13"/>
</p:tagLst>
</file>

<file path=ppt/tags/tag130.xml><?xml version="1.0" encoding="utf-8"?>
<p:tagLst xmlns:a="http://schemas.openxmlformats.org/drawingml/2006/main" xmlns:r="http://schemas.openxmlformats.org/officeDocument/2006/relationships" xmlns:p="http://schemas.openxmlformats.org/presentationml/2006/main">
  <p:tag name="NUM" val="6"/>
</p:tagLst>
</file>

<file path=ppt/tags/tag131.xml><?xml version="1.0" encoding="utf-8"?>
<p:tagLst xmlns:a="http://schemas.openxmlformats.org/drawingml/2006/main" xmlns:r="http://schemas.openxmlformats.org/officeDocument/2006/relationships" xmlns:p="http://schemas.openxmlformats.org/presentationml/2006/main">
  <p:tag name="NUM" val="1"/>
</p:tagLst>
</file>

<file path=ppt/tags/tag132.xml><?xml version="1.0" encoding="utf-8"?>
<p:tagLst xmlns:a="http://schemas.openxmlformats.org/drawingml/2006/main" xmlns:r="http://schemas.openxmlformats.org/officeDocument/2006/relationships" xmlns:p="http://schemas.openxmlformats.org/presentationml/2006/main">
  <p:tag name="NUM" val="3"/>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6"/>
</p:tagLst>
</file>

<file path=ppt/tags/tag136.xml><?xml version="1.0" encoding="utf-8"?>
<p:tagLst xmlns:a="http://schemas.openxmlformats.org/drawingml/2006/main" xmlns:r="http://schemas.openxmlformats.org/officeDocument/2006/relationships" xmlns:p="http://schemas.openxmlformats.org/presentationml/2006/main">
  <p:tag name="NUM" val="7"/>
</p:tagLst>
</file>

<file path=ppt/tags/tag137.xml><?xml version="1.0" encoding="utf-8"?>
<p:tagLst xmlns:a="http://schemas.openxmlformats.org/drawingml/2006/main" xmlns:r="http://schemas.openxmlformats.org/officeDocument/2006/relationships" xmlns:p="http://schemas.openxmlformats.org/presentationml/2006/main">
  <p:tag name="NUM" val="7"/>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4"/>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5"/>
</p:tagLst>
</file>

<file path=ppt/tags/tag144.xml><?xml version="1.0" encoding="utf-8"?>
<p:tagLst xmlns:a="http://schemas.openxmlformats.org/drawingml/2006/main" xmlns:r="http://schemas.openxmlformats.org/officeDocument/2006/relationships" xmlns:p="http://schemas.openxmlformats.org/presentationml/2006/main">
  <p:tag name="NUM" val="6"/>
</p:tagLst>
</file>

<file path=ppt/tags/tag145.xml><?xml version="1.0" encoding="utf-8"?>
<p:tagLst xmlns:a="http://schemas.openxmlformats.org/drawingml/2006/main" xmlns:r="http://schemas.openxmlformats.org/officeDocument/2006/relationships" xmlns:p="http://schemas.openxmlformats.org/presentationml/2006/main">
  <p:tag name="NUM" val="7"/>
</p:tagLst>
</file>

<file path=ppt/tags/tag146.xml><?xml version="1.0" encoding="utf-8"?>
<p:tagLst xmlns:a="http://schemas.openxmlformats.org/drawingml/2006/main" xmlns:r="http://schemas.openxmlformats.org/officeDocument/2006/relationships" xmlns:p="http://schemas.openxmlformats.org/presentationml/2006/main">
  <p:tag name="NUM" val="8"/>
</p:tagLst>
</file>

<file path=ppt/tags/tag147.xml><?xml version="1.0" encoding="utf-8"?>
<p:tagLst xmlns:a="http://schemas.openxmlformats.org/drawingml/2006/main" xmlns:r="http://schemas.openxmlformats.org/officeDocument/2006/relationships" xmlns:p="http://schemas.openxmlformats.org/presentationml/2006/main">
  <p:tag name="NUM" val="9"/>
</p:tagLst>
</file>

<file path=ppt/tags/tag148.xml><?xml version="1.0" encoding="utf-8"?>
<p:tagLst xmlns:a="http://schemas.openxmlformats.org/drawingml/2006/main" xmlns:r="http://schemas.openxmlformats.org/officeDocument/2006/relationships" xmlns:p="http://schemas.openxmlformats.org/presentationml/2006/main">
  <p:tag name="NUM" val="10"/>
</p:tagLst>
</file>

<file path=ppt/tags/tag149.xml><?xml version="1.0" encoding="utf-8"?>
<p:tagLst xmlns:a="http://schemas.openxmlformats.org/drawingml/2006/main" xmlns:r="http://schemas.openxmlformats.org/officeDocument/2006/relationships" xmlns:p="http://schemas.openxmlformats.org/presentationml/2006/main">
  <p:tag name="NUM" val="11"/>
</p:tagLst>
</file>

<file path=ppt/tags/tag15.xml><?xml version="1.0" encoding="utf-8"?>
<p:tagLst xmlns:a="http://schemas.openxmlformats.org/drawingml/2006/main" xmlns:r="http://schemas.openxmlformats.org/officeDocument/2006/relationships" xmlns:p="http://schemas.openxmlformats.org/presentationml/2006/main">
  <p:tag name="NUM" val="15"/>
</p:tagLst>
</file>

<file path=ppt/tags/tag150.xml><?xml version="1.0" encoding="utf-8"?>
<p:tagLst xmlns:a="http://schemas.openxmlformats.org/drawingml/2006/main" xmlns:r="http://schemas.openxmlformats.org/officeDocument/2006/relationships" xmlns:p="http://schemas.openxmlformats.org/presentationml/2006/main">
  <p:tag name="NUM" val="12"/>
</p:tagLst>
</file>

<file path=ppt/tags/tag151.xml><?xml version="1.0" encoding="utf-8"?>
<p:tagLst xmlns:a="http://schemas.openxmlformats.org/drawingml/2006/main" xmlns:r="http://schemas.openxmlformats.org/officeDocument/2006/relationships" xmlns:p="http://schemas.openxmlformats.org/presentationml/2006/main">
  <p:tag name="NUM" val="13"/>
</p:tagLst>
</file>

<file path=ppt/tags/tag152.xml><?xml version="1.0" encoding="utf-8"?>
<p:tagLst xmlns:a="http://schemas.openxmlformats.org/drawingml/2006/main" xmlns:r="http://schemas.openxmlformats.org/officeDocument/2006/relationships" xmlns:p="http://schemas.openxmlformats.org/presentationml/2006/main">
  <p:tag name="NUM" val="14"/>
</p:tagLst>
</file>

<file path=ppt/tags/tag153.xml><?xml version="1.0" encoding="utf-8"?>
<p:tagLst xmlns:a="http://schemas.openxmlformats.org/drawingml/2006/main" xmlns:r="http://schemas.openxmlformats.org/officeDocument/2006/relationships" xmlns:p="http://schemas.openxmlformats.org/presentationml/2006/main">
  <p:tag name="NUM" val="22"/>
</p:tagLst>
</file>

<file path=ppt/tags/tag154.xml><?xml version="1.0" encoding="utf-8"?>
<p:tagLst xmlns:a="http://schemas.openxmlformats.org/drawingml/2006/main" xmlns:r="http://schemas.openxmlformats.org/officeDocument/2006/relationships" xmlns:p="http://schemas.openxmlformats.org/presentationml/2006/main">
  <p:tag name="NUM" val="23"/>
</p:tagLst>
</file>

<file path=ppt/tags/tag155.xml><?xml version="1.0" encoding="utf-8"?>
<p:tagLst xmlns:a="http://schemas.openxmlformats.org/drawingml/2006/main" xmlns:r="http://schemas.openxmlformats.org/officeDocument/2006/relationships" xmlns:p="http://schemas.openxmlformats.org/presentationml/2006/main">
  <p:tag name="NUM" val="24"/>
</p:tagLst>
</file>

<file path=ppt/tags/tag156.xml><?xml version="1.0" encoding="utf-8"?>
<p:tagLst xmlns:a="http://schemas.openxmlformats.org/drawingml/2006/main" xmlns:r="http://schemas.openxmlformats.org/officeDocument/2006/relationships" xmlns:p="http://schemas.openxmlformats.org/presentationml/2006/main">
  <p:tag name="NUM" val="25"/>
</p:tagLst>
</file>

<file path=ppt/tags/tag157.xml><?xml version="1.0" encoding="utf-8"?>
<p:tagLst xmlns:a="http://schemas.openxmlformats.org/drawingml/2006/main" xmlns:r="http://schemas.openxmlformats.org/officeDocument/2006/relationships" xmlns:p="http://schemas.openxmlformats.org/presentationml/2006/main">
  <p:tag name="NUM" val="26"/>
</p:tagLst>
</file>

<file path=ppt/tags/tag158.xml><?xml version="1.0" encoding="utf-8"?>
<p:tagLst xmlns:a="http://schemas.openxmlformats.org/drawingml/2006/main" xmlns:r="http://schemas.openxmlformats.org/officeDocument/2006/relationships" xmlns:p="http://schemas.openxmlformats.org/presentationml/2006/main">
  <p:tag name="NUM" val="27"/>
</p:tagLst>
</file>

<file path=ppt/tags/tag159.xml><?xml version="1.0" encoding="utf-8"?>
<p:tagLst xmlns:a="http://schemas.openxmlformats.org/drawingml/2006/main" xmlns:r="http://schemas.openxmlformats.org/officeDocument/2006/relationships" xmlns:p="http://schemas.openxmlformats.org/presentationml/2006/main">
  <p:tag name="NUM" val="28"/>
</p:tagLst>
</file>

<file path=ppt/tags/tag16.xml><?xml version="1.0" encoding="utf-8"?>
<p:tagLst xmlns:a="http://schemas.openxmlformats.org/drawingml/2006/main" xmlns:r="http://schemas.openxmlformats.org/officeDocument/2006/relationships" xmlns:p="http://schemas.openxmlformats.org/presentationml/2006/main">
  <p:tag name="NUM" val="16"/>
</p:tagLst>
</file>

<file path=ppt/tags/tag17.xml><?xml version="1.0" encoding="utf-8"?>
<p:tagLst xmlns:a="http://schemas.openxmlformats.org/drawingml/2006/main" xmlns:r="http://schemas.openxmlformats.org/officeDocument/2006/relationships" xmlns:p="http://schemas.openxmlformats.org/presentationml/2006/main">
  <p:tag name="NUM" val="17"/>
</p:tagLst>
</file>

<file path=ppt/tags/tag18.xml><?xml version="1.0" encoding="utf-8"?>
<p:tagLst xmlns:a="http://schemas.openxmlformats.org/drawingml/2006/main" xmlns:r="http://schemas.openxmlformats.org/officeDocument/2006/relationships" xmlns:p="http://schemas.openxmlformats.org/presentationml/2006/main">
  <p:tag name="NUM" val="18"/>
</p:tagLst>
</file>

<file path=ppt/tags/tag19.xml><?xml version="1.0" encoding="utf-8"?>
<p:tagLst xmlns:a="http://schemas.openxmlformats.org/drawingml/2006/main" xmlns:r="http://schemas.openxmlformats.org/officeDocument/2006/relationships" xmlns:p="http://schemas.openxmlformats.org/presentationml/2006/main">
  <p:tag name="NUM" val="20"/>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2"/>
</p:tagLst>
</file>

<file path=ppt/tags/tag21.xml><?xml version="1.0" encoding="utf-8"?>
<p:tagLst xmlns:a="http://schemas.openxmlformats.org/drawingml/2006/main" xmlns:r="http://schemas.openxmlformats.org/officeDocument/2006/relationships" xmlns:p="http://schemas.openxmlformats.org/presentationml/2006/main">
  <p:tag name="NUM" val="23"/>
</p:tagLst>
</file>

<file path=ppt/tags/tag22.xml><?xml version="1.0" encoding="utf-8"?>
<p:tagLst xmlns:a="http://schemas.openxmlformats.org/drawingml/2006/main" xmlns:r="http://schemas.openxmlformats.org/officeDocument/2006/relationships" xmlns:p="http://schemas.openxmlformats.org/presentationml/2006/main">
  <p:tag name="NUM" val="24"/>
</p:tagLst>
</file>

<file path=ppt/tags/tag23.xml><?xml version="1.0" encoding="utf-8"?>
<p:tagLst xmlns:a="http://schemas.openxmlformats.org/drawingml/2006/main" xmlns:r="http://schemas.openxmlformats.org/officeDocument/2006/relationships" xmlns:p="http://schemas.openxmlformats.org/presentationml/2006/main">
  <p:tag name="NUM" val="25"/>
</p:tagLst>
</file>

<file path=ppt/tags/tag24.xml><?xml version="1.0" encoding="utf-8"?>
<p:tagLst xmlns:a="http://schemas.openxmlformats.org/drawingml/2006/main" xmlns:r="http://schemas.openxmlformats.org/officeDocument/2006/relationships" xmlns:p="http://schemas.openxmlformats.org/presentationml/2006/main">
  <p:tag name="NUM" val="26"/>
</p:tagLst>
</file>

<file path=ppt/tags/tag25.xml><?xml version="1.0" encoding="utf-8"?>
<p:tagLst xmlns:a="http://schemas.openxmlformats.org/drawingml/2006/main" xmlns:r="http://schemas.openxmlformats.org/officeDocument/2006/relationships" xmlns:p="http://schemas.openxmlformats.org/presentationml/2006/main">
  <p:tag name="NUM" val="27"/>
</p:tagLst>
</file>

<file path=ppt/tags/tag26.xml><?xml version="1.0" encoding="utf-8"?>
<p:tagLst xmlns:a="http://schemas.openxmlformats.org/drawingml/2006/main" xmlns:r="http://schemas.openxmlformats.org/officeDocument/2006/relationships" xmlns:p="http://schemas.openxmlformats.org/presentationml/2006/main">
  <p:tag name="NUM" val="28"/>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1"/>
</p:tagLst>
</file>

<file path=ppt/tags/tag38.xml><?xml version="1.0" encoding="utf-8"?>
<p:tagLst xmlns:a="http://schemas.openxmlformats.org/drawingml/2006/main" xmlns:r="http://schemas.openxmlformats.org/officeDocument/2006/relationships" xmlns:p="http://schemas.openxmlformats.org/presentationml/2006/main">
  <p:tag name="NUM" val="12"/>
</p:tagLst>
</file>

<file path=ppt/tags/tag39.xml><?xml version="1.0" encoding="utf-8"?>
<p:tagLst xmlns:a="http://schemas.openxmlformats.org/drawingml/2006/main" xmlns:r="http://schemas.openxmlformats.org/officeDocument/2006/relationships" xmlns:p="http://schemas.openxmlformats.org/presentationml/2006/main">
  <p:tag name="NUM" val="1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14"/>
</p:tagLst>
</file>

<file path=ppt/tags/tag41.xml><?xml version="1.0" encoding="utf-8"?>
<p:tagLst xmlns:a="http://schemas.openxmlformats.org/drawingml/2006/main" xmlns:r="http://schemas.openxmlformats.org/officeDocument/2006/relationships" xmlns:p="http://schemas.openxmlformats.org/presentationml/2006/main">
  <p:tag name="NUM" val="15"/>
</p:tagLst>
</file>

<file path=ppt/tags/tag42.xml><?xml version="1.0" encoding="utf-8"?>
<p:tagLst xmlns:a="http://schemas.openxmlformats.org/drawingml/2006/main" xmlns:r="http://schemas.openxmlformats.org/officeDocument/2006/relationships" xmlns:p="http://schemas.openxmlformats.org/presentationml/2006/main">
  <p:tag name="NUM" val="16"/>
</p:tagLst>
</file>

<file path=ppt/tags/tag43.xml><?xml version="1.0" encoding="utf-8"?>
<p:tagLst xmlns:a="http://schemas.openxmlformats.org/drawingml/2006/main" xmlns:r="http://schemas.openxmlformats.org/officeDocument/2006/relationships" xmlns:p="http://schemas.openxmlformats.org/presentationml/2006/main">
  <p:tag name="NUM" val="18"/>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7"/>
</p:tagLst>
</file>

<file path=ppt/tags/tag46.xml><?xml version="1.0" encoding="utf-8"?>
<p:tagLst xmlns:a="http://schemas.openxmlformats.org/drawingml/2006/main" xmlns:r="http://schemas.openxmlformats.org/officeDocument/2006/relationships" xmlns:p="http://schemas.openxmlformats.org/presentationml/2006/main">
  <p:tag name="NUM" val="10"/>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9"/>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6"/>
</p:tagLst>
</file>

<file path=ppt/tags/tag51.xml><?xml version="1.0" encoding="utf-8"?>
<p:tagLst xmlns:a="http://schemas.openxmlformats.org/drawingml/2006/main" xmlns:r="http://schemas.openxmlformats.org/officeDocument/2006/relationships" xmlns:p="http://schemas.openxmlformats.org/presentationml/2006/main">
  <p:tag name="NUM" val="7"/>
</p:tagLst>
</file>

<file path=ppt/tags/tag52.xml><?xml version="1.0" encoding="utf-8"?>
<p:tagLst xmlns:a="http://schemas.openxmlformats.org/drawingml/2006/main" xmlns:r="http://schemas.openxmlformats.org/officeDocument/2006/relationships" xmlns:p="http://schemas.openxmlformats.org/presentationml/2006/main">
  <p:tag name="NUM" val="10"/>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9"/>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8"/>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NUM" val="10"/>
</p:tagLst>
</file>

<file path=ppt/tags/tag62.xml><?xml version="1.0" encoding="utf-8"?>
<p:tagLst xmlns:a="http://schemas.openxmlformats.org/drawingml/2006/main" xmlns:r="http://schemas.openxmlformats.org/officeDocument/2006/relationships" xmlns:p="http://schemas.openxmlformats.org/presentationml/2006/main">
  <p:tag name="NUM" val="4"/>
</p:tagLst>
</file>

<file path=ppt/tags/tag63.xml><?xml version="1.0" encoding="utf-8"?>
<p:tagLst xmlns:a="http://schemas.openxmlformats.org/drawingml/2006/main" xmlns:r="http://schemas.openxmlformats.org/officeDocument/2006/relationships" xmlns:p="http://schemas.openxmlformats.org/presentationml/2006/main">
  <p:tag name="NUM" val="5"/>
</p:tagLst>
</file>

<file path=ppt/tags/tag64.xml><?xml version="1.0" encoding="utf-8"?>
<p:tagLst xmlns:a="http://schemas.openxmlformats.org/drawingml/2006/main" xmlns:r="http://schemas.openxmlformats.org/officeDocument/2006/relationships" xmlns:p="http://schemas.openxmlformats.org/presentationml/2006/main">
  <p:tag name="NUM" val="9"/>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4"/>
</p:tagLst>
</file>

<file path=ppt/tags/tag72.xml><?xml version="1.0" encoding="utf-8"?>
<p:tagLst xmlns:a="http://schemas.openxmlformats.org/drawingml/2006/main" xmlns:r="http://schemas.openxmlformats.org/officeDocument/2006/relationships" xmlns:p="http://schemas.openxmlformats.org/presentationml/2006/main">
  <p:tag name="NUM" val="5"/>
</p:tagLst>
</file>

<file path=ppt/tags/tag73.xml><?xml version="1.0" encoding="utf-8"?>
<p:tagLst xmlns:a="http://schemas.openxmlformats.org/drawingml/2006/main" xmlns:r="http://schemas.openxmlformats.org/officeDocument/2006/relationships" xmlns:p="http://schemas.openxmlformats.org/presentationml/2006/main">
  <p:tag name="NUM" val="7"/>
</p:tagLst>
</file>

<file path=ppt/tags/tag74.xml><?xml version="1.0" encoding="utf-8"?>
<p:tagLst xmlns:a="http://schemas.openxmlformats.org/drawingml/2006/main" xmlns:r="http://schemas.openxmlformats.org/officeDocument/2006/relationships" xmlns:p="http://schemas.openxmlformats.org/presentationml/2006/main">
  <p:tag name="NUM" val="8"/>
</p:tagLst>
</file>

<file path=ppt/tags/tag75.xml><?xml version="1.0" encoding="utf-8"?>
<p:tagLst xmlns:a="http://schemas.openxmlformats.org/drawingml/2006/main" xmlns:r="http://schemas.openxmlformats.org/officeDocument/2006/relationships" xmlns:p="http://schemas.openxmlformats.org/presentationml/2006/main">
  <p:tag name="NUM" val="9"/>
</p:tagLst>
</file>

<file path=ppt/tags/tag76.xml><?xml version="1.0" encoding="utf-8"?>
<p:tagLst xmlns:a="http://schemas.openxmlformats.org/drawingml/2006/main" xmlns:r="http://schemas.openxmlformats.org/officeDocument/2006/relationships" xmlns:p="http://schemas.openxmlformats.org/presentationml/2006/main">
  <p:tag name="NUM" val="10"/>
</p:tagLst>
</file>

<file path=ppt/tags/tag77.xml><?xml version="1.0" encoding="utf-8"?>
<p:tagLst xmlns:a="http://schemas.openxmlformats.org/drawingml/2006/main" xmlns:r="http://schemas.openxmlformats.org/officeDocument/2006/relationships" xmlns:p="http://schemas.openxmlformats.org/presentationml/2006/main">
  <p:tag name="NUM" val="11"/>
</p:tagLst>
</file>

<file path=ppt/tags/tag78.xml><?xml version="1.0" encoding="utf-8"?>
<p:tagLst xmlns:a="http://schemas.openxmlformats.org/drawingml/2006/main" xmlns:r="http://schemas.openxmlformats.org/officeDocument/2006/relationships" xmlns:p="http://schemas.openxmlformats.org/presentationml/2006/main">
  <p:tag name="NUM" val="12"/>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7"/>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3"/>
</p:tagLst>
</file>

<file path=ppt/tags/tag89.xml><?xml version="1.0" encoding="utf-8"?>
<p:tagLst xmlns:a="http://schemas.openxmlformats.org/drawingml/2006/main" xmlns:r="http://schemas.openxmlformats.org/officeDocument/2006/relationships" xmlns:p="http://schemas.openxmlformats.org/presentationml/2006/main">
  <p:tag name="NUM" val="4"/>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ags/tag90.xml><?xml version="1.0" encoding="utf-8"?>
<p:tagLst xmlns:a="http://schemas.openxmlformats.org/drawingml/2006/main" xmlns:r="http://schemas.openxmlformats.org/officeDocument/2006/relationships" xmlns:p="http://schemas.openxmlformats.org/presentationml/2006/main">
  <p:tag name="NUM" val="5"/>
</p:tagLst>
</file>

<file path=ppt/tags/tag91.xml><?xml version="1.0" encoding="utf-8"?>
<p:tagLst xmlns:a="http://schemas.openxmlformats.org/drawingml/2006/main" xmlns:r="http://schemas.openxmlformats.org/officeDocument/2006/relationships" xmlns:p="http://schemas.openxmlformats.org/presentationml/2006/main">
  <p:tag name="NUM" val="7"/>
</p:tagLst>
</file>

<file path=ppt/tags/tag92.xml><?xml version="1.0" encoding="utf-8"?>
<p:tagLst xmlns:a="http://schemas.openxmlformats.org/drawingml/2006/main" xmlns:r="http://schemas.openxmlformats.org/officeDocument/2006/relationships" xmlns:p="http://schemas.openxmlformats.org/presentationml/2006/main">
  <p:tag name="NUM" val="7"/>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3"/>
</p:tagLst>
</file>

<file path=ppt/tags/tag97.xml><?xml version="1.0" encoding="utf-8"?>
<p:tagLst xmlns:a="http://schemas.openxmlformats.org/drawingml/2006/main" xmlns:r="http://schemas.openxmlformats.org/officeDocument/2006/relationships" xmlns:p="http://schemas.openxmlformats.org/presentationml/2006/main">
  <p:tag name="NUM" val="4"/>
</p:tagLst>
</file>

<file path=ppt/tags/tag98.xml><?xml version="1.0" encoding="utf-8"?>
<p:tagLst xmlns:a="http://schemas.openxmlformats.org/drawingml/2006/main" xmlns:r="http://schemas.openxmlformats.org/officeDocument/2006/relationships" xmlns:p="http://schemas.openxmlformats.org/presentationml/2006/main">
  <p:tag name="NUM" val="5"/>
</p:tagLst>
</file>

<file path=ppt/tags/tag99.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5FD7A804B3EB478B769898075D1B6C" ma:contentTypeVersion="13" ma:contentTypeDescription="Crée un document." ma:contentTypeScope="" ma:versionID="ad985a8804652a298128ae92cfd9cffe">
  <xsd:schema xmlns:xsd="http://www.w3.org/2001/XMLSchema" xmlns:xs="http://www.w3.org/2001/XMLSchema" xmlns:p="http://schemas.microsoft.com/office/2006/metadata/properties" xmlns:ns2="6d6fab1b-65da-4e70-9cf9-93ae20dda6e9" xmlns:ns3="a951fe79-ab45-43f9-a5b7-4ca85e022e78" targetNamespace="http://schemas.microsoft.com/office/2006/metadata/properties" ma:root="true" ma:fieldsID="6d6fd7e753c3b2cebd32ce01c6081fad" ns2:_="" ns3:_="">
    <xsd:import namespace="6d6fab1b-65da-4e70-9cf9-93ae20dda6e9"/>
    <xsd:import namespace="a951fe79-ab45-43f9-a5b7-4ca85e022e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6fab1b-65da-4e70-9cf9-93ae20dda6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d5590acb-919e-4bfc-9d2a-8a00ae92244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951fe79-ab45-43f9-a5b7-4ca85e022e7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829c68-2179-40bc-b10b-5d5c29e6745c}" ma:internalName="TaxCatchAll" ma:showField="CatchAllData" ma:web="a951fe79-ab45-43f9-a5b7-4ca85e022e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6fab1b-65da-4e70-9cf9-93ae20dda6e9">
      <Terms xmlns="http://schemas.microsoft.com/office/infopath/2007/PartnerControls"/>
    </lcf76f155ced4ddcb4097134ff3c332f>
    <TaxCatchAll xmlns="a951fe79-ab45-43f9-a5b7-4ca85e022e7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6C715B-4EC7-4C34-92B9-674A3136FF45}">
  <ds:schemaRefs>
    <ds:schemaRef ds:uri="6d6fab1b-65da-4e70-9cf9-93ae20dda6e9"/>
    <ds:schemaRef ds:uri="a951fe79-ab45-43f9-a5b7-4ca85e022e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A87028F-7CFE-4969-AD95-6867CFA10D38}">
  <ds:schemaRefs>
    <ds:schemaRef ds:uri="http://www.w3.org/XML/1998/namespace"/>
    <ds:schemaRef ds:uri="http://schemas.microsoft.com/office/2006/documentManagement/types"/>
    <ds:schemaRef ds:uri="6d6fab1b-65da-4e70-9cf9-93ae20dda6e9"/>
    <ds:schemaRef ds:uri="http://purl.org/dc/dcmitype/"/>
    <ds:schemaRef ds:uri="http://schemas.microsoft.com/office/infopath/2007/PartnerControls"/>
    <ds:schemaRef ds:uri="http://purl.org/dc/elements/1.1/"/>
    <ds:schemaRef ds:uri="http://purl.org/dc/terms/"/>
    <ds:schemaRef ds:uri="http://schemas.openxmlformats.org/package/2006/metadata/core-properties"/>
    <ds:schemaRef ds:uri="a951fe79-ab45-43f9-a5b7-4ca85e022e78"/>
    <ds:schemaRef ds:uri="http://schemas.microsoft.com/office/2006/metadata/properties"/>
  </ds:schemaRefs>
</ds:datastoreItem>
</file>

<file path=customXml/itemProps3.xml><?xml version="1.0" encoding="utf-8"?>
<ds:datastoreItem xmlns:ds="http://schemas.openxmlformats.org/officeDocument/2006/customXml" ds:itemID="{09D3F33B-4309-4BFD-83F7-45B13101A847}">
  <ds:schemaRefs>
    <ds:schemaRef ds:uri="http://schemas.microsoft.com/sharepoint/v3/contenttype/forms"/>
  </ds:schemaRefs>
</ds:datastoreItem>
</file>

<file path=docMetadata/LabelInfo.xml><?xml version="1.0" encoding="utf-8"?>
<clbl:labelList xmlns:clbl="http://schemas.microsoft.com/office/2020/mipLabelMetadata">
  <clbl:label id="{2b975d6d-5d3c-466c-a842-98958c9c37ac}" enabled="0" method="" siteId="{2b975d6d-5d3c-466c-a842-98958c9c37ac}" removed="1"/>
</clbl:labelList>
</file>

<file path=docProps/app.xml><?xml version="1.0" encoding="utf-8"?>
<Properties xmlns="http://schemas.openxmlformats.org/officeDocument/2006/extended-properties" xmlns:vt="http://schemas.openxmlformats.org/officeDocument/2006/docPropsVTypes">
  <TotalTime>396</TotalTime>
  <Words>1137</Words>
  <Application>Microsoft Office PowerPoint</Application>
  <PresentationFormat>Grand écran</PresentationFormat>
  <Paragraphs>133</Paragraphs>
  <Slides>13</Slides>
  <Notes>7</Notes>
  <HiddenSlides>0</HiddenSlides>
  <MMClips>2</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13</vt:i4>
      </vt:variant>
    </vt:vector>
  </HeadingPairs>
  <TitlesOfParts>
    <vt:vector size="21" baseType="lpstr">
      <vt:lpstr>Calibri</vt:lpstr>
      <vt:lpstr>Open Sans Light</vt:lpstr>
      <vt:lpstr>Aptos</vt:lpstr>
      <vt:lpstr>Metropolis</vt:lpstr>
      <vt:lpstr>Open Sans</vt:lpstr>
      <vt:lpstr>Calibri Light</vt:lpstr>
      <vt:lpstr>Arial</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Jinisha K</dc:creator>
  <cp:lastModifiedBy>Plante, Patrick</cp:lastModifiedBy>
  <cp:revision>15</cp:revision>
  <cp:lastPrinted>2025-04-11T18:59:17Z</cp:lastPrinted>
  <dcterms:created xsi:type="dcterms:W3CDTF">2022-01-06T06:18:50Z</dcterms:created>
  <dcterms:modified xsi:type="dcterms:W3CDTF">2025-06-10T18:05:13Z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0x010100235FD7A804B3EB478B769898075D1B6C</vt:lpwstr>
  </property>
  <property fmtid="{D5CDD505-2E9C-101B-9397-08002B2CF9AE}" pid="3" name="MediaServiceImageTags">
    <vt:lpwstr/>
  </property>
</Properties>
</file>