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3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4.xml" ContentType="application/vnd.openxmlformats-officedocument.presentationml.notesSlid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5.xml" ContentType="application/vnd.openxmlformats-officedocument.presentationml.notesSlide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notesSlides/notesSlide6.xml" ContentType="application/vnd.openxmlformats-officedocument.presentationml.notesSlide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notesSlides/notesSlide7.xml" ContentType="application/vnd.openxmlformats-officedocument.presentationml.notesSlide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notesSlides/notesSlide8.xml" ContentType="application/vnd.openxmlformats-officedocument.presentationml.notesSlide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notesSlides/notesSlide9.xml" ContentType="application/vnd.openxmlformats-officedocument.presentationml.notesSlide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notesSlides/notesSlide10.xml" ContentType="application/vnd.openxmlformats-officedocument.presentationml.notesSlide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notesSlides/notesSlide11.xml" ContentType="application/vnd.openxmlformats-officedocument.presentationml.notesSlide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notesSlides/notesSlide12.xml" ContentType="application/vnd.openxmlformats-officedocument.presentationml.notesSlide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notesSlides/notesSlide13.xml" ContentType="application/vnd.openxmlformats-officedocument.presentationml.notesSlide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notesSlides/notesSlide14.xml" ContentType="application/vnd.openxmlformats-officedocument.presentationml.notesSlide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notesSlides/notesSlide15.xml" ContentType="application/vnd.openxmlformats-officedocument.presentationml.notesSlide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notesSlides/notesSlide16.xml" ContentType="application/vnd.openxmlformats-officedocument.presentationml.notesSlide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notesSlides/notesSlide17.xml" ContentType="application/vnd.openxmlformats-officedocument.presentationml.notesSlide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notesSlides/notesSlide18.xml" ContentType="application/vnd.openxmlformats-officedocument.presentationml.notesSlide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notesSlides/notesSlide19.xml" ContentType="application/vnd.openxmlformats-officedocument.presentationml.notesSlide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notesSlides/notesSlide20.xml" ContentType="application/vnd.openxmlformats-officedocument.presentationml.notesSlide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notesSlides/notesSlide21.xml" ContentType="application/vnd.openxmlformats-officedocument.presentationml.notesSlide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notesSlides/notesSlide22.xml" ContentType="application/vnd.openxmlformats-officedocument.presentationml.notesSlide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334" r:id="rId2"/>
    <p:sldId id="360" r:id="rId3"/>
    <p:sldId id="370" r:id="rId4"/>
    <p:sldId id="371" r:id="rId5"/>
    <p:sldId id="372" r:id="rId6"/>
    <p:sldId id="373" r:id="rId7"/>
    <p:sldId id="374" r:id="rId8"/>
    <p:sldId id="375" r:id="rId9"/>
    <p:sldId id="376" r:id="rId10"/>
    <p:sldId id="362" r:id="rId11"/>
    <p:sldId id="402" r:id="rId12"/>
    <p:sldId id="379" r:id="rId13"/>
    <p:sldId id="398" r:id="rId14"/>
    <p:sldId id="405" r:id="rId15"/>
    <p:sldId id="406" r:id="rId16"/>
    <p:sldId id="407" r:id="rId17"/>
    <p:sldId id="408" r:id="rId18"/>
    <p:sldId id="404" r:id="rId19"/>
    <p:sldId id="399" r:id="rId20"/>
    <p:sldId id="378" r:id="rId21"/>
    <p:sldId id="411" r:id="rId22"/>
    <p:sldId id="409" r:id="rId23"/>
    <p:sldId id="410" r:id="rId24"/>
    <p:sldId id="363" r:id="rId25"/>
    <p:sldId id="397" r:id="rId26"/>
    <p:sldId id="396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3" orient="horz" pos="2184" userDrawn="1">
          <p15:clr>
            <a:srgbClr val="A4A3A4"/>
          </p15:clr>
        </p15:guide>
        <p15:guide id="4" pos="4032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P" initials="H" lastIdx="1" clrIdx="0">
    <p:extLst>
      <p:ext uri="{19B8F6BF-5375-455C-9EA6-DF929625EA0E}">
        <p15:presenceInfo xmlns:p15="http://schemas.microsoft.com/office/powerpoint/2012/main" userId="HP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0512"/>
    <a:srgbClr val="130F3B"/>
    <a:srgbClr val="FEC202"/>
    <a:srgbClr val="7A7DE9"/>
    <a:srgbClr val="18134B"/>
    <a:srgbClr val="18144F"/>
    <a:srgbClr val="FCB2AB"/>
    <a:srgbClr val="173D7A"/>
    <a:srgbClr val="DD6926"/>
    <a:srgbClr val="3B44A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7D5F042-30A0-411E-A809-8A1E17FD794B}" v="2" dt="2023-04-21T13:58:53.67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67839" autoAdjust="0"/>
  </p:normalViewPr>
  <p:slideViewPr>
    <p:cSldViewPr snapToGrid="0" showGuides="1">
      <p:cViewPr varScale="1">
        <p:scale>
          <a:sx n="71" d="100"/>
          <a:sy n="71" d="100"/>
        </p:scale>
        <p:origin x="1052" y="36"/>
      </p:cViewPr>
      <p:guideLst>
        <p:guide orient="horz" pos="2184"/>
        <p:guide pos="4032"/>
      </p:guideLst>
    </p:cSldViewPr>
  </p:slideViewPr>
  <p:outlineViewPr>
    <p:cViewPr>
      <p:scale>
        <a:sx n="33" d="100"/>
        <a:sy n="33" d="100"/>
      </p:scale>
      <p:origin x="0" y="-2886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7EEC1D-96D6-4EA4-B086-509FDD002BF9}" type="datetimeFigureOut">
              <a:rPr lang="en-US" smtClean="0"/>
              <a:t>3/22/2024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D04F77-06B2-4745-9E83-D0ADED2527DA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5652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dirty="0"/>
              <a:t> </a:t>
            </a:r>
          </a:p>
          <a:p>
            <a:r>
              <a:rPr lang="fr-CA" dirty="0"/>
              <a:t>Terminer diapo sur les références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D04F77-06B2-4745-9E83-D0ADED2527D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93471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305 ENSEIGNANTS FRANCOPHONES (119 du NB, 62 de l’ON, 54 du QC, etc.) : 9,27 % provient du préscolaire; 50,66 % vient du primaire et 46,36% provient du secondaire</a:t>
            </a:r>
          </a:p>
          <a:p>
            <a:endParaRPr lang="fr-CA" sz="1800" b="0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CA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17 ENSEIGNANTS ANGLOPHONES (7 de l’ON, 5 du QC et 4 de l’AB) : 18,75 % </a:t>
            </a:r>
            <a:r>
              <a:rPr lang="fr-CA" sz="18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from</a:t>
            </a:r>
            <a:r>
              <a:rPr lang="fr-CA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fr-CA" sz="18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preschool</a:t>
            </a:r>
            <a:r>
              <a:rPr lang="fr-CA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, 50 % </a:t>
            </a:r>
            <a:r>
              <a:rPr lang="fr-CA" sz="18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from</a:t>
            </a:r>
            <a:r>
              <a:rPr lang="fr-CA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fr-CA" sz="18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elementary</a:t>
            </a:r>
            <a:r>
              <a:rPr lang="fr-CA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fr-CA" sz="18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school</a:t>
            </a:r>
            <a:r>
              <a:rPr lang="fr-CA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and 50 % </a:t>
            </a:r>
            <a:r>
              <a:rPr lang="fr-CA" sz="18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from</a:t>
            </a:r>
            <a:r>
              <a:rPr lang="fr-CA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high </a:t>
            </a:r>
            <a:r>
              <a:rPr lang="fr-CA" sz="18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school</a:t>
            </a:r>
            <a:endParaRPr lang="fr-CA" sz="1800" b="0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CA" sz="1800" b="0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r>
              <a:rPr lang="fr-CA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589 PARENTS FRANCOPHONES (259 du NB, 188 de l’ON, 119 du QC, etc.) : 7,82 % provient du préscolaire; 37,93 % vient du primaire et 54,25% provient du secondaire</a:t>
            </a:r>
          </a:p>
          <a:p>
            <a:endParaRPr lang="fr-CA" sz="1800" b="0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r>
              <a:rPr lang="fr-CA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200 PARENTS ANGLOPHONES (118 de l’ON, 68 du NB, 8 du QC, etc.) : 14,85 % </a:t>
            </a:r>
            <a:r>
              <a:rPr lang="fr-CA" sz="18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from</a:t>
            </a:r>
            <a:r>
              <a:rPr lang="fr-CA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fr-CA" sz="18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preschool</a:t>
            </a:r>
            <a:r>
              <a:rPr lang="fr-CA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, 46,04 % </a:t>
            </a:r>
            <a:r>
              <a:rPr lang="fr-CA" sz="18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from</a:t>
            </a:r>
            <a:r>
              <a:rPr lang="fr-CA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fr-CA" sz="18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elementary</a:t>
            </a:r>
            <a:r>
              <a:rPr lang="fr-CA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fr-CA" sz="18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school</a:t>
            </a:r>
            <a:r>
              <a:rPr lang="fr-CA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and 39,11 % </a:t>
            </a:r>
            <a:r>
              <a:rPr lang="fr-CA" sz="18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from</a:t>
            </a:r>
            <a:r>
              <a:rPr lang="fr-CA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high </a:t>
            </a:r>
            <a:r>
              <a:rPr lang="fr-CA" sz="18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school</a:t>
            </a:r>
            <a:endParaRPr lang="fr-CA" sz="1800" b="0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endParaRPr lang="fr-CA" sz="1800" b="0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D04F77-06B2-4745-9E83-D0ADED2527D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830824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305 enseignants francophones (119 du NB, 62 de l’ON, 54 du QC, etc.)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CA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17 enseignants anglophones (7 de l’ON, 5 du QC et 4 de l’AB)</a:t>
            </a:r>
          </a:p>
          <a:p>
            <a:r>
              <a:rPr lang="fr-CA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589 parents francophones (259 du NB, 188 de l’ON, 119 du QC. etc.)</a:t>
            </a:r>
          </a:p>
          <a:p>
            <a:r>
              <a:rPr lang="fr-CA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200 parents anglophones (118 de l’ON, 68 du NB, 8 du QC, etc.)</a:t>
            </a:r>
          </a:p>
          <a:p>
            <a:endParaRPr lang="fr-CA" sz="1800" b="0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CA" sz="1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D04F77-06B2-4745-9E83-D0ADED2527D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130896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Espace réservé des notes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fr-CA" sz="1800" i="1" dirty="0">
                    <a:solidFill>
                      <a:srgbClr val="201F1E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F</a:t>
                </a:r>
                <a:r>
                  <a:rPr lang="fr-CA" sz="1800" dirty="0">
                    <a:solidFill>
                      <a:srgbClr val="201F1E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(1,1069) = 4,21, </a:t>
                </a:r>
                <a:r>
                  <a:rPr lang="fr-CA" sz="1800" i="1" dirty="0">
                    <a:solidFill>
                      <a:srgbClr val="201F1E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p &lt; </a:t>
                </a:r>
                <a:r>
                  <a:rPr lang="fr-CA" sz="1800" dirty="0">
                    <a:solidFill>
                      <a:srgbClr val="201F1E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0,05</a:t>
                </a:r>
                <a:r>
                  <a:rPr lang="fr-CA" sz="1800" i="1" dirty="0">
                    <a:solidFill>
                      <a:srgbClr val="201F1E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fr-CA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fr-CA" sz="1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𝜂</m:t>
                        </m:r>
                      </m:e>
                      <m:sub>
                        <m:r>
                          <a:rPr lang="fr-CA" sz="1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𝑝</m:t>
                        </m:r>
                      </m:sub>
                      <m:sup>
                        <m:r>
                          <a:rPr lang="fr-CA" sz="1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fr-CA" sz="1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= 0,004 (Cathia)</a:t>
                </a:r>
              </a:p>
              <a:p>
                <a:endParaRPr lang="fr-CA" sz="1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endParaRPr>
              </a:p>
              <a:p>
                <a:r>
                  <a:rPr lang="fr-CA" sz="1800" dirty="0">
                    <a:effectLst/>
                    <a:latin typeface="Times New Roman" panose="02020603050405020304" pitchFamily="18" charset="0"/>
                  </a:rPr>
                  <a:t>L’ordre des questions du questionnaire est respectée. </a:t>
                </a:r>
              </a:p>
              <a:p>
                <a:endParaRPr lang="fr-CA" sz="1800" dirty="0">
                  <a:effectLst/>
                  <a:latin typeface="Times New Roman" panose="02020603050405020304" pitchFamily="18" charset="0"/>
                </a:endParaRPr>
              </a:p>
              <a:p>
                <a:r>
                  <a:rPr lang="fr-CA" sz="1800" dirty="0">
                    <a:effectLst/>
                    <a:latin typeface="Times New Roman" panose="02020603050405020304" pitchFamily="18" charset="0"/>
                  </a:rPr>
                  <a:t>Alternance entre émotions positives et émotions négatives.</a:t>
                </a:r>
                <a:endParaRPr lang="fr-CA" dirty="0"/>
              </a:p>
            </p:txBody>
          </p:sp>
        </mc:Choice>
        <mc:Fallback xmlns="">
          <p:sp>
            <p:nvSpPr>
              <p:cNvPr id="3" name="Espace réservé des notes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fr-CA" sz="1800" i="1" dirty="0">
                    <a:solidFill>
                      <a:srgbClr val="201F1E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F</a:t>
                </a:r>
                <a:r>
                  <a:rPr lang="fr-CA" sz="1800" dirty="0">
                    <a:solidFill>
                      <a:srgbClr val="201F1E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(1,1069) = 4,21, </a:t>
                </a:r>
                <a:r>
                  <a:rPr lang="fr-CA" sz="1800" i="1" dirty="0">
                    <a:solidFill>
                      <a:srgbClr val="201F1E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p &lt; </a:t>
                </a:r>
                <a:r>
                  <a:rPr lang="fr-CA" sz="1800" dirty="0">
                    <a:solidFill>
                      <a:srgbClr val="201F1E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0,05</a:t>
                </a:r>
                <a:r>
                  <a:rPr lang="fr-CA" sz="1800" i="1" dirty="0">
                    <a:solidFill>
                      <a:srgbClr val="201F1E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, </a:t>
                </a:r>
                <a:r>
                  <a:rPr lang="fr-CA" sz="1800" i="0">
                    <a:solidFill>
                      <a:srgbClr val="000000"/>
                    </a:solidFill>
                    <a:effectLst/>
                    <a:latin typeface="Cambria Math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𝜂_𝑝^2</a:t>
                </a:r>
                <a:r>
                  <a:rPr lang="fr-CA" sz="180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= 0,004 (Cathia)</a:t>
                </a:r>
                <a:endParaRPr lang="fr-CA" dirty="0"/>
              </a:p>
            </p:txBody>
          </p:sp>
        </mc:Fallback>
      </mc:AlternateContent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D04F77-06B2-4745-9E83-D0ADED2527D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71241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Espace réservé des notes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fr-CA" sz="1800" i="1" dirty="0">
                    <a:solidFill>
                      <a:srgbClr val="201F1E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F</a:t>
                </a:r>
                <a:r>
                  <a:rPr lang="fr-CA" sz="1800" dirty="0">
                    <a:solidFill>
                      <a:srgbClr val="201F1E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(1,1051) = 3,91, </a:t>
                </a:r>
                <a:r>
                  <a:rPr lang="fr-CA" sz="1800" i="1" dirty="0">
                    <a:solidFill>
                      <a:srgbClr val="201F1E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p = </a:t>
                </a:r>
                <a:r>
                  <a:rPr lang="fr-CA" sz="1800" dirty="0">
                    <a:solidFill>
                      <a:srgbClr val="201F1E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0,22</a:t>
                </a:r>
                <a:r>
                  <a:rPr lang="fr-CA" sz="1800" i="1" dirty="0">
                    <a:solidFill>
                      <a:srgbClr val="201F1E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fr-CA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fr-CA" sz="1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𝜂</m:t>
                        </m:r>
                      </m:e>
                      <m:sub>
                        <m:r>
                          <a:rPr lang="fr-CA" sz="1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𝑝</m:t>
                        </m:r>
                      </m:sub>
                      <m:sup>
                        <m:r>
                          <a:rPr lang="fr-CA" sz="1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fr-CA" sz="1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= 0,004</a:t>
                </a:r>
                <a:r>
                  <a:rPr lang="fr-CA" sz="1800" i="1" dirty="0">
                    <a:solidFill>
                      <a:srgbClr val="201F1E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 (Cathia)</a:t>
                </a:r>
                <a:endParaRPr lang="fr-CA" dirty="0"/>
              </a:p>
            </p:txBody>
          </p:sp>
        </mc:Choice>
        <mc:Fallback xmlns="">
          <p:sp>
            <p:nvSpPr>
              <p:cNvPr id="3" name="Espace réservé des notes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fr-CA" sz="1800" i="1" dirty="0">
                    <a:solidFill>
                      <a:srgbClr val="201F1E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F</a:t>
                </a:r>
                <a:r>
                  <a:rPr lang="fr-CA" sz="1800" dirty="0">
                    <a:solidFill>
                      <a:srgbClr val="201F1E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(1,1051) = 3,91, </a:t>
                </a:r>
                <a:r>
                  <a:rPr lang="fr-CA" sz="1800" i="1" dirty="0">
                    <a:solidFill>
                      <a:srgbClr val="201F1E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p = </a:t>
                </a:r>
                <a:r>
                  <a:rPr lang="fr-CA" sz="1800" dirty="0">
                    <a:solidFill>
                      <a:srgbClr val="201F1E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0,22</a:t>
                </a:r>
                <a:r>
                  <a:rPr lang="fr-CA" sz="1800" i="1" dirty="0">
                    <a:solidFill>
                      <a:srgbClr val="201F1E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, </a:t>
                </a:r>
                <a:r>
                  <a:rPr lang="fr-CA" sz="1800" i="0">
                    <a:solidFill>
                      <a:srgbClr val="000000"/>
                    </a:solidFill>
                    <a:effectLst/>
                    <a:latin typeface="Cambria Math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𝜂_𝑝^2</a:t>
                </a:r>
                <a:r>
                  <a:rPr lang="fr-CA" sz="1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= 0,004</a:t>
                </a:r>
                <a:r>
                  <a:rPr lang="fr-CA" sz="1800" i="1" dirty="0">
                    <a:solidFill>
                      <a:srgbClr val="201F1E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 (Cathia)</a:t>
                </a:r>
                <a:endParaRPr lang="fr-CA" dirty="0"/>
              </a:p>
            </p:txBody>
          </p:sp>
        </mc:Fallback>
      </mc:AlternateContent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D04F77-06B2-4745-9E83-D0ADED2527D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625594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Espace réservé des notes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fr-CA" sz="1800" i="1" dirty="0">
                    <a:solidFill>
                      <a:srgbClr val="201F1E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F</a:t>
                </a:r>
                <a:r>
                  <a:rPr lang="fr-CA" sz="1800" dirty="0">
                    <a:solidFill>
                      <a:srgbClr val="201F1E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(1,1063) = 7,70, </a:t>
                </a:r>
                <a:r>
                  <a:rPr lang="fr-CA" sz="1800" i="1" dirty="0">
                    <a:solidFill>
                      <a:srgbClr val="201F1E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p &lt; </a:t>
                </a:r>
                <a:r>
                  <a:rPr lang="fr-CA" sz="1800" dirty="0">
                    <a:solidFill>
                      <a:srgbClr val="201F1E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0,05</a:t>
                </a:r>
                <a:r>
                  <a:rPr lang="fr-CA" sz="1800" i="1" dirty="0">
                    <a:solidFill>
                      <a:srgbClr val="201F1E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fr-CA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fr-CA" sz="1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𝜂</m:t>
                        </m:r>
                      </m:e>
                      <m:sub>
                        <m:r>
                          <a:rPr lang="fr-CA" sz="1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𝑝</m:t>
                        </m:r>
                      </m:sub>
                      <m:sup>
                        <m:r>
                          <a:rPr lang="fr-CA" sz="1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fr-CA" sz="1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= 0,01 (Cathia)</a:t>
                </a:r>
                <a:endParaRPr lang="fr-CA" dirty="0"/>
              </a:p>
            </p:txBody>
          </p:sp>
        </mc:Choice>
        <mc:Fallback xmlns="">
          <p:sp>
            <p:nvSpPr>
              <p:cNvPr id="3" name="Espace réservé des notes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fr-CA" sz="1800" i="1" dirty="0">
                    <a:solidFill>
                      <a:srgbClr val="201F1E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F</a:t>
                </a:r>
                <a:r>
                  <a:rPr lang="fr-CA" sz="1800" dirty="0">
                    <a:solidFill>
                      <a:srgbClr val="201F1E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(1,1063) = 7,70, </a:t>
                </a:r>
                <a:r>
                  <a:rPr lang="fr-CA" sz="1800" i="1" dirty="0">
                    <a:solidFill>
                      <a:srgbClr val="201F1E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p &lt; </a:t>
                </a:r>
                <a:r>
                  <a:rPr lang="fr-CA" sz="1800" dirty="0">
                    <a:solidFill>
                      <a:srgbClr val="201F1E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0,05</a:t>
                </a:r>
                <a:r>
                  <a:rPr lang="fr-CA" sz="1800" i="1" dirty="0">
                    <a:solidFill>
                      <a:srgbClr val="201F1E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, </a:t>
                </a:r>
                <a:r>
                  <a:rPr lang="fr-CA" sz="1800" i="0">
                    <a:solidFill>
                      <a:srgbClr val="000000"/>
                    </a:solidFill>
                    <a:effectLst/>
                    <a:latin typeface="Cambria Math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𝜂_𝑝^2</a:t>
                </a:r>
                <a:r>
                  <a:rPr lang="fr-CA" sz="1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= 0,01 (Cathia)</a:t>
                </a:r>
                <a:endParaRPr lang="fr-CA" dirty="0"/>
              </a:p>
            </p:txBody>
          </p:sp>
        </mc:Fallback>
      </mc:AlternateContent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D04F77-06B2-4745-9E83-D0ADED2527DA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932490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Espace réservé des notes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fr-CA" sz="1800" i="1" dirty="0">
                    <a:solidFill>
                      <a:srgbClr val="201F1E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F</a:t>
                </a:r>
                <a:r>
                  <a:rPr lang="fr-CA" sz="1800" dirty="0">
                    <a:solidFill>
                      <a:srgbClr val="201F1E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(1,1052) = 9,72, </a:t>
                </a:r>
                <a:r>
                  <a:rPr lang="fr-CA" sz="1800" i="1" dirty="0">
                    <a:solidFill>
                      <a:srgbClr val="201F1E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p &lt; </a:t>
                </a:r>
                <a:r>
                  <a:rPr lang="fr-CA" sz="1800" dirty="0">
                    <a:solidFill>
                      <a:srgbClr val="201F1E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0,05</a:t>
                </a:r>
                <a:r>
                  <a:rPr lang="fr-CA" sz="1800" i="1" dirty="0">
                    <a:solidFill>
                      <a:srgbClr val="201F1E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fr-CA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fr-CA" sz="1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𝜂</m:t>
                        </m:r>
                      </m:e>
                      <m:sub>
                        <m:r>
                          <a:rPr lang="fr-CA" sz="1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𝑝</m:t>
                        </m:r>
                      </m:sub>
                      <m:sup>
                        <m:r>
                          <a:rPr lang="fr-CA" sz="1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fr-CA" sz="1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= 0,01 (données</a:t>
                </a:r>
                <a:r>
                  <a:rPr lang="fr-CA" sz="1800" baseline="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de Cathia)</a:t>
                </a:r>
                <a:endParaRPr lang="fr-CA" dirty="0"/>
              </a:p>
            </p:txBody>
          </p:sp>
        </mc:Choice>
        <mc:Fallback xmlns="">
          <p:sp>
            <p:nvSpPr>
              <p:cNvPr id="3" name="Espace réservé des notes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fr-CA" sz="1800" i="1" dirty="0">
                    <a:solidFill>
                      <a:srgbClr val="201F1E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F</a:t>
                </a:r>
                <a:r>
                  <a:rPr lang="fr-CA" sz="1800" dirty="0">
                    <a:solidFill>
                      <a:srgbClr val="201F1E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(1,1052) = 9,72, </a:t>
                </a:r>
                <a:r>
                  <a:rPr lang="fr-CA" sz="1800" i="1" dirty="0">
                    <a:solidFill>
                      <a:srgbClr val="201F1E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p &lt; </a:t>
                </a:r>
                <a:r>
                  <a:rPr lang="fr-CA" sz="1800" dirty="0">
                    <a:solidFill>
                      <a:srgbClr val="201F1E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0,05</a:t>
                </a:r>
                <a:r>
                  <a:rPr lang="fr-CA" sz="1800" i="1" dirty="0">
                    <a:solidFill>
                      <a:srgbClr val="201F1E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, </a:t>
                </a:r>
                <a:r>
                  <a:rPr lang="fr-CA" sz="1800" i="0">
                    <a:solidFill>
                      <a:srgbClr val="000000"/>
                    </a:solidFill>
                    <a:effectLst/>
                    <a:latin typeface="Cambria Math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𝜂_𝑝^2</a:t>
                </a:r>
                <a:r>
                  <a:rPr lang="fr-CA" sz="1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= 0,01 (données</a:t>
                </a:r>
                <a:r>
                  <a:rPr lang="fr-CA" sz="1800" baseline="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de Cathia)</a:t>
                </a:r>
                <a:endParaRPr lang="fr-CA" dirty="0"/>
              </a:p>
            </p:txBody>
          </p:sp>
        </mc:Fallback>
      </mc:AlternateContent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D04F77-06B2-4745-9E83-D0ADED2527DA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55100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Espace réservé des notes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fr-CA" sz="1800" dirty="0">
                    <a:solidFill>
                      <a:srgbClr val="201F1E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 </a:t>
                </a:r>
                <a:r>
                  <a:rPr lang="fr-CA" sz="1800" i="1" dirty="0">
                    <a:solidFill>
                      <a:srgbClr val="201F1E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F</a:t>
                </a:r>
                <a:r>
                  <a:rPr lang="fr-CA" sz="1800" dirty="0">
                    <a:solidFill>
                      <a:srgbClr val="201F1E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(1,1068) = 32,16, </a:t>
                </a:r>
                <a:r>
                  <a:rPr lang="fr-CA" sz="1800" i="1" dirty="0">
                    <a:solidFill>
                      <a:srgbClr val="201F1E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p &lt; </a:t>
                </a:r>
                <a:r>
                  <a:rPr lang="fr-CA" sz="1800" dirty="0">
                    <a:solidFill>
                      <a:srgbClr val="201F1E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0,05</a:t>
                </a:r>
                <a:r>
                  <a:rPr lang="fr-CA" sz="1800" i="1" dirty="0">
                    <a:solidFill>
                      <a:srgbClr val="201F1E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fr-CA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fr-CA" sz="1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𝜂</m:t>
                        </m:r>
                      </m:e>
                      <m:sub>
                        <m:r>
                          <a:rPr lang="fr-CA" sz="1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𝑝</m:t>
                        </m:r>
                      </m:sub>
                      <m:sup>
                        <m:r>
                          <a:rPr lang="fr-CA" sz="1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fr-CA" sz="1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= 0,03 (données de ma collègue Cathia)</a:t>
                </a:r>
                <a:endParaRPr lang="fr-CA" dirty="0"/>
              </a:p>
            </p:txBody>
          </p:sp>
        </mc:Choice>
        <mc:Fallback xmlns="">
          <p:sp>
            <p:nvSpPr>
              <p:cNvPr id="3" name="Espace réservé des notes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fr-CA" sz="1800" dirty="0">
                    <a:solidFill>
                      <a:srgbClr val="201F1E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 </a:t>
                </a:r>
                <a:r>
                  <a:rPr lang="fr-CA" sz="1800" i="1" dirty="0">
                    <a:solidFill>
                      <a:srgbClr val="201F1E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F</a:t>
                </a:r>
                <a:r>
                  <a:rPr lang="fr-CA" sz="1800" dirty="0">
                    <a:solidFill>
                      <a:srgbClr val="201F1E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(1,1068) = 32,16, </a:t>
                </a:r>
                <a:r>
                  <a:rPr lang="fr-CA" sz="1800" i="1" dirty="0">
                    <a:solidFill>
                      <a:srgbClr val="201F1E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p &lt; </a:t>
                </a:r>
                <a:r>
                  <a:rPr lang="fr-CA" sz="1800" dirty="0">
                    <a:solidFill>
                      <a:srgbClr val="201F1E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0,05</a:t>
                </a:r>
                <a:r>
                  <a:rPr lang="fr-CA" sz="1800" i="1" dirty="0">
                    <a:solidFill>
                      <a:srgbClr val="201F1E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, </a:t>
                </a:r>
                <a:r>
                  <a:rPr lang="fr-CA" sz="1800" i="0">
                    <a:solidFill>
                      <a:srgbClr val="000000"/>
                    </a:solidFill>
                    <a:effectLst/>
                    <a:latin typeface="Cambria Math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𝜂_𝑝^2</a:t>
                </a:r>
                <a:r>
                  <a:rPr lang="fr-CA" sz="1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= 0,03 (données de ma collègue Cathia)</a:t>
                </a:r>
                <a:endParaRPr lang="fr-CA" dirty="0"/>
              </a:p>
            </p:txBody>
          </p:sp>
        </mc:Fallback>
      </mc:AlternateContent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D04F77-06B2-4745-9E83-D0ADED2527DA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00778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 err="1"/>
              <a:t>Découragé</a:t>
            </a:r>
            <a:r>
              <a:rPr lang="en-US" dirty="0"/>
              <a:t>, </a:t>
            </a:r>
            <a:r>
              <a:rPr lang="en-US" dirty="0" err="1"/>
              <a:t>calme</a:t>
            </a:r>
            <a:r>
              <a:rPr lang="en-US" dirty="0"/>
              <a:t> , </a:t>
            </a:r>
            <a:r>
              <a:rPr lang="en-US" dirty="0" err="1"/>
              <a:t>soulagé</a:t>
            </a:r>
            <a:r>
              <a:rPr lang="en-US" dirty="0"/>
              <a:t> non </a:t>
            </a:r>
            <a:r>
              <a:rPr lang="en-US" dirty="0" err="1"/>
              <a:t>significatif</a:t>
            </a:r>
            <a:endParaRPr lang="en-US" dirty="0"/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D04F77-06B2-4745-9E83-D0ADED2527DA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92253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dirty="0"/>
              <a:t> </a:t>
            </a:r>
          </a:p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D04F77-06B2-4745-9E83-D0ADED2527DA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872719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dirty="0"/>
              <a:t>Q73 État d’esprit actuel comme enseignant. Comment vous sentez-vous en ce moment comme enseignant en période de pandémie? En ce moment, comme enseignant en période de pandémie, je me sens : </a:t>
            </a:r>
          </a:p>
          <a:p>
            <a:endParaRPr lang="fr-CA" dirty="0"/>
          </a:p>
          <a:p>
            <a:r>
              <a:rPr lang="fr-CA" u="sng" dirty="0"/>
              <a:t>Valeurs </a:t>
            </a:r>
            <a:r>
              <a:rPr lang="fr-CA" i="1" u="sng" dirty="0"/>
              <a:t>p </a:t>
            </a:r>
            <a:r>
              <a:rPr lang="fr-CA" i="0" u="sng" dirty="0"/>
              <a:t>:  </a:t>
            </a:r>
            <a:endParaRPr lang="fr-CA" u="sng" dirty="0"/>
          </a:p>
          <a:p>
            <a:pPr marL="0" algn="l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fr-CA" sz="1200" b="0" i="0" u="none" strike="noStrike" kern="1200" dirty="0"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Stressé p = .794 </a:t>
            </a:r>
            <a:endParaRPr lang="en-CA" sz="1200" b="0" i="0" u="none" strike="noStrike" dirty="0">
              <a:effectLst/>
              <a:latin typeface="Arial" panose="020B0604020202020204" pitchFamily="34" charset="0"/>
            </a:endParaRPr>
          </a:p>
          <a:p>
            <a:pPr marL="0" algn="l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fr-CA" sz="1200" b="0" i="0" u="none" strike="noStrike" kern="1200" dirty="0"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Bien p = .495</a:t>
            </a:r>
            <a:endParaRPr lang="en-CA" sz="1200" b="0" i="0" u="none" strike="noStrike" dirty="0">
              <a:effectLst/>
              <a:latin typeface="Arial" panose="020B0604020202020204" pitchFamily="34" charset="0"/>
            </a:endParaRPr>
          </a:p>
          <a:p>
            <a:pPr marL="0" algn="l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fr-CA" sz="1200" b="0" i="0" u="none" strike="noStrike" kern="1200" dirty="0"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Inquiet p = .576</a:t>
            </a:r>
            <a:endParaRPr lang="en-CA" sz="1200" b="0" i="0" u="none" strike="noStrike" dirty="0">
              <a:effectLst/>
              <a:latin typeface="Arial" panose="020B0604020202020204" pitchFamily="34" charset="0"/>
            </a:endParaRPr>
          </a:p>
          <a:p>
            <a:pPr marL="0" algn="l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fr-CA" sz="1200" b="0" i="0" u="none" strike="noStrike" kern="1200" dirty="0"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Confiant p = .121</a:t>
            </a:r>
            <a:endParaRPr lang="en-CA" sz="1200" b="0" i="0" u="none" strike="noStrike" dirty="0">
              <a:effectLst/>
              <a:latin typeface="Arial" panose="020B0604020202020204" pitchFamily="34" charset="0"/>
            </a:endParaRPr>
          </a:p>
          <a:p>
            <a:pPr marL="0" algn="l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fr-CA" sz="1200" b="0" i="0" u="none" strike="noStrike" kern="1200" dirty="0"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Découragé p = .158</a:t>
            </a:r>
            <a:endParaRPr lang="en-CA" sz="1200" b="0" i="0" u="none" strike="noStrike" dirty="0">
              <a:effectLst/>
              <a:latin typeface="Arial" panose="020B0604020202020204" pitchFamily="34" charset="0"/>
            </a:endParaRPr>
          </a:p>
          <a:p>
            <a:pPr marL="0" algn="l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fr-CA" sz="1200" b="0" i="0" u="none" strike="noStrike" kern="1200" dirty="0"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Calme p = .752</a:t>
            </a:r>
            <a:endParaRPr lang="en-CA" sz="1200" b="0" i="0" u="none" strike="noStrike" dirty="0">
              <a:effectLst/>
              <a:latin typeface="Arial" panose="020B0604020202020204" pitchFamily="34" charset="0"/>
            </a:endParaRPr>
          </a:p>
          <a:p>
            <a:pPr marL="0" algn="l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fr-CA" sz="1200" b="0" i="0" u="none" strike="noStrike" kern="1200" dirty="0"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Débordé p = .153</a:t>
            </a:r>
            <a:endParaRPr lang="en-CA" sz="1200" b="0" i="0" u="none" strike="noStrike" dirty="0">
              <a:effectLst/>
              <a:latin typeface="Arial" panose="020B0604020202020204" pitchFamily="34" charset="0"/>
            </a:endParaRPr>
          </a:p>
          <a:p>
            <a:pPr marL="0" algn="l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fr-CA" sz="1200" b="0" i="0" u="none" strike="noStrike" kern="1200" dirty="0"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Soulagé p = .283</a:t>
            </a:r>
            <a:endParaRPr lang="en-CA" sz="1200" b="0" i="0" u="none" strike="noStrike" dirty="0">
              <a:effectLst/>
              <a:latin typeface="Arial" panose="020B0604020202020204" pitchFamily="34" charset="0"/>
            </a:endParaRPr>
          </a:p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D04F77-06B2-4745-9E83-D0ADED2527DA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40862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D04F77-06B2-4745-9E83-D0ADED2527D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828487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D04F77-06B2-4745-9E83-D0ADED2527D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369455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dirty="0"/>
              <a:t>Q169 État d’esprit actuel comme parent. Comment vous sentez-vous en ce moment comme enseignant en période de pandémie? En ce moment, comme enseignant en période de pandémie, je me sens : </a:t>
            </a:r>
          </a:p>
          <a:p>
            <a:r>
              <a:rPr lang="fr-CA" dirty="0"/>
              <a:t>Adaptation de Bouchard…</a:t>
            </a:r>
          </a:p>
          <a:p>
            <a:endParaRPr lang="fr-CA" dirty="0"/>
          </a:p>
          <a:p>
            <a:r>
              <a:rPr lang="fr-CA" u="sng" dirty="0"/>
              <a:t>Valeurs </a:t>
            </a:r>
            <a:r>
              <a:rPr lang="fr-CA" i="1" u="sng" dirty="0"/>
              <a:t>p </a:t>
            </a:r>
            <a:r>
              <a:rPr lang="fr-CA" i="0" u="sng" dirty="0"/>
              <a:t>:  </a:t>
            </a:r>
            <a:endParaRPr lang="fr-CA" u="sng" dirty="0"/>
          </a:p>
          <a:p>
            <a:pPr marL="0" algn="l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fr-CA" sz="1200" b="1" i="0" u="none" strike="noStrike" kern="1200" dirty="0"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Stressé p = .03</a:t>
            </a:r>
            <a:endParaRPr lang="en-CA" sz="1200" b="1" i="0" u="none" strike="noStrike" dirty="0">
              <a:effectLst/>
              <a:latin typeface="Arial" panose="020B0604020202020204" pitchFamily="34" charset="0"/>
            </a:endParaRPr>
          </a:p>
          <a:p>
            <a:pPr marL="0" algn="l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fr-CA" sz="1200" b="0" i="0" u="none" strike="noStrike" kern="1200" dirty="0"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Bien p = .22</a:t>
            </a:r>
            <a:endParaRPr lang="en-CA" sz="1200" b="0" i="0" u="none" strike="noStrike" dirty="0">
              <a:effectLst/>
              <a:latin typeface="Arial" panose="020B0604020202020204" pitchFamily="34" charset="0"/>
            </a:endParaRPr>
          </a:p>
          <a:p>
            <a:pPr marL="0" algn="l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fr-CA" sz="1200" b="1" i="0" u="none" strike="noStrike" kern="1200" dirty="0"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Inquiet p = .002</a:t>
            </a:r>
            <a:endParaRPr lang="en-CA" sz="1200" b="1" i="0" u="none" strike="noStrike" dirty="0">
              <a:effectLst/>
              <a:latin typeface="Arial" panose="020B0604020202020204" pitchFamily="34" charset="0"/>
            </a:endParaRPr>
          </a:p>
          <a:p>
            <a:pPr marL="0" algn="l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fr-CA" sz="1200" b="1" i="0" u="none" strike="noStrike" kern="1200" dirty="0"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Confiant p = .011</a:t>
            </a:r>
            <a:endParaRPr lang="en-CA" sz="1200" b="1" i="0" u="none" strike="noStrike" dirty="0">
              <a:effectLst/>
              <a:latin typeface="Arial" panose="020B0604020202020204" pitchFamily="34" charset="0"/>
            </a:endParaRPr>
          </a:p>
          <a:p>
            <a:pPr marL="0" algn="l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fr-CA" sz="1200" b="1" i="0" u="none" strike="noStrike" kern="1200" dirty="0"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Découragé p = .021</a:t>
            </a:r>
            <a:endParaRPr lang="en-CA" sz="1200" b="1" i="0" u="none" strike="noStrike" dirty="0">
              <a:effectLst/>
              <a:latin typeface="Arial" panose="020B0604020202020204" pitchFamily="34" charset="0"/>
            </a:endParaRPr>
          </a:p>
          <a:p>
            <a:pPr marL="0" algn="l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fr-CA" sz="1200" b="0" i="0" u="none" strike="noStrike" kern="1200" dirty="0"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Calme p = .25</a:t>
            </a:r>
            <a:endParaRPr lang="en-CA" sz="1200" b="0" i="0" u="none" strike="noStrike" dirty="0">
              <a:effectLst/>
              <a:latin typeface="Arial" panose="020B0604020202020204" pitchFamily="34" charset="0"/>
            </a:endParaRPr>
          </a:p>
          <a:p>
            <a:pPr marL="0" algn="l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fr-CA" sz="1200" b="0" i="0" u="none" strike="noStrike" kern="1200" dirty="0"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Débordé p = .34</a:t>
            </a:r>
            <a:endParaRPr lang="en-CA" sz="1200" b="0" i="0" u="none" strike="noStrike" dirty="0">
              <a:effectLst/>
              <a:latin typeface="Arial" panose="020B0604020202020204" pitchFamily="34" charset="0"/>
            </a:endParaRPr>
          </a:p>
          <a:p>
            <a:pPr marL="0" algn="l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fr-CA" sz="1200" b="0" i="0" u="none" strike="noStrike" kern="1200" dirty="0"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Soulagé p = .49</a:t>
            </a:r>
            <a:endParaRPr lang="en-CA" sz="1200" b="0" i="0" u="none" strike="noStrike" dirty="0">
              <a:effectLst/>
              <a:latin typeface="Arial" panose="020B0604020202020204" pitchFamily="34" charset="0"/>
            </a:endParaRPr>
          </a:p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D04F77-06B2-4745-9E83-D0ADED2527D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528042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D04F77-06B2-4745-9E83-D0ADED2527D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66683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D04F77-06B2-4745-9E83-D0ADED2527D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1349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D04F77-06B2-4745-9E83-D0ADED2527D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61574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D04F77-06B2-4745-9E83-D0ADED2527D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96519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D04F77-06B2-4745-9E83-D0ADED2527D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99336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D04F77-06B2-4745-9E83-D0ADED2527D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79935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D04F77-06B2-4745-9E83-D0ADED2527D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76313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D04F77-06B2-4745-9E83-D0ADED2527D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4001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EA74AD24-3475-4262-9053-99B2FF6B020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133809" y="1311146"/>
            <a:ext cx="5243975" cy="4530908"/>
          </a:xfrm>
          <a:custGeom>
            <a:avLst/>
            <a:gdLst>
              <a:gd name="connsiteX0" fmla="*/ 3528560 w 5243975"/>
              <a:gd name="connsiteY0" fmla="*/ 36 h 4530908"/>
              <a:gd name="connsiteX1" fmla="*/ 3836316 w 5243975"/>
              <a:gd name="connsiteY1" fmla="*/ 34470 h 4530908"/>
              <a:gd name="connsiteX2" fmla="*/ 5238870 w 5243975"/>
              <a:gd name="connsiteY2" fmla="*/ 1556439 h 4530908"/>
              <a:gd name="connsiteX3" fmla="*/ 4885122 w 5243975"/>
              <a:gd name="connsiteY3" fmla="*/ 3241853 h 4530908"/>
              <a:gd name="connsiteX4" fmla="*/ 3708313 w 5243975"/>
              <a:gd name="connsiteY4" fmla="*/ 4255581 h 4530908"/>
              <a:gd name="connsiteX5" fmla="*/ 2265473 w 5243975"/>
              <a:gd name="connsiteY5" fmla="*/ 4527403 h 4530908"/>
              <a:gd name="connsiteX6" fmla="*/ 1421000 w 5243975"/>
              <a:gd name="connsiteY6" fmla="*/ 4118230 h 4530908"/>
              <a:gd name="connsiteX7" fmla="*/ 1216351 w 5243975"/>
              <a:gd name="connsiteY7" fmla="*/ 4014622 h 4530908"/>
              <a:gd name="connsiteX8" fmla="*/ 358977 w 5243975"/>
              <a:gd name="connsiteY8" fmla="*/ 3516640 h 4530908"/>
              <a:gd name="connsiteX9" fmla="*/ 358148 w 5243975"/>
              <a:gd name="connsiteY9" fmla="*/ 1784991 h 4530908"/>
              <a:gd name="connsiteX10" fmla="*/ 1439607 w 5243975"/>
              <a:gd name="connsiteY10" fmla="*/ 1355371 h 4530908"/>
              <a:gd name="connsiteX11" fmla="*/ 3528560 w 5243975"/>
              <a:gd name="connsiteY11" fmla="*/ 36 h 45309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243975" h="4530908">
                <a:moveTo>
                  <a:pt x="3528560" y="36"/>
                </a:moveTo>
                <a:cubicBezTo>
                  <a:pt x="3627344" y="-707"/>
                  <a:pt x="3729832" y="10072"/>
                  <a:pt x="3836316" y="34470"/>
                </a:cubicBezTo>
                <a:cubicBezTo>
                  <a:pt x="4972148" y="294720"/>
                  <a:pt x="5064069" y="1021875"/>
                  <a:pt x="5238870" y="1556439"/>
                </a:cubicBezTo>
                <a:cubicBezTo>
                  <a:pt x="5272287" y="2032798"/>
                  <a:pt x="5140215" y="2791996"/>
                  <a:pt x="4885122" y="3241853"/>
                </a:cubicBezTo>
                <a:cubicBezTo>
                  <a:pt x="4630029" y="3691710"/>
                  <a:pt x="4146693" y="4049926"/>
                  <a:pt x="3708313" y="4255581"/>
                </a:cubicBezTo>
                <a:cubicBezTo>
                  <a:pt x="3269932" y="4461236"/>
                  <a:pt x="2646692" y="4550295"/>
                  <a:pt x="2265473" y="4527403"/>
                </a:cubicBezTo>
                <a:cubicBezTo>
                  <a:pt x="1884255" y="4504512"/>
                  <a:pt x="1595854" y="4203694"/>
                  <a:pt x="1421000" y="4118230"/>
                </a:cubicBezTo>
                <a:cubicBezTo>
                  <a:pt x="1421000" y="4118230"/>
                  <a:pt x="1393354" y="4114887"/>
                  <a:pt x="1216351" y="4014622"/>
                </a:cubicBezTo>
                <a:cubicBezTo>
                  <a:pt x="1216351" y="4014622"/>
                  <a:pt x="608499" y="3827439"/>
                  <a:pt x="358977" y="3516640"/>
                </a:cubicBezTo>
                <a:cubicBezTo>
                  <a:pt x="-349189" y="2634565"/>
                  <a:pt x="178043" y="2145202"/>
                  <a:pt x="358148" y="1784991"/>
                </a:cubicBezTo>
                <a:cubicBezTo>
                  <a:pt x="538253" y="1424779"/>
                  <a:pt x="859912" y="1647124"/>
                  <a:pt x="1439607" y="1355371"/>
                </a:cubicBezTo>
                <a:cubicBezTo>
                  <a:pt x="1964956" y="1090969"/>
                  <a:pt x="2573655" y="7214"/>
                  <a:pt x="3528560" y="36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16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1584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3C5C26AF-50A6-4B8A-B082-E27F871F6B7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1" y="2442008"/>
            <a:ext cx="4991794" cy="3311600"/>
          </a:xfrm>
          <a:custGeom>
            <a:avLst/>
            <a:gdLst>
              <a:gd name="connsiteX0" fmla="*/ 166176 w 4991794"/>
              <a:gd name="connsiteY0" fmla="*/ 0 h 3311600"/>
              <a:gd name="connsiteX1" fmla="*/ 4825618 w 4991794"/>
              <a:gd name="connsiteY1" fmla="*/ 0 h 3311600"/>
              <a:gd name="connsiteX2" fmla="*/ 4991794 w 4991794"/>
              <a:gd name="connsiteY2" fmla="*/ 166176 h 3311600"/>
              <a:gd name="connsiteX3" fmla="*/ 4991794 w 4991794"/>
              <a:gd name="connsiteY3" fmla="*/ 3145424 h 3311600"/>
              <a:gd name="connsiteX4" fmla="*/ 4825618 w 4991794"/>
              <a:gd name="connsiteY4" fmla="*/ 3311600 h 3311600"/>
              <a:gd name="connsiteX5" fmla="*/ 166176 w 4991794"/>
              <a:gd name="connsiteY5" fmla="*/ 3311600 h 3311600"/>
              <a:gd name="connsiteX6" fmla="*/ 0 w 4991794"/>
              <a:gd name="connsiteY6" fmla="*/ 3145424 h 3311600"/>
              <a:gd name="connsiteX7" fmla="*/ 0 w 4991794"/>
              <a:gd name="connsiteY7" fmla="*/ 166176 h 3311600"/>
              <a:gd name="connsiteX8" fmla="*/ 166176 w 4991794"/>
              <a:gd name="connsiteY8" fmla="*/ 0 h 331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991794" h="3311600">
                <a:moveTo>
                  <a:pt x="166176" y="0"/>
                </a:moveTo>
                <a:lnTo>
                  <a:pt x="4825618" y="0"/>
                </a:lnTo>
                <a:cubicBezTo>
                  <a:pt x="4917394" y="0"/>
                  <a:pt x="4991794" y="74400"/>
                  <a:pt x="4991794" y="166176"/>
                </a:cubicBezTo>
                <a:lnTo>
                  <a:pt x="4991794" y="3145424"/>
                </a:lnTo>
                <a:cubicBezTo>
                  <a:pt x="4991794" y="3237200"/>
                  <a:pt x="4917394" y="3311600"/>
                  <a:pt x="4825618" y="3311600"/>
                </a:cubicBezTo>
                <a:lnTo>
                  <a:pt x="166176" y="3311600"/>
                </a:lnTo>
                <a:cubicBezTo>
                  <a:pt x="74400" y="3311600"/>
                  <a:pt x="0" y="3237200"/>
                  <a:pt x="0" y="3145424"/>
                </a:cubicBezTo>
                <a:lnTo>
                  <a:pt x="0" y="166176"/>
                </a:lnTo>
                <a:cubicBezTo>
                  <a:pt x="0" y="74400"/>
                  <a:pt x="74400" y="0"/>
                  <a:pt x="16617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16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18842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6B69C148-25DB-43F1-917F-69D2A0B24D6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400453" y="2021249"/>
            <a:ext cx="4593569" cy="2563318"/>
          </a:xfrm>
          <a:custGeom>
            <a:avLst/>
            <a:gdLst>
              <a:gd name="connsiteX0" fmla="*/ 114811 w 4593569"/>
              <a:gd name="connsiteY0" fmla="*/ 0 h 2563318"/>
              <a:gd name="connsiteX1" fmla="*/ 4478758 w 4593569"/>
              <a:gd name="connsiteY1" fmla="*/ 0 h 2563318"/>
              <a:gd name="connsiteX2" fmla="*/ 4593569 w 4593569"/>
              <a:gd name="connsiteY2" fmla="*/ 114811 h 2563318"/>
              <a:gd name="connsiteX3" fmla="*/ 4593569 w 4593569"/>
              <a:gd name="connsiteY3" fmla="*/ 2448507 h 2563318"/>
              <a:gd name="connsiteX4" fmla="*/ 4478758 w 4593569"/>
              <a:gd name="connsiteY4" fmla="*/ 2563318 h 2563318"/>
              <a:gd name="connsiteX5" fmla="*/ 114811 w 4593569"/>
              <a:gd name="connsiteY5" fmla="*/ 2563318 h 2563318"/>
              <a:gd name="connsiteX6" fmla="*/ 0 w 4593569"/>
              <a:gd name="connsiteY6" fmla="*/ 2448507 h 2563318"/>
              <a:gd name="connsiteX7" fmla="*/ 0 w 4593569"/>
              <a:gd name="connsiteY7" fmla="*/ 114811 h 2563318"/>
              <a:gd name="connsiteX8" fmla="*/ 114811 w 4593569"/>
              <a:gd name="connsiteY8" fmla="*/ 0 h 2563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593569" h="2563318">
                <a:moveTo>
                  <a:pt x="114811" y="0"/>
                </a:moveTo>
                <a:lnTo>
                  <a:pt x="4478758" y="0"/>
                </a:lnTo>
                <a:cubicBezTo>
                  <a:pt x="4542166" y="0"/>
                  <a:pt x="4593569" y="51403"/>
                  <a:pt x="4593569" y="114811"/>
                </a:cubicBezTo>
                <a:lnTo>
                  <a:pt x="4593569" y="2448507"/>
                </a:lnTo>
                <a:cubicBezTo>
                  <a:pt x="4593569" y="2511915"/>
                  <a:pt x="4542166" y="2563318"/>
                  <a:pt x="4478758" y="2563318"/>
                </a:cubicBezTo>
                <a:lnTo>
                  <a:pt x="114811" y="2563318"/>
                </a:lnTo>
                <a:cubicBezTo>
                  <a:pt x="51403" y="2563318"/>
                  <a:pt x="0" y="2511915"/>
                  <a:pt x="0" y="2448507"/>
                </a:cubicBezTo>
                <a:lnTo>
                  <a:pt x="0" y="114811"/>
                </a:lnTo>
                <a:cubicBezTo>
                  <a:pt x="0" y="51403"/>
                  <a:pt x="51403" y="0"/>
                  <a:pt x="11481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16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3440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 nodePh="1">
                                  <p:stCondLst>
                                    <p:cond delay="50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03C9A2F3-AB19-4E8E-8F6A-5A2E26C78D0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753100" y="1314451"/>
            <a:ext cx="5989638" cy="3916363"/>
          </a:xfrm>
          <a:custGeom>
            <a:avLst/>
            <a:gdLst>
              <a:gd name="connsiteX0" fmla="*/ 100673 w 5989638"/>
              <a:gd name="connsiteY0" fmla="*/ 0 h 3916363"/>
              <a:gd name="connsiteX1" fmla="*/ 5888966 w 5989638"/>
              <a:gd name="connsiteY1" fmla="*/ 0 h 3916363"/>
              <a:gd name="connsiteX2" fmla="*/ 5989638 w 5989638"/>
              <a:gd name="connsiteY2" fmla="*/ 100690 h 3916363"/>
              <a:gd name="connsiteX3" fmla="*/ 5989638 w 5989638"/>
              <a:gd name="connsiteY3" fmla="*/ 3815673 h 3916363"/>
              <a:gd name="connsiteX4" fmla="*/ 5888966 w 5989638"/>
              <a:gd name="connsiteY4" fmla="*/ 3916363 h 3916363"/>
              <a:gd name="connsiteX5" fmla="*/ 100673 w 5989638"/>
              <a:gd name="connsiteY5" fmla="*/ 3916363 h 3916363"/>
              <a:gd name="connsiteX6" fmla="*/ 0 w 5989638"/>
              <a:gd name="connsiteY6" fmla="*/ 3815673 h 3916363"/>
              <a:gd name="connsiteX7" fmla="*/ 0 w 5989638"/>
              <a:gd name="connsiteY7" fmla="*/ 100690 h 3916363"/>
              <a:gd name="connsiteX8" fmla="*/ 100673 w 5989638"/>
              <a:gd name="connsiteY8" fmla="*/ 0 h 3916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989638" h="3916363">
                <a:moveTo>
                  <a:pt x="100673" y="0"/>
                </a:moveTo>
                <a:lnTo>
                  <a:pt x="5888966" y="0"/>
                </a:lnTo>
                <a:cubicBezTo>
                  <a:pt x="5944566" y="0"/>
                  <a:pt x="5989638" y="45081"/>
                  <a:pt x="5989638" y="100690"/>
                </a:cubicBezTo>
                <a:lnTo>
                  <a:pt x="5989638" y="3815673"/>
                </a:lnTo>
                <a:cubicBezTo>
                  <a:pt x="5989638" y="3871283"/>
                  <a:pt x="5944566" y="3916363"/>
                  <a:pt x="5888966" y="3916363"/>
                </a:cubicBezTo>
                <a:lnTo>
                  <a:pt x="100673" y="3916363"/>
                </a:lnTo>
                <a:cubicBezTo>
                  <a:pt x="45073" y="3916363"/>
                  <a:pt x="0" y="3871283"/>
                  <a:pt x="0" y="3815673"/>
                </a:cubicBezTo>
                <a:lnTo>
                  <a:pt x="0" y="100690"/>
                </a:lnTo>
                <a:cubicBezTo>
                  <a:pt x="0" y="45081"/>
                  <a:pt x="45073" y="0"/>
                  <a:pt x="10067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18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4308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 nodePh="1">
                                  <p:stCondLst>
                                    <p:cond delay="50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E73B3BF-78EE-445C-B45A-49DE0A69D7E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416541" y="2182901"/>
            <a:ext cx="2573255" cy="1906962"/>
          </a:xfrm>
          <a:custGeom>
            <a:avLst/>
            <a:gdLst>
              <a:gd name="connsiteX0" fmla="*/ 0 w 2573255"/>
              <a:gd name="connsiteY0" fmla="*/ 0 h 1906962"/>
              <a:gd name="connsiteX1" fmla="*/ 2573255 w 2573255"/>
              <a:gd name="connsiteY1" fmla="*/ 0 h 1906962"/>
              <a:gd name="connsiteX2" fmla="*/ 2573255 w 2573255"/>
              <a:gd name="connsiteY2" fmla="*/ 1906962 h 1906962"/>
              <a:gd name="connsiteX3" fmla="*/ 0 w 2573255"/>
              <a:gd name="connsiteY3" fmla="*/ 1906962 h 1906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3255" h="1906962">
                <a:moveTo>
                  <a:pt x="0" y="0"/>
                </a:moveTo>
                <a:lnTo>
                  <a:pt x="2573255" y="0"/>
                </a:lnTo>
                <a:lnTo>
                  <a:pt x="2573255" y="1906962"/>
                </a:lnTo>
                <a:lnTo>
                  <a:pt x="0" y="1906962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 algn="ctr">
              <a:buNone/>
              <a:defRPr sz="1800"/>
            </a:lvl1pPr>
          </a:lstStyle>
          <a:p>
            <a:endParaRPr lang="en-US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3E319A05-D5CD-4986-A8A9-E405A2CA6C3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151503" y="2182898"/>
            <a:ext cx="2573255" cy="1906962"/>
          </a:xfrm>
          <a:custGeom>
            <a:avLst/>
            <a:gdLst>
              <a:gd name="connsiteX0" fmla="*/ 0 w 2573255"/>
              <a:gd name="connsiteY0" fmla="*/ 0 h 1906962"/>
              <a:gd name="connsiteX1" fmla="*/ 2573255 w 2573255"/>
              <a:gd name="connsiteY1" fmla="*/ 0 h 1906962"/>
              <a:gd name="connsiteX2" fmla="*/ 2573255 w 2573255"/>
              <a:gd name="connsiteY2" fmla="*/ 1906962 h 1906962"/>
              <a:gd name="connsiteX3" fmla="*/ 0 w 2573255"/>
              <a:gd name="connsiteY3" fmla="*/ 1906962 h 1906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3255" h="1906962">
                <a:moveTo>
                  <a:pt x="0" y="0"/>
                </a:moveTo>
                <a:lnTo>
                  <a:pt x="2573255" y="0"/>
                </a:lnTo>
                <a:lnTo>
                  <a:pt x="2573255" y="1906962"/>
                </a:lnTo>
                <a:lnTo>
                  <a:pt x="0" y="1906962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 algn="ctr">
              <a:buNone/>
              <a:defRPr sz="1800"/>
            </a:lvl1pPr>
          </a:lstStyle>
          <a:p>
            <a:endParaRPr lang="en-US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9DE52C6F-6047-4899-89A3-202FE39C79B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886465" y="2182895"/>
            <a:ext cx="2573255" cy="1906962"/>
          </a:xfrm>
          <a:custGeom>
            <a:avLst/>
            <a:gdLst>
              <a:gd name="connsiteX0" fmla="*/ 0 w 2573255"/>
              <a:gd name="connsiteY0" fmla="*/ 0 h 1906962"/>
              <a:gd name="connsiteX1" fmla="*/ 2573255 w 2573255"/>
              <a:gd name="connsiteY1" fmla="*/ 0 h 1906962"/>
              <a:gd name="connsiteX2" fmla="*/ 2573255 w 2573255"/>
              <a:gd name="connsiteY2" fmla="*/ 1906962 h 1906962"/>
              <a:gd name="connsiteX3" fmla="*/ 0 w 2573255"/>
              <a:gd name="connsiteY3" fmla="*/ 1906962 h 1906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3255" h="1906962">
                <a:moveTo>
                  <a:pt x="0" y="0"/>
                </a:moveTo>
                <a:lnTo>
                  <a:pt x="2573255" y="0"/>
                </a:lnTo>
                <a:lnTo>
                  <a:pt x="2573255" y="1906962"/>
                </a:lnTo>
                <a:lnTo>
                  <a:pt x="0" y="1906962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 algn="ctr">
              <a:buNone/>
              <a:defRPr sz="1800"/>
            </a:lvl1pPr>
          </a:lstStyle>
          <a:p>
            <a:endParaRPr lang="en-U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A42B4A44-8577-4E37-90C9-A464F5A2D48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81580" y="2182901"/>
            <a:ext cx="2573255" cy="1906962"/>
          </a:xfrm>
          <a:custGeom>
            <a:avLst/>
            <a:gdLst>
              <a:gd name="connsiteX0" fmla="*/ 0 w 2573255"/>
              <a:gd name="connsiteY0" fmla="*/ 0 h 1906962"/>
              <a:gd name="connsiteX1" fmla="*/ 2573255 w 2573255"/>
              <a:gd name="connsiteY1" fmla="*/ 0 h 1906962"/>
              <a:gd name="connsiteX2" fmla="*/ 2573255 w 2573255"/>
              <a:gd name="connsiteY2" fmla="*/ 1906962 h 1906962"/>
              <a:gd name="connsiteX3" fmla="*/ 0 w 2573255"/>
              <a:gd name="connsiteY3" fmla="*/ 1906962 h 1906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3255" h="1906962">
                <a:moveTo>
                  <a:pt x="0" y="0"/>
                </a:moveTo>
                <a:lnTo>
                  <a:pt x="2573255" y="0"/>
                </a:lnTo>
                <a:lnTo>
                  <a:pt x="2573255" y="1906962"/>
                </a:lnTo>
                <a:lnTo>
                  <a:pt x="0" y="1906962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 algn="ctr">
              <a:buNone/>
              <a:defRPr sz="18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133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0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0F9023DC-1682-4A77-9EAE-49EAC98283C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508750" y="1924050"/>
            <a:ext cx="4787901" cy="283083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9162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 nodePh="1">
                                  <p:stCondLst>
                                    <p:cond delay="100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555ECA84-C198-430F-9038-1664009E816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500908" y="2421276"/>
            <a:ext cx="2029882" cy="2029882"/>
          </a:xfrm>
          <a:custGeom>
            <a:avLst/>
            <a:gdLst>
              <a:gd name="connsiteX0" fmla="*/ 1014941 w 2029882"/>
              <a:gd name="connsiteY0" fmla="*/ 0 h 2029882"/>
              <a:gd name="connsiteX1" fmla="*/ 2029882 w 2029882"/>
              <a:gd name="connsiteY1" fmla="*/ 1014941 h 2029882"/>
              <a:gd name="connsiteX2" fmla="*/ 1014941 w 2029882"/>
              <a:gd name="connsiteY2" fmla="*/ 2029882 h 2029882"/>
              <a:gd name="connsiteX3" fmla="*/ 0 w 2029882"/>
              <a:gd name="connsiteY3" fmla="*/ 1014941 h 2029882"/>
              <a:gd name="connsiteX4" fmla="*/ 1014941 w 2029882"/>
              <a:gd name="connsiteY4" fmla="*/ 0 h 20298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29882" h="2029882">
                <a:moveTo>
                  <a:pt x="1014941" y="0"/>
                </a:moveTo>
                <a:cubicBezTo>
                  <a:pt x="1575477" y="0"/>
                  <a:pt x="2029882" y="454405"/>
                  <a:pt x="2029882" y="1014941"/>
                </a:cubicBezTo>
                <a:cubicBezTo>
                  <a:pt x="2029882" y="1575477"/>
                  <a:pt x="1575477" y="2029882"/>
                  <a:pt x="1014941" y="2029882"/>
                </a:cubicBezTo>
                <a:cubicBezTo>
                  <a:pt x="454405" y="2029882"/>
                  <a:pt x="0" y="1575477"/>
                  <a:pt x="0" y="1014941"/>
                </a:cubicBezTo>
                <a:cubicBezTo>
                  <a:pt x="0" y="454405"/>
                  <a:pt x="454405" y="0"/>
                  <a:pt x="1014941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 algn="ctr">
              <a:buNone/>
              <a:defRPr sz="1800"/>
            </a:lvl1pPr>
          </a:lstStyle>
          <a:p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D496E2F2-7F46-4D14-84C0-57413E1A1A3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966680" y="2421276"/>
            <a:ext cx="2029882" cy="2029882"/>
          </a:xfrm>
          <a:custGeom>
            <a:avLst/>
            <a:gdLst>
              <a:gd name="connsiteX0" fmla="*/ 1014941 w 2029882"/>
              <a:gd name="connsiteY0" fmla="*/ 0 h 2029882"/>
              <a:gd name="connsiteX1" fmla="*/ 2029882 w 2029882"/>
              <a:gd name="connsiteY1" fmla="*/ 1014941 h 2029882"/>
              <a:gd name="connsiteX2" fmla="*/ 1014941 w 2029882"/>
              <a:gd name="connsiteY2" fmla="*/ 2029882 h 2029882"/>
              <a:gd name="connsiteX3" fmla="*/ 0 w 2029882"/>
              <a:gd name="connsiteY3" fmla="*/ 1014941 h 2029882"/>
              <a:gd name="connsiteX4" fmla="*/ 1014941 w 2029882"/>
              <a:gd name="connsiteY4" fmla="*/ 0 h 20298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29882" h="2029882">
                <a:moveTo>
                  <a:pt x="1014941" y="0"/>
                </a:moveTo>
                <a:cubicBezTo>
                  <a:pt x="1575477" y="0"/>
                  <a:pt x="2029882" y="454405"/>
                  <a:pt x="2029882" y="1014941"/>
                </a:cubicBezTo>
                <a:cubicBezTo>
                  <a:pt x="2029882" y="1575477"/>
                  <a:pt x="1575477" y="2029882"/>
                  <a:pt x="1014941" y="2029882"/>
                </a:cubicBezTo>
                <a:cubicBezTo>
                  <a:pt x="454405" y="2029882"/>
                  <a:pt x="0" y="1575477"/>
                  <a:pt x="0" y="1014941"/>
                </a:cubicBezTo>
                <a:cubicBezTo>
                  <a:pt x="0" y="454405"/>
                  <a:pt x="454405" y="0"/>
                  <a:pt x="1014941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 algn="ctr">
              <a:buNone/>
              <a:defRPr sz="1800"/>
            </a:lvl1pPr>
          </a:lstStyle>
          <a:p>
            <a:endParaRPr lang="en-US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7E0CA1CB-540B-4FDC-AC3E-F2416B70817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432452" y="2421276"/>
            <a:ext cx="2029882" cy="2029882"/>
          </a:xfrm>
          <a:custGeom>
            <a:avLst/>
            <a:gdLst>
              <a:gd name="connsiteX0" fmla="*/ 1014941 w 2029882"/>
              <a:gd name="connsiteY0" fmla="*/ 0 h 2029882"/>
              <a:gd name="connsiteX1" fmla="*/ 2029882 w 2029882"/>
              <a:gd name="connsiteY1" fmla="*/ 1014941 h 2029882"/>
              <a:gd name="connsiteX2" fmla="*/ 1014941 w 2029882"/>
              <a:gd name="connsiteY2" fmla="*/ 2029882 h 2029882"/>
              <a:gd name="connsiteX3" fmla="*/ 0 w 2029882"/>
              <a:gd name="connsiteY3" fmla="*/ 1014941 h 2029882"/>
              <a:gd name="connsiteX4" fmla="*/ 1014941 w 2029882"/>
              <a:gd name="connsiteY4" fmla="*/ 0 h 20298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29882" h="2029882">
                <a:moveTo>
                  <a:pt x="1014941" y="0"/>
                </a:moveTo>
                <a:cubicBezTo>
                  <a:pt x="1575477" y="0"/>
                  <a:pt x="2029882" y="454405"/>
                  <a:pt x="2029882" y="1014941"/>
                </a:cubicBezTo>
                <a:cubicBezTo>
                  <a:pt x="2029882" y="1575477"/>
                  <a:pt x="1575477" y="2029882"/>
                  <a:pt x="1014941" y="2029882"/>
                </a:cubicBezTo>
                <a:cubicBezTo>
                  <a:pt x="454405" y="2029882"/>
                  <a:pt x="0" y="1575477"/>
                  <a:pt x="0" y="1014941"/>
                </a:cubicBezTo>
                <a:cubicBezTo>
                  <a:pt x="0" y="454405"/>
                  <a:pt x="454405" y="0"/>
                  <a:pt x="1014941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 algn="ctr">
              <a:buNone/>
              <a:defRPr sz="18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9923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: Shape 2">
            <a:extLst>
              <a:ext uri="{FF2B5EF4-FFF2-40B4-BE49-F238E27FC236}">
                <a16:creationId xmlns:a16="http://schemas.microsoft.com/office/drawing/2014/main" id="{7316E020-4D5D-42F1-89C4-E8390773F2E3}"/>
              </a:ext>
            </a:extLst>
          </p:cNvPr>
          <p:cNvSpPr/>
          <p:nvPr userDrawn="1"/>
        </p:nvSpPr>
        <p:spPr>
          <a:xfrm>
            <a:off x="5537748" y="0"/>
            <a:ext cx="6654252" cy="6926640"/>
          </a:xfrm>
          <a:custGeom>
            <a:avLst/>
            <a:gdLst>
              <a:gd name="connsiteX0" fmla="*/ 2494265 w 6654252"/>
              <a:gd name="connsiteY0" fmla="*/ 0 h 6926640"/>
              <a:gd name="connsiteX1" fmla="*/ 6654252 w 6654252"/>
              <a:gd name="connsiteY1" fmla="*/ 0 h 6926640"/>
              <a:gd name="connsiteX2" fmla="*/ 6654252 w 6654252"/>
              <a:gd name="connsiteY2" fmla="*/ 6926640 h 6926640"/>
              <a:gd name="connsiteX3" fmla="*/ 13014 w 6654252"/>
              <a:gd name="connsiteY3" fmla="*/ 6926640 h 6926640"/>
              <a:gd name="connsiteX4" fmla="*/ 3658 w 6654252"/>
              <a:gd name="connsiteY4" fmla="*/ 6915643 h 6926640"/>
              <a:gd name="connsiteX5" fmla="*/ 144825 w 6654252"/>
              <a:gd name="connsiteY5" fmla="*/ 6791486 h 6926640"/>
              <a:gd name="connsiteX6" fmla="*/ 1257270 w 6654252"/>
              <a:gd name="connsiteY6" fmla="*/ 6269006 h 6926640"/>
              <a:gd name="connsiteX7" fmla="*/ 2366316 w 6654252"/>
              <a:gd name="connsiteY7" fmla="*/ 5702455 h 6926640"/>
              <a:gd name="connsiteX8" fmla="*/ 2901470 w 6654252"/>
              <a:gd name="connsiteY8" fmla="*/ 5183350 h 6926640"/>
              <a:gd name="connsiteX9" fmla="*/ 4548769 w 6654252"/>
              <a:gd name="connsiteY9" fmla="*/ 5254000 h 6926640"/>
              <a:gd name="connsiteX10" fmla="*/ 4885222 w 6654252"/>
              <a:gd name="connsiteY10" fmla="*/ 3304694 h 6926640"/>
              <a:gd name="connsiteX11" fmla="*/ 3894579 w 6654252"/>
              <a:gd name="connsiteY11" fmla="*/ 1741715 h 6926640"/>
              <a:gd name="connsiteX12" fmla="*/ 2493546 w 6654252"/>
              <a:gd name="connsiteY12" fmla="*/ 73473 h 6926640"/>
              <a:gd name="connsiteX13" fmla="*/ 2494265 w 6654252"/>
              <a:gd name="connsiteY13" fmla="*/ 0 h 6926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6654252" h="6926640">
                <a:moveTo>
                  <a:pt x="2494265" y="0"/>
                </a:moveTo>
                <a:lnTo>
                  <a:pt x="6654252" y="0"/>
                </a:lnTo>
                <a:lnTo>
                  <a:pt x="6654252" y="6926640"/>
                </a:lnTo>
                <a:lnTo>
                  <a:pt x="13014" y="6926640"/>
                </a:lnTo>
                <a:lnTo>
                  <a:pt x="3658" y="6915643"/>
                </a:lnTo>
                <a:cubicBezTo>
                  <a:pt x="-13183" y="6881272"/>
                  <a:pt x="27169" y="6839704"/>
                  <a:pt x="144825" y="6791486"/>
                </a:cubicBezTo>
                <a:cubicBezTo>
                  <a:pt x="515640" y="6617325"/>
                  <a:pt x="1461979" y="6739187"/>
                  <a:pt x="1257270" y="6269006"/>
                </a:cubicBezTo>
                <a:cubicBezTo>
                  <a:pt x="1052561" y="5798826"/>
                  <a:pt x="2092283" y="5883398"/>
                  <a:pt x="2366316" y="5702455"/>
                </a:cubicBezTo>
                <a:cubicBezTo>
                  <a:pt x="2640350" y="5521512"/>
                  <a:pt x="2537728" y="5258092"/>
                  <a:pt x="2901470" y="5183350"/>
                </a:cubicBezTo>
                <a:cubicBezTo>
                  <a:pt x="3265212" y="5108607"/>
                  <a:pt x="4218144" y="5567109"/>
                  <a:pt x="4548769" y="5254000"/>
                </a:cubicBezTo>
                <a:cubicBezTo>
                  <a:pt x="4879393" y="4940890"/>
                  <a:pt x="2831624" y="3367558"/>
                  <a:pt x="4885222" y="3304694"/>
                </a:cubicBezTo>
                <a:cubicBezTo>
                  <a:pt x="6938819" y="3241830"/>
                  <a:pt x="4553133" y="2037106"/>
                  <a:pt x="3894579" y="1741715"/>
                </a:cubicBezTo>
                <a:cubicBezTo>
                  <a:pt x="3359505" y="1501710"/>
                  <a:pt x="2548918" y="591426"/>
                  <a:pt x="2493546" y="73473"/>
                </a:cubicBezTo>
                <a:lnTo>
                  <a:pt x="2494265" y="0"/>
                </a:lnTo>
                <a:close/>
              </a:path>
            </a:pathLst>
          </a:custGeom>
          <a:gradFill flip="none" rotWithShape="1">
            <a:gsLst>
              <a:gs pos="0">
                <a:schemeClr val="accent1"/>
              </a:gs>
              <a:gs pos="76000">
                <a:schemeClr val="accent1">
                  <a:lumMod val="7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4" name="Freeform 49">
            <a:extLst>
              <a:ext uri="{FF2B5EF4-FFF2-40B4-BE49-F238E27FC236}">
                <a16:creationId xmlns:a16="http://schemas.microsoft.com/office/drawing/2014/main" id="{6234FB9E-1774-411C-ABDA-718DC3550B90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1531415" y="424121"/>
            <a:ext cx="198541" cy="195212"/>
          </a:xfrm>
          <a:custGeom>
            <a:avLst/>
            <a:gdLst>
              <a:gd name="T0" fmla="*/ 129903 w 479"/>
              <a:gd name="T1" fmla="*/ 0 h 471"/>
              <a:gd name="T2" fmla="*/ 129903 w 479"/>
              <a:gd name="T3" fmla="*/ 0 h 471"/>
              <a:gd name="T4" fmla="*/ 0 w 479"/>
              <a:gd name="T5" fmla="*/ 125352 h 471"/>
              <a:gd name="T6" fmla="*/ 129903 w 479"/>
              <a:gd name="T7" fmla="*/ 255044 h 471"/>
              <a:gd name="T8" fmla="*/ 259806 w 479"/>
              <a:gd name="T9" fmla="*/ 125352 h 471"/>
              <a:gd name="T10" fmla="*/ 129903 w 479"/>
              <a:gd name="T11" fmla="*/ 0 h 471"/>
              <a:gd name="T12" fmla="*/ 96204 w 479"/>
              <a:gd name="T13" fmla="*/ 183415 h 471"/>
              <a:gd name="T14" fmla="*/ 96204 w 479"/>
              <a:gd name="T15" fmla="*/ 183415 h 471"/>
              <a:gd name="T16" fmla="*/ 72289 w 479"/>
              <a:gd name="T17" fmla="*/ 183415 h 471"/>
              <a:gd name="T18" fmla="*/ 72289 w 479"/>
              <a:gd name="T19" fmla="*/ 96591 h 471"/>
              <a:gd name="T20" fmla="*/ 96204 w 479"/>
              <a:gd name="T21" fmla="*/ 96591 h 471"/>
              <a:gd name="T22" fmla="*/ 96204 w 479"/>
              <a:gd name="T23" fmla="*/ 183415 h 471"/>
              <a:gd name="T24" fmla="*/ 86421 w 479"/>
              <a:gd name="T25" fmla="*/ 86824 h 471"/>
              <a:gd name="T26" fmla="*/ 86421 w 479"/>
              <a:gd name="T27" fmla="*/ 86824 h 471"/>
              <a:gd name="T28" fmla="*/ 72289 w 479"/>
              <a:gd name="T29" fmla="*/ 72715 h 471"/>
              <a:gd name="T30" fmla="*/ 86421 w 479"/>
              <a:gd name="T31" fmla="*/ 58063 h 471"/>
              <a:gd name="T32" fmla="*/ 101096 w 479"/>
              <a:gd name="T33" fmla="*/ 72715 h 471"/>
              <a:gd name="T34" fmla="*/ 86421 w 479"/>
              <a:gd name="T35" fmla="*/ 86824 h 471"/>
              <a:gd name="T36" fmla="*/ 192409 w 479"/>
              <a:gd name="T37" fmla="*/ 183415 h 471"/>
              <a:gd name="T38" fmla="*/ 192409 w 479"/>
              <a:gd name="T39" fmla="*/ 183415 h 471"/>
              <a:gd name="T40" fmla="*/ 168494 w 479"/>
              <a:gd name="T41" fmla="*/ 183415 h 471"/>
              <a:gd name="T42" fmla="*/ 168494 w 479"/>
              <a:gd name="T43" fmla="*/ 135119 h 471"/>
              <a:gd name="T44" fmla="*/ 154362 w 479"/>
              <a:gd name="T45" fmla="*/ 115584 h 471"/>
              <a:gd name="T46" fmla="*/ 139143 w 479"/>
              <a:gd name="T47" fmla="*/ 125352 h 471"/>
              <a:gd name="T48" fmla="*/ 139143 w 479"/>
              <a:gd name="T49" fmla="*/ 130235 h 471"/>
              <a:gd name="T50" fmla="*/ 139143 w 479"/>
              <a:gd name="T51" fmla="*/ 183415 h 471"/>
              <a:gd name="T52" fmla="*/ 115228 w 479"/>
              <a:gd name="T53" fmla="*/ 183415 h 471"/>
              <a:gd name="T54" fmla="*/ 115228 w 479"/>
              <a:gd name="T55" fmla="*/ 125352 h 471"/>
              <a:gd name="T56" fmla="*/ 110336 w 479"/>
              <a:gd name="T57" fmla="*/ 96591 h 471"/>
              <a:gd name="T58" fmla="*/ 134251 w 479"/>
              <a:gd name="T59" fmla="*/ 96591 h 471"/>
              <a:gd name="T60" fmla="*/ 134251 w 479"/>
              <a:gd name="T61" fmla="*/ 106359 h 471"/>
              <a:gd name="T62" fmla="*/ 139143 w 479"/>
              <a:gd name="T63" fmla="*/ 106359 h 471"/>
              <a:gd name="T64" fmla="*/ 163058 w 479"/>
              <a:gd name="T65" fmla="*/ 96591 h 471"/>
              <a:gd name="T66" fmla="*/ 192409 w 479"/>
              <a:gd name="T67" fmla="*/ 130235 h 471"/>
              <a:gd name="T68" fmla="*/ 192409 w 479"/>
              <a:gd name="T69" fmla="*/ 183415 h 471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0" t="0" r="r" b="b"/>
            <a:pathLst>
              <a:path w="479" h="471">
                <a:moveTo>
                  <a:pt x="239" y="0"/>
                </a:moveTo>
                <a:lnTo>
                  <a:pt x="239" y="0"/>
                </a:lnTo>
                <a:cubicBezTo>
                  <a:pt x="106" y="0"/>
                  <a:pt x="0" y="107"/>
                  <a:pt x="0" y="231"/>
                </a:cubicBezTo>
                <a:cubicBezTo>
                  <a:pt x="0" y="364"/>
                  <a:pt x="106" y="470"/>
                  <a:pt x="239" y="470"/>
                </a:cubicBezTo>
                <a:cubicBezTo>
                  <a:pt x="372" y="470"/>
                  <a:pt x="478" y="364"/>
                  <a:pt x="478" y="231"/>
                </a:cubicBezTo>
                <a:cubicBezTo>
                  <a:pt x="478" y="107"/>
                  <a:pt x="372" y="0"/>
                  <a:pt x="239" y="0"/>
                </a:cubicBezTo>
                <a:close/>
                <a:moveTo>
                  <a:pt x="177" y="338"/>
                </a:moveTo>
                <a:lnTo>
                  <a:pt x="177" y="338"/>
                </a:lnTo>
                <a:cubicBezTo>
                  <a:pt x="133" y="338"/>
                  <a:pt x="133" y="338"/>
                  <a:pt x="133" y="338"/>
                </a:cubicBezTo>
                <a:cubicBezTo>
                  <a:pt x="133" y="178"/>
                  <a:pt x="133" y="178"/>
                  <a:pt x="133" y="178"/>
                </a:cubicBezTo>
                <a:cubicBezTo>
                  <a:pt x="177" y="178"/>
                  <a:pt x="177" y="178"/>
                  <a:pt x="177" y="178"/>
                </a:cubicBezTo>
                <a:lnTo>
                  <a:pt x="177" y="338"/>
                </a:lnTo>
                <a:close/>
                <a:moveTo>
                  <a:pt x="159" y="160"/>
                </a:moveTo>
                <a:lnTo>
                  <a:pt x="159" y="160"/>
                </a:lnTo>
                <a:cubicBezTo>
                  <a:pt x="141" y="160"/>
                  <a:pt x="133" y="151"/>
                  <a:pt x="133" y="134"/>
                </a:cubicBezTo>
                <a:cubicBezTo>
                  <a:pt x="133" y="125"/>
                  <a:pt x="141" y="107"/>
                  <a:pt x="159" y="107"/>
                </a:cubicBezTo>
                <a:cubicBezTo>
                  <a:pt x="168" y="107"/>
                  <a:pt x="177" y="125"/>
                  <a:pt x="186" y="134"/>
                </a:cubicBezTo>
                <a:cubicBezTo>
                  <a:pt x="186" y="151"/>
                  <a:pt x="168" y="160"/>
                  <a:pt x="159" y="160"/>
                </a:cubicBezTo>
                <a:close/>
                <a:moveTo>
                  <a:pt x="354" y="338"/>
                </a:moveTo>
                <a:lnTo>
                  <a:pt x="354" y="338"/>
                </a:lnTo>
                <a:cubicBezTo>
                  <a:pt x="310" y="338"/>
                  <a:pt x="310" y="338"/>
                  <a:pt x="310" y="338"/>
                </a:cubicBezTo>
                <a:cubicBezTo>
                  <a:pt x="310" y="249"/>
                  <a:pt x="310" y="249"/>
                  <a:pt x="310" y="249"/>
                </a:cubicBezTo>
                <a:cubicBezTo>
                  <a:pt x="310" y="231"/>
                  <a:pt x="300" y="213"/>
                  <a:pt x="284" y="213"/>
                </a:cubicBezTo>
                <a:cubicBezTo>
                  <a:pt x="275" y="213"/>
                  <a:pt x="265" y="222"/>
                  <a:pt x="256" y="231"/>
                </a:cubicBezTo>
                <a:lnTo>
                  <a:pt x="256" y="240"/>
                </a:lnTo>
                <a:cubicBezTo>
                  <a:pt x="256" y="338"/>
                  <a:pt x="256" y="338"/>
                  <a:pt x="256" y="338"/>
                </a:cubicBezTo>
                <a:cubicBezTo>
                  <a:pt x="212" y="338"/>
                  <a:pt x="212" y="338"/>
                  <a:pt x="212" y="338"/>
                </a:cubicBezTo>
                <a:cubicBezTo>
                  <a:pt x="212" y="231"/>
                  <a:pt x="212" y="231"/>
                  <a:pt x="212" y="231"/>
                </a:cubicBezTo>
                <a:cubicBezTo>
                  <a:pt x="212" y="205"/>
                  <a:pt x="212" y="196"/>
                  <a:pt x="203" y="178"/>
                </a:cubicBezTo>
                <a:cubicBezTo>
                  <a:pt x="247" y="178"/>
                  <a:pt x="247" y="178"/>
                  <a:pt x="247" y="178"/>
                </a:cubicBezTo>
                <a:cubicBezTo>
                  <a:pt x="247" y="196"/>
                  <a:pt x="247" y="196"/>
                  <a:pt x="247" y="196"/>
                </a:cubicBezTo>
                <a:cubicBezTo>
                  <a:pt x="256" y="196"/>
                  <a:pt x="256" y="196"/>
                  <a:pt x="256" y="196"/>
                </a:cubicBezTo>
                <a:cubicBezTo>
                  <a:pt x="256" y="187"/>
                  <a:pt x="275" y="178"/>
                  <a:pt x="300" y="178"/>
                </a:cubicBezTo>
                <a:cubicBezTo>
                  <a:pt x="337" y="178"/>
                  <a:pt x="354" y="196"/>
                  <a:pt x="354" y="240"/>
                </a:cubicBezTo>
                <a:lnTo>
                  <a:pt x="354" y="338"/>
                </a:lnTo>
                <a:close/>
              </a:path>
            </a:pathLst>
          </a:custGeom>
          <a:solidFill>
            <a:schemeClr val="bg1">
              <a:alpha val="30000"/>
            </a:schemeClr>
          </a:solidFill>
          <a:ln>
            <a:noFill/>
          </a:ln>
          <a:effectLst/>
        </p:spPr>
        <p:txBody>
          <a:bodyPr wrap="none" lIns="34290" tIns="17145" rIns="34290" bIns="17145" anchor="ctr"/>
          <a:lstStyle/>
          <a:p>
            <a:endParaRPr lang="en-US" sz="4596" dirty="0"/>
          </a:p>
        </p:txBody>
      </p:sp>
      <p:sp>
        <p:nvSpPr>
          <p:cNvPr id="5" name="Freeform 78">
            <a:extLst>
              <a:ext uri="{FF2B5EF4-FFF2-40B4-BE49-F238E27FC236}">
                <a16:creationId xmlns:a16="http://schemas.microsoft.com/office/drawing/2014/main" id="{A03397CC-4BF5-4898-91FA-5BA08C7B98E5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1236515" y="423515"/>
            <a:ext cx="198541" cy="196424"/>
          </a:xfrm>
          <a:custGeom>
            <a:avLst/>
            <a:gdLst>
              <a:gd name="T0" fmla="*/ 115228 w 479"/>
              <a:gd name="T1" fmla="*/ 92277 h 471"/>
              <a:gd name="T2" fmla="*/ 115228 w 479"/>
              <a:gd name="T3" fmla="*/ 92277 h 471"/>
              <a:gd name="T4" fmla="*/ 100553 w 479"/>
              <a:gd name="T5" fmla="*/ 77535 h 471"/>
              <a:gd name="T6" fmla="*/ 96204 w 479"/>
              <a:gd name="T7" fmla="*/ 77535 h 471"/>
              <a:gd name="T8" fmla="*/ 91313 w 479"/>
              <a:gd name="T9" fmla="*/ 87363 h 471"/>
              <a:gd name="T10" fmla="*/ 91313 w 479"/>
              <a:gd name="T11" fmla="*/ 102106 h 471"/>
              <a:gd name="T12" fmla="*/ 105444 w 479"/>
              <a:gd name="T13" fmla="*/ 116302 h 471"/>
              <a:gd name="T14" fmla="*/ 110336 w 479"/>
              <a:gd name="T15" fmla="*/ 116302 h 471"/>
              <a:gd name="T16" fmla="*/ 115228 w 479"/>
              <a:gd name="T17" fmla="*/ 92277 h 471"/>
              <a:gd name="T18" fmla="*/ 129360 w 479"/>
              <a:gd name="T19" fmla="*/ 0 h 471"/>
              <a:gd name="T20" fmla="*/ 129360 w 479"/>
              <a:gd name="T21" fmla="*/ 0 h 471"/>
              <a:gd name="T22" fmla="*/ 0 w 479"/>
              <a:gd name="T23" fmla="*/ 126130 h 471"/>
              <a:gd name="T24" fmla="*/ 129360 w 479"/>
              <a:gd name="T25" fmla="*/ 256629 h 471"/>
              <a:gd name="T26" fmla="*/ 259806 w 479"/>
              <a:gd name="T27" fmla="*/ 126130 h 471"/>
              <a:gd name="T28" fmla="*/ 129360 w 479"/>
              <a:gd name="T29" fmla="*/ 0 h 471"/>
              <a:gd name="T30" fmla="*/ 120120 w 479"/>
              <a:gd name="T31" fmla="*/ 184554 h 471"/>
              <a:gd name="T32" fmla="*/ 120120 w 479"/>
              <a:gd name="T33" fmla="*/ 184554 h 471"/>
              <a:gd name="T34" fmla="*/ 100553 w 479"/>
              <a:gd name="T35" fmla="*/ 188923 h 471"/>
              <a:gd name="T36" fmla="*/ 100553 w 479"/>
              <a:gd name="T37" fmla="*/ 188923 h 471"/>
              <a:gd name="T38" fmla="*/ 100553 w 479"/>
              <a:gd name="T39" fmla="*/ 188923 h 471"/>
              <a:gd name="T40" fmla="*/ 67397 w 479"/>
              <a:gd name="T41" fmla="*/ 164352 h 471"/>
              <a:gd name="T42" fmla="*/ 105444 w 479"/>
              <a:gd name="T43" fmla="*/ 135413 h 471"/>
              <a:gd name="T44" fmla="*/ 105444 w 479"/>
              <a:gd name="T45" fmla="*/ 135413 h 471"/>
              <a:gd name="T46" fmla="*/ 100553 w 479"/>
              <a:gd name="T47" fmla="*/ 126130 h 471"/>
              <a:gd name="T48" fmla="*/ 100553 w 479"/>
              <a:gd name="T49" fmla="*/ 126130 h 471"/>
              <a:gd name="T50" fmla="*/ 86421 w 479"/>
              <a:gd name="T51" fmla="*/ 121216 h 471"/>
              <a:gd name="T52" fmla="*/ 76637 w 479"/>
              <a:gd name="T53" fmla="*/ 97191 h 471"/>
              <a:gd name="T54" fmla="*/ 105444 w 479"/>
              <a:gd name="T55" fmla="*/ 68252 h 471"/>
              <a:gd name="T56" fmla="*/ 139143 w 479"/>
              <a:gd name="T57" fmla="*/ 68252 h 471"/>
              <a:gd name="T58" fmla="*/ 139143 w 479"/>
              <a:gd name="T59" fmla="*/ 68252 h 471"/>
              <a:gd name="T60" fmla="*/ 129360 w 479"/>
              <a:gd name="T61" fmla="*/ 73167 h 471"/>
              <a:gd name="T62" fmla="*/ 120120 w 479"/>
              <a:gd name="T63" fmla="*/ 73167 h 471"/>
              <a:gd name="T64" fmla="*/ 129360 w 479"/>
              <a:gd name="T65" fmla="*/ 97191 h 471"/>
              <a:gd name="T66" fmla="*/ 125011 w 479"/>
              <a:gd name="T67" fmla="*/ 116302 h 471"/>
              <a:gd name="T68" fmla="*/ 115228 w 479"/>
              <a:gd name="T69" fmla="*/ 126130 h 471"/>
              <a:gd name="T70" fmla="*/ 125011 w 479"/>
              <a:gd name="T71" fmla="*/ 131045 h 471"/>
              <a:gd name="T72" fmla="*/ 139143 w 479"/>
              <a:gd name="T73" fmla="*/ 155069 h 471"/>
              <a:gd name="T74" fmla="*/ 120120 w 479"/>
              <a:gd name="T75" fmla="*/ 184554 h 471"/>
              <a:gd name="T76" fmla="*/ 192409 w 479"/>
              <a:gd name="T77" fmla="*/ 126130 h 471"/>
              <a:gd name="T78" fmla="*/ 192409 w 479"/>
              <a:gd name="T79" fmla="*/ 126130 h 471"/>
              <a:gd name="T80" fmla="*/ 168494 w 479"/>
              <a:gd name="T81" fmla="*/ 126130 h 471"/>
              <a:gd name="T82" fmla="*/ 168494 w 479"/>
              <a:gd name="T83" fmla="*/ 150155 h 471"/>
              <a:gd name="T84" fmla="*/ 158167 w 479"/>
              <a:gd name="T85" fmla="*/ 150155 h 471"/>
              <a:gd name="T86" fmla="*/ 158167 w 479"/>
              <a:gd name="T87" fmla="*/ 126130 h 471"/>
              <a:gd name="T88" fmla="*/ 139143 w 479"/>
              <a:gd name="T89" fmla="*/ 126130 h 471"/>
              <a:gd name="T90" fmla="*/ 139143 w 479"/>
              <a:gd name="T91" fmla="*/ 116302 h 471"/>
              <a:gd name="T92" fmla="*/ 158167 w 479"/>
              <a:gd name="T93" fmla="*/ 116302 h 471"/>
              <a:gd name="T94" fmla="*/ 158167 w 479"/>
              <a:gd name="T95" fmla="*/ 92277 h 471"/>
              <a:gd name="T96" fmla="*/ 168494 w 479"/>
              <a:gd name="T97" fmla="*/ 92277 h 471"/>
              <a:gd name="T98" fmla="*/ 168494 w 479"/>
              <a:gd name="T99" fmla="*/ 116302 h 471"/>
              <a:gd name="T100" fmla="*/ 192409 w 479"/>
              <a:gd name="T101" fmla="*/ 116302 h 471"/>
              <a:gd name="T102" fmla="*/ 192409 w 479"/>
              <a:gd name="T103" fmla="*/ 126130 h 471"/>
              <a:gd name="T104" fmla="*/ 105444 w 479"/>
              <a:gd name="T105" fmla="*/ 145241 h 471"/>
              <a:gd name="T106" fmla="*/ 105444 w 479"/>
              <a:gd name="T107" fmla="*/ 145241 h 471"/>
              <a:gd name="T108" fmla="*/ 105444 w 479"/>
              <a:gd name="T109" fmla="*/ 145241 h 471"/>
              <a:gd name="T110" fmla="*/ 86421 w 479"/>
              <a:gd name="T111" fmla="*/ 150155 h 471"/>
              <a:gd name="T112" fmla="*/ 81529 w 479"/>
              <a:gd name="T113" fmla="*/ 164352 h 471"/>
              <a:gd name="T114" fmla="*/ 105444 w 479"/>
              <a:gd name="T115" fmla="*/ 179094 h 471"/>
              <a:gd name="T116" fmla="*/ 125011 w 479"/>
              <a:gd name="T117" fmla="*/ 159984 h 471"/>
              <a:gd name="T118" fmla="*/ 105444 w 479"/>
              <a:gd name="T119" fmla="*/ 145241 h 471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0" t="0" r="r" b="b"/>
            <a:pathLst>
              <a:path w="479" h="471">
                <a:moveTo>
                  <a:pt x="212" y="169"/>
                </a:moveTo>
                <a:lnTo>
                  <a:pt x="212" y="169"/>
                </a:lnTo>
                <a:cubicBezTo>
                  <a:pt x="212" y="142"/>
                  <a:pt x="203" y="142"/>
                  <a:pt x="185" y="142"/>
                </a:cubicBezTo>
                <a:cubicBezTo>
                  <a:pt x="185" y="142"/>
                  <a:pt x="185" y="142"/>
                  <a:pt x="177" y="142"/>
                </a:cubicBezTo>
                <a:cubicBezTo>
                  <a:pt x="177" y="142"/>
                  <a:pt x="168" y="151"/>
                  <a:pt x="168" y="160"/>
                </a:cubicBezTo>
                <a:cubicBezTo>
                  <a:pt x="159" y="160"/>
                  <a:pt x="159" y="169"/>
                  <a:pt x="168" y="187"/>
                </a:cubicBezTo>
                <a:cubicBezTo>
                  <a:pt x="168" y="195"/>
                  <a:pt x="185" y="213"/>
                  <a:pt x="194" y="213"/>
                </a:cubicBezTo>
                <a:cubicBezTo>
                  <a:pt x="194" y="213"/>
                  <a:pt x="194" y="213"/>
                  <a:pt x="203" y="213"/>
                </a:cubicBezTo>
                <a:cubicBezTo>
                  <a:pt x="212" y="204"/>
                  <a:pt x="221" y="187"/>
                  <a:pt x="212" y="169"/>
                </a:cubicBezTo>
                <a:close/>
                <a:moveTo>
                  <a:pt x="238" y="0"/>
                </a:moveTo>
                <a:lnTo>
                  <a:pt x="238" y="0"/>
                </a:lnTo>
                <a:cubicBezTo>
                  <a:pt x="106" y="0"/>
                  <a:pt x="0" y="107"/>
                  <a:pt x="0" y="231"/>
                </a:cubicBezTo>
                <a:cubicBezTo>
                  <a:pt x="0" y="363"/>
                  <a:pt x="106" y="470"/>
                  <a:pt x="238" y="470"/>
                </a:cubicBezTo>
                <a:cubicBezTo>
                  <a:pt x="372" y="470"/>
                  <a:pt x="478" y="363"/>
                  <a:pt x="478" y="231"/>
                </a:cubicBezTo>
                <a:cubicBezTo>
                  <a:pt x="478" y="107"/>
                  <a:pt x="372" y="0"/>
                  <a:pt x="238" y="0"/>
                </a:cubicBezTo>
                <a:close/>
                <a:moveTo>
                  <a:pt x="221" y="338"/>
                </a:moveTo>
                <a:lnTo>
                  <a:pt x="221" y="338"/>
                </a:lnTo>
                <a:cubicBezTo>
                  <a:pt x="212" y="346"/>
                  <a:pt x="194" y="346"/>
                  <a:pt x="185" y="346"/>
                </a:cubicBezTo>
                <a:cubicBezTo>
                  <a:pt x="177" y="346"/>
                  <a:pt x="124" y="346"/>
                  <a:pt x="124" y="301"/>
                </a:cubicBezTo>
                <a:cubicBezTo>
                  <a:pt x="124" y="257"/>
                  <a:pt x="177" y="248"/>
                  <a:pt x="194" y="248"/>
                </a:cubicBezTo>
                <a:cubicBezTo>
                  <a:pt x="185" y="240"/>
                  <a:pt x="185" y="231"/>
                  <a:pt x="185" y="231"/>
                </a:cubicBezTo>
                <a:cubicBezTo>
                  <a:pt x="177" y="231"/>
                  <a:pt x="168" y="222"/>
                  <a:pt x="159" y="222"/>
                </a:cubicBezTo>
                <a:cubicBezTo>
                  <a:pt x="141" y="213"/>
                  <a:pt x="141" y="195"/>
                  <a:pt x="141" y="178"/>
                </a:cubicBezTo>
                <a:cubicBezTo>
                  <a:pt x="141" y="125"/>
                  <a:pt x="194" y="125"/>
                  <a:pt x="194" y="125"/>
                </a:cubicBezTo>
                <a:cubicBezTo>
                  <a:pt x="256" y="125"/>
                  <a:pt x="256" y="125"/>
                  <a:pt x="256" y="125"/>
                </a:cubicBezTo>
                <a:cubicBezTo>
                  <a:pt x="256" y="134"/>
                  <a:pt x="238" y="134"/>
                  <a:pt x="238" y="134"/>
                </a:cubicBezTo>
                <a:cubicBezTo>
                  <a:pt x="230" y="134"/>
                  <a:pt x="230" y="134"/>
                  <a:pt x="221" y="134"/>
                </a:cubicBezTo>
                <a:cubicBezTo>
                  <a:pt x="238" y="142"/>
                  <a:pt x="238" y="160"/>
                  <a:pt x="238" y="178"/>
                </a:cubicBezTo>
                <a:cubicBezTo>
                  <a:pt x="238" y="195"/>
                  <a:pt x="230" y="204"/>
                  <a:pt x="230" y="213"/>
                </a:cubicBezTo>
                <a:cubicBezTo>
                  <a:pt x="221" y="222"/>
                  <a:pt x="212" y="222"/>
                  <a:pt x="212" y="231"/>
                </a:cubicBezTo>
                <a:cubicBezTo>
                  <a:pt x="212" y="231"/>
                  <a:pt x="221" y="240"/>
                  <a:pt x="230" y="240"/>
                </a:cubicBezTo>
                <a:cubicBezTo>
                  <a:pt x="238" y="248"/>
                  <a:pt x="256" y="266"/>
                  <a:pt x="256" y="284"/>
                </a:cubicBezTo>
                <a:cubicBezTo>
                  <a:pt x="256" y="310"/>
                  <a:pt x="247" y="328"/>
                  <a:pt x="221" y="338"/>
                </a:cubicBezTo>
                <a:close/>
                <a:moveTo>
                  <a:pt x="354" y="231"/>
                </a:moveTo>
                <a:lnTo>
                  <a:pt x="354" y="231"/>
                </a:lnTo>
                <a:cubicBezTo>
                  <a:pt x="310" y="231"/>
                  <a:pt x="310" y="231"/>
                  <a:pt x="310" y="231"/>
                </a:cubicBezTo>
                <a:cubicBezTo>
                  <a:pt x="310" y="275"/>
                  <a:pt x="310" y="275"/>
                  <a:pt x="310" y="275"/>
                </a:cubicBezTo>
                <a:cubicBezTo>
                  <a:pt x="291" y="275"/>
                  <a:pt x="291" y="275"/>
                  <a:pt x="291" y="275"/>
                </a:cubicBezTo>
                <a:cubicBezTo>
                  <a:pt x="291" y="231"/>
                  <a:pt x="291" y="231"/>
                  <a:pt x="291" y="231"/>
                </a:cubicBezTo>
                <a:cubicBezTo>
                  <a:pt x="256" y="231"/>
                  <a:pt x="256" y="231"/>
                  <a:pt x="256" y="231"/>
                </a:cubicBezTo>
                <a:cubicBezTo>
                  <a:pt x="256" y="213"/>
                  <a:pt x="256" y="213"/>
                  <a:pt x="256" y="213"/>
                </a:cubicBezTo>
                <a:cubicBezTo>
                  <a:pt x="291" y="213"/>
                  <a:pt x="291" y="213"/>
                  <a:pt x="291" y="213"/>
                </a:cubicBezTo>
                <a:cubicBezTo>
                  <a:pt x="291" y="169"/>
                  <a:pt x="291" y="169"/>
                  <a:pt x="291" y="169"/>
                </a:cubicBezTo>
                <a:cubicBezTo>
                  <a:pt x="310" y="169"/>
                  <a:pt x="310" y="169"/>
                  <a:pt x="310" y="169"/>
                </a:cubicBezTo>
                <a:cubicBezTo>
                  <a:pt x="310" y="213"/>
                  <a:pt x="310" y="213"/>
                  <a:pt x="310" y="213"/>
                </a:cubicBezTo>
                <a:cubicBezTo>
                  <a:pt x="354" y="213"/>
                  <a:pt x="354" y="213"/>
                  <a:pt x="354" y="213"/>
                </a:cubicBezTo>
                <a:lnTo>
                  <a:pt x="354" y="231"/>
                </a:lnTo>
                <a:close/>
                <a:moveTo>
                  <a:pt x="194" y="266"/>
                </a:moveTo>
                <a:lnTo>
                  <a:pt x="194" y="266"/>
                </a:lnTo>
                <a:cubicBezTo>
                  <a:pt x="177" y="266"/>
                  <a:pt x="168" y="266"/>
                  <a:pt x="159" y="275"/>
                </a:cubicBezTo>
                <a:cubicBezTo>
                  <a:pt x="159" y="284"/>
                  <a:pt x="150" y="293"/>
                  <a:pt x="150" y="301"/>
                </a:cubicBezTo>
                <a:cubicBezTo>
                  <a:pt x="150" y="319"/>
                  <a:pt x="168" y="328"/>
                  <a:pt x="194" y="328"/>
                </a:cubicBezTo>
                <a:cubicBezTo>
                  <a:pt x="221" y="319"/>
                  <a:pt x="230" y="310"/>
                  <a:pt x="230" y="293"/>
                </a:cubicBezTo>
                <a:cubicBezTo>
                  <a:pt x="230" y="275"/>
                  <a:pt x="212" y="266"/>
                  <a:pt x="194" y="266"/>
                </a:cubicBezTo>
                <a:close/>
              </a:path>
            </a:pathLst>
          </a:custGeom>
          <a:solidFill>
            <a:schemeClr val="bg1">
              <a:alpha val="30000"/>
            </a:schemeClr>
          </a:solidFill>
          <a:ln>
            <a:noFill/>
          </a:ln>
          <a:effectLst/>
        </p:spPr>
        <p:txBody>
          <a:bodyPr wrap="none" lIns="34290" tIns="17145" rIns="34290" bIns="17145" anchor="ctr"/>
          <a:lstStyle/>
          <a:p>
            <a:endParaRPr lang="en-US" sz="4596" dirty="0"/>
          </a:p>
        </p:txBody>
      </p:sp>
      <p:sp>
        <p:nvSpPr>
          <p:cNvPr id="6" name="Freeform 79">
            <a:extLst>
              <a:ext uri="{FF2B5EF4-FFF2-40B4-BE49-F238E27FC236}">
                <a16:creationId xmlns:a16="http://schemas.microsoft.com/office/drawing/2014/main" id="{DD7DC154-1882-4166-B656-4D0BDED19644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0941615" y="423515"/>
            <a:ext cx="198541" cy="196424"/>
          </a:xfrm>
          <a:custGeom>
            <a:avLst/>
            <a:gdLst>
              <a:gd name="T0" fmla="*/ 130447 w 479"/>
              <a:gd name="T1" fmla="*/ 0 h 471"/>
              <a:gd name="T2" fmla="*/ 130447 w 479"/>
              <a:gd name="T3" fmla="*/ 0 h 471"/>
              <a:gd name="T4" fmla="*/ 0 w 479"/>
              <a:gd name="T5" fmla="*/ 126130 h 471"/>
              <a:gd name="T6" fmla="*/ 130447 w 479"/>
              <a:gd name="T7" fmla="*/ 256629 h 471"/>
              <a:gd name="T8" fmla="*/ 259806 w 479"/>
              <a:gd name="T9" fmla="*/ 126130 h 471"/>
              <a:gd name="T10" fmla="*/ 130447 w 479"/>
              <a:gd name="T11" fmla="*/ 0 h 471"/>
              <a:gd name="T12" fmla="*/ 159254 w 479"/>
              <a:gd name="T13" fmla="*/ 87363 h 471"/>
              <a:gd name="T14" fmla="*/ 159254 w 479"/>
              <a:gd name="T15" fmla="*/ 87363 h 471"/>
              <a:gd name="T16" fmla="*/ 139687 w 479"/>
              <a:gd name="T17" fmla="*/ 87363 h 471"/>
              <a:gd name="T18" fmla="*/ 135339 w 479"/>
              <a:gd name="T19" fmla="*/ 97191 h 471"/>
              <a:gd name="T20" fmla="*/ 135339 w 479"/>
              <a:gd name="T21" fmla="*/ 106474 h 471"/>
              <a:gd name="T22" fmla="*/ 159254 w 479"/>
              <a:gd name="T23" fmla="*/ 106474 h 471"/>
              <a:gd name="T24" fmla="*/ 159254 w 479"/>
              <a:gd name="T25" fmla="*/ 131045 h 471"/>
              <a:gd name="T26" fmla="*/ 135339 w 479"/>
              <a:gd name="T27" fmla="*/ 131045 h 471"/>
              <a:gd name="T28" fmla="*/ 135339 w 479"/>
              <a:gd name="T29" fmla="*/ 188923 h 471"/>
              <a:gd name="T30" fmla="*/ 115772 w 479"/>
              <a:gd name="T31" fmla="*/ 188923 h 471"/>
              <a:gd name="T32" fmla="*/ 115772 w 479"/>
              <a:gd name="T33" fmla="*/ 131045 h 471"/>
              <a:gd name="T34" fmla="*/ 91856 w 479"/>
              <a:gd name="T35" fmla="*/ 131045 h 471"/>
              <a:gd name="T36" fmla="*/ 91856 w 479"/>
              <a:gd name="T37" fmla="*/ 106474 h 471"/>
              <a:gd name="T38" fmla="*/ 115772 w 479"/>
              <a:gd name="T39" fmla="*/ 106474 h 471"/>
              <a:gd name="T40" fmla="*/ 115772 w 479"/>
              <a:gd name="T41" fmla="*/ 97191 h 471"/>
              <a:gd name="T42" fmla="*/ 139687 w 479"/>
              <a:gd name="T43" fmla="*/ 68252 h 471"/>
              <a:gd name="T44" fmla="*/ 159254 w 479"/>
              <a:gd name="T45" fmla="*/ 68252 h 471"/>
              <a:gd name="T46" fmla="*/ 159254 w 479"/>
              <a:gd name="T47" fmla="*/ 87363 h 471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479" h="471">
                <a:moveTo>
                  <a:pt x="240" y="0"/>
                </a:moveTo>
                <a:lnTo>
                  <a:pt x="240" y="0"/>
                </a:lnTo>
                <a:cubicBezTo>
                  <a:pt x="106" y="0"/>
                  <a:pt x="0" y="107"/>
                  <a:pt x="0" y="231"/>
                </a:cubicBezTo>
                <a:cubicBezTo>
                  <a:pt x="0" y="363"/>
                  <a:pt x="106" y="470"/>
                  <a:pt x="240" y="470"/>
                </a:cubicBezTo>
                <a:cubicBezTo>
                  <a:pt x="372" y="470"/>
                  <a:pt x="478" y="363"/>
                  <a:pt x="478" y="231"/>
                </a:cubicBezTo>
                <a:cubicBezTo>
                  <a:pt x="478" y="107"/>
                  <a:pt x="372" y="0"/>
                  <a:pt x="240" y="0"/>
                </a:cubicBezTo>
                <a:close/>
                <a:moveTo>
                  <a:pt x="293" y="160"/>
                </a:moveTo>
                <a:lnTo>
                  <a:pt x="293" y="160"/>
                </a:lnTo>
                <a:cubicBezTo>
                  <a:pt x="257" y="160"/>
                  <a:pt x="257" y="160"/>
                  <a:pt x="257" y="160"/>
                </a:cubicBezTo>
                <a:cubicBezTo>
                  <a:pt x="257" y="160"/>
                  <a:pt x="249" y="169"/>
                  <a:pt x="249" y="178"/>
                </a:cubicBezTo>
                <a:cubicBezTo>
                  <a:pt x="249" y="195"/>
                  <a:pt x="249" y="195"/>
                  <a:pt x="249" y="195"/>
                </a:cubicBezTo>
                <a:cubicBezTo>
                  <a:pt x="293" y="195"/>
                  <a:pt x="293" y="195"/>
                  <a:pt x="293" y="195"/>
                </a:cubicBezTo>
                <a:cubicBezTo>
                  <a:pt x="293" y="240"/>
                  <a:pt x="293" y="240"/>
                  <a:pt x="293" y="240"/>
                </a:cubicBezTo>
                <a:cubicBezTo>
                  <a:pt x="249" y="240"/>
                  <a:pt x="249" y="240"/>
                  <a:pt x="249" y="240"/>
                </a:cubicBezTo>
                <a:cubicBezTo>
                  <a:pt x="249" y="346"/>
                  <a:pt x="249" y="346"/>
                  <a:pt x="249" y="346"/>
                </a:cubicBezTo>
                <a:cubicBezTo>
                  <a:pt x="213" y="346"/>
                  <a:pt x="213" y="346"/>
                  <a:pt x="213" y="346"/>
                </a:cubicBezTo>
                <a:cubicBezTo>
                  <a:pt x="213" y="240"/>
                  <a:pt x="213" y="240"/>
                  <a:pt x="213" y="240"/>
                </a:cubicBezTo>
                <a:cubicBezTo>
                  <a:pt x="169" y="240"/>
                  <a:pt x="169" y="240"/>
                  <a:pt x="169" y="240"/>
                </a:cubicBezTo>
                <a:cubicBezTo>
                  <a:pt x="169" y="195"/>
                  <a:pt x="169" y="195"/>
                  <a:pt x="169" y="195"/>
                </a:cubicBezTo>
                <a:cubicBezTo>
                  <a:pt x="213" y="195"/>
                  <a:pt x="213" y="195"/>
                  <a:pt x="213" y="195"/>
                </a:cubicBezTo>
                <a:cubicBezTo>
                  <a:pt x="213" y="178"/>
                  <a:pt x="213" y="178"/>
                  <a:pt x="213" y="178"/>
                </a:cubicBezTo>
                <a:cubicBezTo>
                  <a:pt x="213" y="151"/>
                  <a:pt x="230" y="125"/>
                  <a:pt x="257" y="125"/>
                </a:cubicBezTo>
                <a:cubicBezTo>
                  <a:pt x="293" y="125"/>
                  <a:pt x="293" y="125"/>
                  <a:pt x="293" y="125"/>
                </a:cubicBezTo>
                <a:lnTo>
                  <a:pt x="293" y="160"/>
                </a:lnTo>
                <a:close/>
              </a:path>
            </a:pathLst>
          </a:custGeom>
          <a:solidFill>
            <a:schemeClr val="bg1">
              <a:alpha val="30000"/>
            </a:schemeClr>
          </a:solidFill>
          <a:ln>
            <a:noFill/>
          </a:ln>
          <a:effectLst/>
        </p:spPr>
        <p:txBody>
          <a:bodyPr wrap="none" lIns="34290" tIns="17145" rIns="34290" bIns="17145" anchor="ctr"/>
          <a:lstStyle/>
          <a:p>
            <a:endParaRPr lang="en-US" sz="4596" dirty="0"/>
          </a:p>
        </p:txBody>
      </p:sp>
      <p:sp>
        <p:nvSpPr>
          <p:cNvPr id="7" name="Freeform 86">
            <a:extLst>
              <a:ext uri="{FF2B5EF4-FFF2-40B4-BE49-F238E27FC236}">
                <a16:creationId xmlns:a16="http://schemas.microsoft.com/office/drawing/2014/main" id="{CD0C0612-66F7-433D-B2F4-AD66D1B10DEA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0645505" y="423515"/>
            <a:ext cx="199751" cy="196424"/>
          </a:xfrm>
          <a:custGeom>
            <a:avLst/>
            <a:gdLst>
              <a:gd name="T0" fmla="*/ 130423 w 480"/>
              <a:gd name="T1" fmla="*/ 0 h 471"/>
              <a:gd name="T2" fmla="*/ 130423 w 480"/>
              <a:gd name="T3" fmla="*/ 0 h 471"/>
              <a:gd name="T4" fmla="*/ 0 w 480"/>
              <a:gd name="T5" fmla="*/ 126130 h 471"/>
              <a:gd name="T6" fmla="*/ 130423 w 480"/>
              <a:gd name="T7" fmla="*/ 256629 h 471"/>
              <a:gd name="T8" fmla="*/ 261391 w 480"/>
              <a:gd name="T9" fmla="*/ 126130 h 471"/>
              <a:gd name="T10" fmla="*/ 130423 w 480"/>
              <a:gd name="T11" fmla="*/ 0 h 471"/>
              <a:gd name="T12" fmla="*/ 183902 w 480"/>
              <a:gd name="T13" fmla="*/ 106474 h 471"/>
              <a:gd name="T14" fmla="*/ 183902 w 480"/>
              <a:gd name="T15" fmla="*/ 106474 h 471"/>
              <a:gd name="T16" fmla="*/ 183902 w 480"/>
              <a:gd name="T17" fmla="*/ 106474 h 471"/>
              <a:gd name="T18" fmla="*/ 111323 w 480"/>
              <a:gd name="T19" fmla="*/ 179094 h 471"/>
              <a:gd name="T20" fmla="*/ 72578 w 480"/>
              <a:gd name="T21" fmla="*/ 169266 h 471"/>
              <a:gd name="T22" fmla="*/ 77490 w 480"/>
              <a:gd name="T23" fmla="*/ 169266 h 471"/>
              <a:gd name="T24" fmla="*/ 111323 w 480"/>
              <a:gd name="T25" fmla="*/ 159984 h 471"/>
              <a:gd name="T26" fmla="*/ 87312 w 480"/>
              <a:gd name="T27" fmla="*/ 140327 h 471"/>
              <a:gd name="T28" fmla="*/ 92224 w 480"/>
              <a:gd name="T29" fmla="*/ 140327 h 471"/>
              <a:gd name="T30" fmla="*/ 97135 w 480"/>
              <a:gd name="T31" fmla="*/ 140327 h 471"/>
              <a:gd name="T32" fmla="*/ 77490 w 480"/>
              <a:gd name="T33" fmla="*/ 116302 h 471"/>
              <a:gd name="T34" fmla="*/ 77490 w 480"/>
              <a:gd name="T35" fmla="*/ 116302 h 471"/>
              <a:gd name="T36" fmla="*/ 87312 w 480"/>
              <a:gd name="T37" fmla="*/ 116302 h 471"/>
              <a:gd name="T38" fmla="*/ 77490 w 480"/>
              <a:gd name="T39" fmla="*/ 97191 h 471"/>
              <a:gd name="T40" fmla="*/ 82401 w 480"/>
              <a:gd name="T41" fmla="*/ 82449 h 471"/>
              <a:gd name="T42" fmla="*/ 130423 w 480"/>
              <a:gd name="T43" fmla="*/ 111388 h 471"/>
              <a:gd name="T44" fmla="*/ 130423 w 480"/>
              <a:gd name="T45" fmla="*/ 106474 h 471"/>
              <a:gd name="T46" fmla="*/ 159345 w 480"/>
              <a:gd name="T47" fmla="*/ 77535 h 471"/>
              <a:gd name="T48" fmla="*/ 174079 w 480"/>
              <a:gd name="T49" fmla="*/ 87363 h 471"/>
              <a:gd name="T50" fmla="*/ 193724 w 480"/>
              <a:gd name="T51" fmla="*/ 82449 h 471"/>
              <a:gd name="T52" fmla="*/ 183902 w 480"/>
              <a:gd name="T53" fmla="*/ 97191 h 471"/>
              <a:gd name="T54" fmla="*/ 198636 w 480"/>
              <a:gd name="T55" fmla="*/ 92277 h 471"/>
              <a:gd name="T56" fmla="*/ 183902 w 480"/>
              <a:gd name="T57" fmla="*/ 106474 h 471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0" t="0" r="r" b="b"/>
            <a:pathLst>
              <a:path w="480" h="471">
                <a:moveTo>
                  <a:pt x="239" y="0"/>
                </a:moveTo>
                <a:lnTo>
                  <a:pt x="239" y="0"/>
                </a:lnTo>
                <a:cubicBezTo>
                  <a:pt x="107" y="0"/>
                  <a:pt x="0" y="107"/>
                  <a:pt x="0" y="231"/>
                </a:cubicBezTo>
                <a:cubicBezTo>
                  <a:pt x="0" y="363"/>
                  <a:pt x="107" y="470"/>
                  <a:pt x="239" y="470"/>
                </a:cubicBezTo>
                <a:cubicBezTo>
                  <a:pt x="372" y="470"/>
                  <a:pt x="479" y="363"/>
                  <a:pt x="479" y="231"/>
                </a:cubicBezTo>
                <a:cubicBezTo>
                  <a:pt x="479" y="107"/>
                  <a:pt x="372" y="0"/>
                  <a:pt x="239" y="0"/>
                </a:cubicBezTo>
                <a:close/>
                <a:moveTo>
                  <a:pt x="337" y="195"/>
                </a:moveTo>
                <a:lnTo>
                  <a:pt x="337" y="195"/>
                </a:lnTo>
                <a:cubicBezTo>
                  <a:pt x="337" y="257"/>
                  <a:pt x="292" y="328"/>
                  <a:pt x="204" y="328"/>
                </a:cubicBezTo>
                <a:cubicBezTo>
                  <a:pt x="178" y="328"/>
                  <a:pt x="151" y="319"/>
                  <a:pt x="133" y="310"/>
                </a:cubicBezTo>
                <a:lnTo>
                  <a:pt x="142" y="310"/>
                </a:lnTo>
                <a:cubicBezTo>
                  <a:pt x="160" y="310"/>
                  <a:pt x="186" y="301"/>
                  <a:pt x="204" y="293"/>
                </a:cubicBezTo>
                <a:cubicBezTo>
                  <a:pt x="178" y="293"/>
                  <a:pt x="160" y="275"/>
                  <a:pt x="160" y="257"/>
                </a:cubicBezTo>
                <a:cubicBezTo>
                  <a:pt x="160" y="257"/>
                  <a:pt x="160" y="257"/>
                  <a:pt x="169" y="257"/>
                </a:cubicBezTo>
                <a:lnTo>
                  <a:pt x="178" y="257"/>
                </a:lnTo>
                <a:cubicBezTo>
                  <a:pt x="160" y="248"/>
                  <a:pt x="142" y="231"/>
                  <a:pt x="142" y="213"/>
                </a:cubicBezTo>
                <a:cubicBezTo>
                  <a:pt x="142" y="213"/>
                  <a:pt x="151" y="213"/>
                  <a:pt x="160" y="213"/>
                </a:cubicBezTo>
                <a:cubicBezTo>
                  <a:pt x="151" y="204"/>
                  <a:pt x="142" y="195"/>
                  <a:pt x="142" y="178"/>
                </a:cubicBezTo>
                <a:cubicBezTo>
                  <a:pt x="142" y="169"/>
                  <a:pt x="142" y="160"/>
                  <a:pt x="151" y="151"/>
                </a:cubicBezTo>
                <a:cubicBezTo>
                  <a:pt x="169" y="178"/>
                  <a:pt x="204" y="204"/>
                  <a:pt x="239" y="204"/>
                </a:cubicBezTo>
                <a:cubicBezTo>
                  <a:pt x="239" y="195"/>
                  <a:pt x="239" y="195"/>
                  <a:pt x="239" y="195"/>
                </a:cubicBezTo>
                <a:cubicBezTo>
                  <a:pt x="239" y="169"/>
                  <a:pt x="266" y="142"/>
                  <a:pt x="292" y="142"/>
                </a:cubicBezTo>
                <a:cubicBezTo>
                  <a:pt x="301" y="142"/>
                  <a:pt x="319" y="151"/>
                  <a:pt x="319" y="160"/>
                </a:cubicBezTo>
                <a:cubicBezTo>
                  <a:pt x="337" y="160"/>
                  <a:pt x="346" y="151"/>
                  <a:pt x="355" y="151"/>
                </a:cubicBezTo>
                <a:cubicBezTo>
                  <a:pt x="346" y="160"/>
                  <a:pt x="346" y="169"/>
                  <a:pt x="337" y="178"/>
                </a:cubicBezTo>
                <a:cubicBezTo>
                  <a:pt x="346" y="178"/>
                  <a:pt x="355" y="169"/>
                  <a:pt x="364" y="169"/>
                </a:cubicBezTo>
                <a:cubicBezTo>
                  <a:pt x="355" y="178"/>
                  <a:pt x="346" y="187"/>
                  <a:pt x="337" y="195"/>
                </a:cubicBezTo>
                <a:close/>
              </a:path>
            </a:pathLst>
          </a:cu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n-US" dirty="0">
              <a:solidFill>
                <a:schemeClr val="lt1"/>
              </a:solidFill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2A36B68D-ECA7-419A-A819-E24CC356AE7C}"/>
              </a:ext>
            </a:extLst>
          </p:cNvPr>
          <p:cNvSpPr/>
          <p:nvPr userDrawn="1"/>
        </p:nvSpPr>
        <p:spPr>
          <a:xfrm rot="14125145">
            <a:off x="11393977" y="6114864"/>
            <a:ext cx="476848" cy="457473"/>
          </a:xfrm>
          <a:custGeom>
            <a:avLst/>
            <a:gdLst>
              <a:gd name="connsiteX0" fmla="*/ 1461356 w 3189331"/>
              <a:gd name="connsiteY0" fmla="*/ 10544 h 3099408"/>
              <a:gd name="connsiteX1" fmla="*/ 2055716 w 3189331"/>
              <a:gd name="connsiteY1" fmla="*/ 124844 h 3099408"/>
              <a:gd name="connsiteX2" fmla="*/ 2200496 w 3189331"/>
              <a:gd name="connsiteY2" fmla="*/ 155324 h 3099408"/>
              <a:gd name="connsiteX3" fmla="*/ 2817716 w 3189331"/>
              <a:gd name="connsiteY3" fmla="*/ 322964 h 3099408"/>
              <a:gd name="connsiteX4" fmla="*/ 3152996 w 3189331"/>
              <a:gd name="connsiteY4" fmla="*/ 742064 h 3099408"/>
              <a:gd name="connsiteX5" fmla="*/ 3107276 w 3189331"/>
              <a:gd name="connsiteY5" fmla="*/ 1405004 h 3099408"/>
              <a:gd name="connsiteX6" fmla="*/ 2505296 w 3189331"/>
              <a:gd name="connsiteY6" fmla="*/ 1854584 h 3099408"/>
              <a:gd name="connsiteX7" fmla="*/ 2192876 w 3189331"/>
              <a:gd name="connsiteY7" fmla="*/ 2433704 h 3099408"/>
              <a:gd name="connsiteX8" fmla="*/ 1697576 w 3189331"/>
              <a:gd name="connsiteY8" fmla="*/ 2860424 h 3099408"/>
              <a:gd name="connsiteX9" fmla="*/ 1232756 w 3189331"/>
              <a:gd name="connsiteY9" fmla="*/ 3081404 h 3099408"/>
              <a:gd name="connsiteX10" fmla="*/ 646016 w 3189331"/>
              <a:gd name="connsiteY10" fmla="*/ 3005204 h 3099408"/>
              <a:gd name="connsiteX11" fmla="*/ 104996 w 3189331"/>
              <a:gd name="connsiteY11" fmla="*/ 2365124 h 3099408"/>
              <a:gd name="connsiteX12" fmla="*/ 44036 w 3189331"/>
              <a:gd name="connsiteY12" fmla="*/ 1252604 h 3099408"/>
              <a:gd name="connsiteX13" fmla="*/ 607916 w 3189331"/>
              <a:gd name="connsiteY13" fmla="*/ 422024 h 3099408"/>
              <a:gd name="connsiteX14" fmla="*/ 1461356 w 3189331"/>
              <a:gd name="connsiteY14" fmla="*/ 10544 h 3099408"/>
              <a:gd name="connsiteX0" fmla="*/ 1461356 w 3197385"/>
              <a:gd name="connsiteY0" fmla="*/ 10544 h 3099408"/>
              <a:gd name="connsiteX1" fmla="*/ 2055716 w 3197385"/>
              <a:gd name="connsiteY1" fmla="*/ 124844 h 3099408"/>
              <a:gd name="connsiteX2" fmla="*/ 2200496 w 3197385"/>
              <a:gd name="connsiteY2" fmla="*/ 155324 h 3099408"/>
              <a:gd name="connsiteX3" fmla="*/ 2817716 w 3197385"/>
              <a:gd name="connsiteY3" fmla="*/ 322964 h 3099408"/>
              <a:gd name="connsiteX4" fmla="*/ 3152996 w 3197385"/>
              <a:gd name="connsiteY4" fmla="*/ 742064 h 3099408"/>
              <a:gd name="connsiteX5" fmla="*/ 3107276 w 3197385"/>
              <a:gd name="connsiteY5" fmla="*/ 1405004 h 3099408"/>
              <a:gd name="connsiteX6" fmla="*/ 2505296 w 3197385"/>
              <a:gd name="connsiteY6" fmla="*/ 1854584 h 3099408"/>
              <a:gd name="connsiteX7" fmla="*/ 2192876 w 3197385"/>
              <a:gd name="connsiteY7" fmla="*/ 2433704 h 3099408"/>
              <a:gd name="connsiteX8" fmla="*/ 1697576 w 3197385"/>
              <a:gd name="connsiteY8" fmla="*/ 2860424 h 3099408"/>
              <a:gd name="connsiteX9" fmla="*/ 1232756 w 3197385"/>
              <a:gd name="connsiteY9" fmla="*/ 3081404 h 3099408"/>
              <a:gd name="connsiteX10" fmla="*/ 646016 w 3197385"/>
              <a:gd name="connsiteY10" fmla="*/ 3005204 h 3099408"/>
              <a:gd name="connsiteX11" fmla="*/ 104996 w 3197385"/>
              <a:gd name="connsiteY11" fmla="*/ 2365124 h 3099408"/>
              <a:gd name="connsiteX12" fmla="*/ 44036 w 3197385"/>
              <a:gd name="connsiteY12" fmla="*/ 1252604 h 3099408"/>
              <a:gd name="connsiteX13" fmla="*/ 607916 w 3197385"/>
              <a:gd name="connsiteY13" fmla="*/ 422024 h 3099408"/>
              <a:gd name="connsiteX14" fmla="*/ 1461356 w 3197385"/>
              <a:gd name="connsiteY14" fmla="*/ 10544 h 3099408"/>
              <a:gd name="connsiteX0" fmla="*/ 1461356 w 3116044"/>
              <a:gd name="connsiteY0" fmla="*/ 10544 h 3099408"/>
              <a:gd name="connsiteX1" fmla="*/ 2055716 w 3116044"/>
              <a:gd name="connsiteY1" fmla="*/ 124844 h 3099408"/>
              <a:gd name="connsiteX2" fmla="*/ 2200496 w 3116044"/>
              <a:gd name="connsiteY2" fmla="*/ 155324 h 3099408"/>
              <a:gd name="connsiteX3" fmla="*/ 2817716 w 3116044"/>
              <a:gd name="connsiteY3" fmla="*/ 322964 h 3099408"/>
              <a:gd name="connsiteX4" fmla="*/ 3107276 w 3116044"/>
              <a:gd name="connsiteY4" fmla="*/ 1405004 h 3099408"/>
              <a:gd name="connsiteX5" fmla="*/ 2505296 w 3116044"/>
              <a:gd name="connsiteY5" fmla="*/ 1854584 h 3099408"/>
              <a:gd name="connsiteX6" fmla="*/ 2192876 w 3116044"/>
              <a:gd name="connsiteY6" fmla="*/ 2433704 h 3099408"/>
              <a:gd name="connsiteX7" fmla="*/ 1697576 w 3116044"/>
              <a:gd name="connsiteY7" fmla="*/ 2860424 h 3099408"/>
              <a:gd name="connsiteX8" fmla="*/ 1232756 w 3116044"/>
              <a:gd name="connsiteY8" fmla="*/ 3081404 h 3099408"/>
              <a:gd name="connsiteX9" fmla="*/ 646016 w 3116044"/>
              <a:gd name="connsiteY9" fmla="*/ 3005204 h 3099408"/>
              <a:gd name="connsiteX10" fmla="*/ 104996 w 3116044"/>
              <a:gd name="connsiteY10" fmla="*/ 2365124 h 3099408"/>
              <a:gd name="connsiteX11" fmla="*/ 44036 w 3116044"/>
              <a:gd name="connsiteY11" fmla="*/ 1252604 h 3099408"/>
              <a:gd name="connsiteX12" fmla="*/ 607916 w 3116044"/>
              <a:gd name="connsiteY12" fmla="*/ 422024 h 3099408"/>
              <a:gd name="connsiteX13" fmla="*/ 1461356 w 3116044"/>
              <a:gd name="connsiteY13" fmla="*/ 10544 h 3099408"/>
              <a:gd name="connsiteX0" fmla="*/ 1461356 w 3202939"/>
              <a:gd name="connsiteY0" fmla="*/ 10544 h 3099408"/>
              <a:gd name="connsiteX1" fmla="*/ 2055716 w 3202939"/>
              <a:gd name="connsiteY1" fmla="*/ 124844 h 3099408"/>
              <a:gd name="connsiteX2" fmla="*/ 2200496 w 3202939"/>
              <a:gd name="connsiteY2" fmla="*/ 155324 h 3099408"/>
              <a:gd name="connsiteX3" fmla="*/ 2817716 w 3202939"/>
              <a:gd name="connsiteY3" fmla="*/ 322964 h 3099408"/>
              <a:gd name="connsiteX4" fmla="*/ 3107276 w 3202939"/>
              <a:gd name="connsiteY4" fmla="*/ 1405004 h 3099408"/>
              <a:gd name="connsiteX5" fmla="*/ 2505296 w 3202939"/>
              <a:gd name="connsiteY5" fmla="*/ 1854584 h 3099408"/>
              <a:gd name="connsiteX6" fmla="*/ 2192876 w 3202939"/>
              <a:gd name="connsiteY6" fmla="*/ 2433704 h 3099408"/>
              <a:gd name="connsiteX7" fmla="*/ 1697576 w 3202939"/>
              <a:gd name="connsiteY7" fmla="*/ 2860424 h 3099408"/>
              <a:gd name="connsiteX8" fmla="*/ 1232756 w 3202939"/>
              <a:gd name="connsiteY8" fmla="*/ 3081404 h 3099408"/>
              <a:gd name="connsiteX9" fmla="*/ 646016 w 3202939"/>
              <a:gd name="connsiteY9" fmla="*/ 3005204 h 3099408"/>
              <a:gd name="connsiteX10" fmla="*/ 104996 w 3202939"/>
              <a:gd name="connsiteY10" fmla="*/ 2365124 h 3099408"/>
              <a:gd name="connsiteX11" fmla="*/ 44036 w 3202939"/>
              <a:gd name="connsiteY11" fmla="*/ 1252604 h 3099408"/>
              <a:gd name="connsiteX12" fmla="*/ 607916 w 3202939"/>
              <a:gd name="connsiteY12" fmla="*/ 422024 h 3099408"/>
              <a:gd name="connsiteX13" fmla="*/ 1461356 w 3202939"/>
              <a:gd name="connsiteY13" fmla="*/ 10544 h 3099408"/>
              <a:gd name="connsiteX0" fmla="*/ 1461356 w 3202939"/>
              <a:gd name="connsiteY0" fmla="*/ 10544 h 3099408"/>
              <a:gd name="connsiteX1" fmla="*/ 2055716 w 3202939"/>
              <a:gd name="connsiteY1" fmla="*/ 124844 h 3099408"/>
              <a:gd name="connsiteX2" fmla="*/ 2200496 w 3202939"/>
              <a:gd name="connsiteY2" fmla="*/ 155324 h 3099408"/>
              <a:gd name="connsiteX3" fmla="*/ 2817716 w 3202939"/>
              <a:gd name="connsiteY3" fmla="*/ 322964 h 3099408"/>
              <a:gd name="connsiteX4" fmla="*/ 3107276 w 3202939"/>
              <a:gd name="connsiteY4" fmla="*/ 1405004 h 3099408"/>
              <a:gd name="connsiteX5" fmla="*/ 2505296 w 3202939"/>
              <a:gd name="connsiteY5" fmla="*/ 1854584 h 3099408"/>
              <a:gd name="connsiteX6" fmla="*/ 1697576 w 3202939"/>
              <a:gd name="connsiteY6" fmla="*/ 2860424 h 3099408"/>
              <a:gd name="connsiteX7" fmla="*/ 1232756 w 3202939"/>
              <a:gd name="connsiteY7" fmla="*/ 3081404 h 3099408"/>
              <a:gd name="connsiteX8" fmla="*/ 646016 w 3202939"/>
              <a:gd name="connsiteY8" fmla="*/ 3005204 h 3099408"/>
              <a:gd name="connsiteX9" fmla="*/ 104996 w 3202939"/>
              <a:gd name="connsiteY9" fmla="*/ 2365124 h 3099408"/>
              <a:gd name="connsiteX10" fmla="*/ 44036 w 3202939"/>
              <a:gd name="connsiteY10" fmla="*/ 1252604 h 3099408"/>
              <a:gd name="connsiteX11" fmla="*/ 607916 w 3202939"/>
              <a:gd name="connsiteY11" fmla="*/ 422024 h 3099408"/>
              <a:gd name="connsiteX12" fmla="*/ 1461356 w 3202939"/>
              <a:gd name="connsiteY12" fmla="*/ 10544 h 3099408"/>
              <a:gd name="connsiteX0" fmla="*/ 1461356 w 3202939"/>
              <a:gd name="connsiteY0" fmla="*/ 10544 h 3099408"/>
              <a:gd name="connsiteX1" fmla="*/ 2055716 w 3202939"/>
              <a:gd name="connsiteY1" fmla="*/ 124844 h 3099408"/>
              <a:gd name="connsiteX2" fmla="*/ 2200496 w 3202939"/>
              <a:gd name="connsiteY2" fmla="*/ 155324 h 3099408"/>
              <a:gd name="connsiteX3" fmla="*/ 2817716 w 3202939"/>
              <a:gd name="connsiteY3" fmla="*/ 322964 h 3099408"/>
              <a:gd name="connsiteX4" fmla="*/ 3107276 w 3202939"/>
              <a:gd name="connsiteY4" fmla="*/ 1405004 h 3099408"/>
              <a:gd name="connsiteX5" fmla="*/ 2505296 w 3202939"/>
              <a:gd name="connsiteY5" fmla="*/ 1854584 h 3099408"/>
              <a:gd name="connsiteX6" fmla="*/ 1697576 w 3202939"/>
              <a:gd name="connsiteY6" fmla="*/ 2860424 h 3099408"/>
              <a:gd name="connsiteX7" fmla="*/ 1232756 w 3202939"/>
              <a:gd name="connsiteY7" fmla="*/ 3081404 h 3099408"/>
              <a:gd name="connsiteX8" fmla="*/ 646016 w 3202939"/>
              <a:gd name="connsiteY8" fmla="*/ 3005204 h 3099408"/>
              <a:gd name="connsiteX9" fmla="*/ 104996 w 3202939"/>
              <a:gd name="connsiteY9" fmla="*/ 2365124 h 3099408"/>
              <a:gd name="connsiteX10" fmla="*/ 44036 w 3202939"/>
              <a:gd name="connsiteY10" fmla="*/ 1252604 h 3099408"/>
              <a:gd name="connsiteX11" fmla="*/ 607916 w 3202939"/>
              <a:gd name="connsiteY11" fmla="*/ 422024 h 3099408"/>
              <a:gd name="connsiteX12" fmla="*/ 1461356 w 3202939"/>
              <a:gd name="connsiteY12" fmla="*/ 10544 h 3099408"/>
              <a:gd name="connsiteX0" fmla="*/ 1461356 w 3202939"/>
              <a:gd name="connsiteY0" fmla="*/ 10544 h 3173530"/>
              <a:gd name="connsiteX1" fmla="*/ 2055716 w 3202939"/>
              <a:gd name="connsiteY1" fmla="*/ 124844 h 3173530"/>
              <a:gd name="connsiteX2" fmla="*/ 2200496 w 3202939"/>
              <a:gd name="connsiteY2" fmla="*/ 155324 h 3173530"/>
              <a:gd name="connsiteX3" fmla="*/ 2817716 w 3202939"/>
              <a:gd name="connsiteY3" fmla="*/ 322964 h 3173530"/>
              <a:gd name="connsiteX4" fmla="*/ 3107276 w 3202939"/>
              <a:gd name="connsiteY4" fmla="*/ 1405004 h 3173530"/>
              <a:gd name="connsiteX5" fmla="*/ 2505296 w 3202939"/>
              <a:gd name="connsiteY5" fmla="*/ 1854584 h 3173530"/>
              <a:gd name="connsiteX6" fmla="*/ 1232756 w 3202939"/>
              <a:gd name="connsiteY6" fmla="*/ 3081404 h 3173530"/>
              <a:gd name="connsiteX7" fmla="*/ 646016 w 3202939"/>
              <a:gd name="connsiteY7" fmla="*/ 3005204 h 3173530"/>
              <a:gd name="connsiteX8" fmla="*/ 104996 w 3202939"/>
              <a:gd name="connsiteY8" fmla="*/ 2365124 h 3173530"/>
              <a:gd name="connsiteX9" fmla="*/ 44036 w 3202939"/>
              <a:gd name="connsiteY9" fmla="*/ 1252604 h 3173530"/>
              <a:gd name="connsiteX10" fmla="*/ 607916 w 3202939"/>
              <a:gd name="connsiteY10" fmla="*/ 422024 h 3173530"/>
              <a:gd name="connsiteX11" fmla="*/ 1461356 w 3202939"/>
              <a:gd name="connsiteY11" fmla="*/ 10544 h 3173530"/>
              <a:gd name="connsiteX0" fmla="*/ 1461356 w 3202939"/>
              <a:gd name="connsiteY0" fmla="*/ 10544 h 3178638"/>
              <a:gd name="connsiteX1" fmla="*/ 2055716 w 3202939"/>
              <a:gd name="connsiteY1" fmla="*/ 124844 h 3178638"/>
              <a:gd name="connsiteX2" fmla="*/ 2200496 w 3202939"/>
              <a:gd name="connsiteY2" fmla="*/ 155324 h 3178638"/>
              <a:gd name="connsiteX3" fmla="*/ 2817716 w 3202939"/>
              <a:gd name="connsiteY3" fmla="*/ 322964 h 3178638"/>
              <a:gd name="connsiteX4" fmla="*/ 3107276 w 3202939"/>
              <a:gd name="connsiteY4" fmla="*/ 1405004 h 3178638"/>
              <a:gd name="connsiteX5" fmla="*/ 2505296 w 3202939"/>
              <a:gd name="connsiteY5" fmla="*/ 1854584 h 3178638"/>
              <a:gd name="connsiteX6" fmla="*/ 1232756 w 3202939"/>
              <a:gd name="connsiteY6" fmla="*/ 3081404 h 3178638"/>
              <a:gd name="connsiteX7" fmla="*/ 646016 w 3202939"/>
              <a:gd name="connsiteY7" fmla="*/ 3005204 h 3178638"/>
              <a:gd name="connsiteX8" fmla="*/ 104996 w 3202939"/>
              <a:gd name="connsiteY8" fmla="*/ 2365124 h 3178638"/>
              <a:gd name="connsiteX9" fmla="*/ 44036 w 3202939"/>
              <a:gd name="connsiteY9" fmla="*/ 1252604 h 3178638"/>
              <a:gd name="connsiteX10" fmla="*/ 607916 w 3202939"/>
              <a:gd name="connsiteY10" fmla="*/ 422024 h 3178638"/>
              <a:gd name="connsiteX11" fmla="*/ 1461356 w 3202939"/>
              <a:gd name="connsiteY11" fmla="*/ 10544 h 3178638"/>
              <a:gd name="connsiteX0" fmla="*/ 1461356 w 3202939"/>
              <a:gd name="connsiteY0" fmla="*/ 10544 h 3091066"/>
              <a:gd name="connsiteX1" fmla="*/ 2055716 w 3202939"/>
              <a:gd name="connsiteY1" fmla="*/ 124844 h 3091066"/>
              <a:gd name="connsiteX2" fmla="*/ 2200496 w 3202939"/>
              <a:gd name="connsiteY2" fmla="*/ 155324 h 3091066"/>
              <a:gd name="connsiteX3" fmla="*/ 2817716 w 3202939"/>
              <a:gd name="connsiteY3" fmla="*/ 322964 h 3091066"/>
              <a:gd name="connsiteX4" fmla="*/ 3107276 w 3202939"/>
              <a:gd name="connsiteY4" fmla="*/ 1405004 h 3091066"/>
              <a:gd name="connsiteX5" fmla="*/ 2505296 w 3202939"/>
              <a:gd name="connsiteY5" fmla="*/ 1854584 h 3091066"/>
              <a:gd name="connsiteX6" fmla="*/ 1232756 w 3202939"/>
              <a:gd name="connsiteY6" fmla="*/ 3081404 h 3091066"/>
              <a:gd name="connsiteX7" fmla="*/ 104996 w 3202939"/>
              <a:gd name="connsiteY7" fmla="*/ 2365124 h 3091066"/>
              <a:gd name="connsiteX8" fmla="*/ 44036 w 3202939"/>
              <a:gd name="connsiteY8" fmla="*/ 1252604 h 3091066"/>
              <a:gd name="connsiteX9" fmla="*/ 607916 w 3202939"/>
              <a:gd name="connsiteY9" fmla="*/ 422024 h 3091066"/>
              <a:gd name="connsiteX10" fmla="*/ 1461356 w 3202939"/>
              <a:gd name="connsiteY10" fmla="*/ 10544 h 3091066"/>
              <a:gd name="connsiteX0" fmla="*/ 1461356 w 3202939"/>
              <a:gd name="connsiteY0" fmla="*/ 10544 h 3082640"/>
              <a:gd name="connsiteX1" fmla="*/ 2055716 w 3202939"/>
              <a:gd name="connsiteY1" fmla="*/ 124844 h 3082640"/>
              <a:gd name="connsiteX2" fmla="*/ 2200496 w 3202939"/>
              <a:gd name="connsiteY2" fmla="*/ 155324 h 3082640"/>
              <a:gd name="connsiteX3" fmla="*/ 2817716 w 3202939"/>
              <a:gd name="connsiteY3" fmla="*/ 322964 h 3082640"/>
              <a:gd name="connsiteX4" fmla="*/ 3107276 w 3202939"/>
              <a:gd name="connsiteY4" fmla="*/ 1405004 h 3082640"/>
              <a:gd name="connsiteX5" fmla="*/ 2505296 w 3202939"/>
              <a:gd name="connsiteY5" fmla="*/ 1854584 h 3082640"/>
              <a:gd name="connsiteX6" fmla="*/ 1232756 w 3202939"/>
              <a:gd name="connsiteY6" fmla="*/ 3081404 h 3082640"/>
              <a:gd name="connsiteX7" fmla="*/ 104996 w 3202939"/>
              <a:gd name="connsiteY7" fmla="*/ 2365124 h 3082640"/>
              <a:gd name="connsiteX8" fmla="*/ 44036 w 3202939"/>
              <a:gd name="connsiteY8" fmla="*/ 1252604 h 3082640"/>
              <a:gd name="connsiteX9" fmla="*/ 607916 w 3202939"/>
              <a:gd name="connsiteY9" fmla="*/ 422024 h 3082640"/>
              <a:gd name="connsiteX10" fmla="*/ 1461356 w 3202939"/>
              <a:gd name="connsiteY10" fmla="*/ 10544 h 3082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202939" h="3082640">
                <a:moveTo>
                  <a:pt x="1461356" y="10544"/>
                </a:moveTo>
                <a:cubicBezTo>
                  <a:pt x="1702656" y="-38986"/>
                  <a:pt x="1932526" y="100714"/>
                  <a:pt x="2055716" y="124844"/>
                </a:cubicBezTo>
                <a:cubicBezTo>
                  <a:pt x="2055716" y="124844"/>
                  <a:pt x="2073496" y="122304"/>
                  <a:pt x="2200496" y="155324"/>
                </a:cubicBezTo>
                <a:cubicBezTo>
                  <a:pt x="2200496" y="155324"/>
                  <a:pt x="2610399" y="170516"/>
                  <a:pt x="2817716" y="322964"/>
                </a:cubicBezTo>
                <a:cubicBezTo>
                  <a:pt x="3406100" y="755625"/>
                  <a:pt x="3159346" y="1149734"/>
                  <a:pt x="3107276" y="1405004"/>
                </a:cubicBezTo>
                <a:cubicBezTo>
                  <a:pt x="3055206" y="1660274"/>
                  <a:pt x="2817716" y="1575184"/>
                  <a:pt x="2505296" y="1854584"/>
                </a:cubicBezTo>
                <a:cubicBezTo>
                  <a:pt x="2192876" y="2133984"/>
                  <a:pt x="1983759" y="3053847"/>
                  <a:pt x="1232756" y="3081404"/>
                </a:cubicBezTo>
                <a:cubicBezTo>
                  <a:pt x="481753" y="3108961"/>
                  <a:pt x="303116" y="2669924"/>
                  <a:pt x="104996" y="2365124"/>
                </a:cubicBezTo>
                <a:cubicBezTo>
                  <a:pt x="4666" y="2073024"/>
                  <a:pt x="-39784" y="1576454"/>
                  <a:pt x="44036" y="1252604"/>
                </a:cubicBezTo>
                <a:cubicBezTo>
                  <a:pt x="127856" y="928754"/>
                  <a:pt x="369156" y="623954"/>
                  <a:pt x="607916" y="422024"/>
                </a:cubicBezTo>
                <a:cubicBezTo>
                  <a:pt x="846676" y="220094"/>
                  <a:pt x="1220056" y="60074"/>
                  <a:pt x="1461356" y="1054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8952D2A-B707-47A0-806D-B79162B10D8A}"/>
              </a:ext>
            </a:extLst>
          </p:cNvPr>
          <p:cNvSpPr txBox="1"/>
          <p:nvPr userDrawn="1"/>
        </p:nvSpPr>
        <p:spPr>
          <a:xfrm>
            <a:off x="11321412" y="6205101"/>
            <a:ext cx="62197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260E2A6B-A809-4840-BF14-8648BC0BDF87}" type="slidenum">
              <a:rPr lang="id-ID" sz="1200" b="1" i="0" smtClean="0">
                <a:solidFill>
                  <a:schemeClr val="accent1"/>
                </a:solidFill>
                <a:latin typeface="Roboto"/>
                <a:ea typeface="Open Sans" panose="020B0606030504020204" pitchFamily="34" charset="0"/>
                <a:cs typeface="Open Sans" panose="020B0606030504020204" pitchFamily="34" charset="0"/>
              </a:rPr>
              <a:pPr algn="ctr"/>
              <a:t>‹N°›</a:t>
            </a:fld>
            <a:endParaRPr lang="id-ID" sz="1200" b="1" i="0" dirty="0">
              <a:solidFill>
                <a:schemeClr val="accent1"/>
              </a:solidFill>
              <a:latin typeface="Roboto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1774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7FCB98F-FCD3-4B51-8CFD-FE579838559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835347" y="970931"/>
            <a:ext cx="5448173" cy="3048893"/>
          </a:xfrm>
          <a:custGeom>
            <a:avLst/>
            <a:gdLst>
              <a:gd name="connsiteX0" fmla="*/ 145615 w 5448173"/>
              <a:gd name="connsiteY0" fmla="*/ 0 h 3048893"/>
              <a:gd name="connsiteX1" fmla="*/ 5302558 w 5448173"/>
              <a:gd name="connsiteY1" fmla="*/ 0 h 3048893"/>
              <a:gd name="connsiteX2" fmla="*/ 5448173 w 5448173"/>
              <a:gd name="connsiteY2" fmla="*/ 145615 h 3048893"/>
              <a:gd name="connsiteX3" fmla="*/ 5448173 w 5448173"/>
              <a:gd name="connsiteY3" fmla="*/ 2903278 h 3048893"/>
              <a:gd name="connsiteX4" fmla="*/ 5302558 w 5448173"/>
              <a:gd name="connsiteY4" fmla="*/ 3048893 h 3048893"/>
              <a:gd name="connsiteX5" fmla="*/ 145615 w 5448173"/>
              <a:gd name="connsiteY5" fmla="*/ 3048893 h 3048893"/>
              <a:gd name="connsiteX6" fmla="*/ 0 w 5448173"/>
              <a:gd name="connsiteY6" fmla="*/ 2903278 h 3048893"/>
              <a:gd name="connsiteX7" fmla="*/ 0 w 5448173"/>
              <a:gd name="connsiteY7" fmla="*/ 145615 h 3048893"/>
              <a:gd name="connsiteX8" fmla="*/ 145615 w 5448173"/>
              <a:gd name="connsiteY8" fmla="*/ 0 h 30488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448173" h="3048893">
                <a:moveTo>
                  <a:pt x="145615" y="0"/>
                </a:moveTo>
                <a:lnTo>
                  <a:pt x="5302558" y="0"/>
                </a:lnTo>
                <a:cubicBezTo>
                  <a:pt x="5382979" y="0"/>
                  <a:pt x="5448173" y="65194"/>
                  <a:pt x="5448173" y="145615"/>
                </a:cubicBezTo>
                <a:lnTo>
                  <a:pt x="5448173" y="2903278"/>
                </a:lnTo>
                <a:cubicBezTo>
                  <a:pt x="5448173" y="2983699"/>
                  <a:pt x="5382979" y="3048893"/>
                  <a:pt x="5302558" y="3048893"/>
                </a:cubicBezTo>
                <a:lnTo>
                  <a:pt x="145615" y="3048893"/>
                </a:lnTo>
                <a:cubicBezTo>
                  <a:pt x="65194" y="3048893"/>
                  <a:pt x="0" y="2983699"/>
                  <a:pt x="0" y="2903278"/>
                </a:cubicBezTo>
                <a:lnTo>
                  <a:pt x="0" y="145615"/>
                </a:lnTo>
                <a:cubicBezTo>
                  <a:pt x="0" y="65194"/>
                  <a:pt x="65194" y="0"/>
                  <a:pt x="145615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20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3632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 nodePh="1">
                                  <p:stCondLst>
                                    <p:cond delay="25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20BF2837-0646-4F04-900B-AA32C884FF9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00049" y="1001075"/>
            <a:ext cx="3994969" cy="5856926"/>
          </a:xfrm>
          <a:custGeom>
            <a:avLst/>
            <a:gdLst>
              <a:gd name="connsiteX0" fmla="*/ 0 w 2579660"/>
              <a:gd name="connsiteY0" fmla="*/ 0 h 3724588"/>
              <a:gd name="connsiteX1" fmla="*/ 2579660 w 2579660"/>
              <a:gd name="connsiteY1" fmla="*/ 0 h 3724588"/>
              <a:gd name="connsiteX2" fmla="*/ 2579660 w 2579660"/>
              <a:gd name="connsiteY2" fmla="*/ 3724588 h 3724588"/>
              <a:gd name="connsiteX3" fmla="*/ 0 w 2579660"/>
              <a:gd name="connsiteY3" fmla="*/ 3724588 h 3724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9660" h="3724588">
                <a:moveTo>
                  <a:pt x="0" y="0"/>
                </a:moveTo>
                <a:lnTo>
                  <a:pt x="2579660" y="0"/>
                </a:lnTo>
                <a:lnTo>
                  <a:pt x="2579660" y="3724588"/>
                </a:lnTo>
                <a:lnTo>
                  <a:pt x="0" y="3724588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 marL="0" indent="0" algn="ctr">
              <a:buNone/>
              <a:defRPr sz="18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794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 nodePh="1">
                                  <p:stCondLst>
                                    <p:cond delay="50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59706D7A-CA6F-4464-93A6-D40CE6EFFDE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795316" y="2419350"/>
            <a:ext cx="2229814" cy="3323275"/>
          </a:xfrm>
          <a:custGeom>
            <a:avLst/>
            <a:gdLst>
              <a:gd name="connsiteX0" fmla="*/ 59854 w 2000455"/>
              <a:gd name="connsiteY0" fmla="*/ 0 h 2924333"/>
              <a:gd name="connsiteX1" fmla="*/ 1940601 w 2000455"/>
              <a:gd name="connsiteY1" fmla="*/ 0 h 2924333"/>
              <a:gd name="connsiteX2" fmla="*/ 2000455 w 2000455"/>
              <a:gd name="connsiteY2" fmla="*/ 59854 h 2924333"/>
              <a:gd name="connsiteX3" fmla="*/ 2000455 w 2000455"/>
              <a:gd name="connsiteY3" fmla="*/ 2864479 h 2924333"/>
              <a:gd name="connsiteX4" fmla="*/ 1940601 w 2000455"/>
              <a:gd name="connsiteY4" fmla="*/ 2924333 h 2924333"/>
              <a:gd name="connsiteX5" fmla="*/ 59854 w 2000455"/>
              <a:gd name="connsiteY5" fmla="*/ 2924333 h 2924333"/>
              <a:gd name="connsiteX6" fmla="*/ 0 w 2000455"/>
              <a:gd name="connsiteY6" fmla="*/ 2864479 h 2924333"/>
              <a:gd name="connsiteX7" fmla="*/ 0 w 2000455"/>
              <a:gd name="connsiteY7" fmla="*/ 59854 h 2924333"/>
              <a:gd name="connsiteX8" fmla="*/ 59854 w 2000455"/>
              <a:gd name="connsiteY8" fmla="*/ 0 h 29243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00455" h="2924333">
                <a:moveTo>
                  <a:pt x="59854" y="0"/>
                </a:moveTo>
                <a:lnTo>
                  <a:pt x="1940601" y="0"/>
                </a:lnTo>
                <a:cubicBezTo>
                  <a:pt x="1973657" y="0"/>
                  <a:pt x="2000455" y="26798"/>
                  <a:pt x="2000455" y="59854"/>
                </a:cubicBezTo>
                <a:lnTo>
                  <a:pt x="2000455" y="2864479"/>
                </a:lnTo>
                <a:cubicBezTo>
                  <a:pt x="2000455" y="2897535"/>
                  <a:pt x="1973657" y="2924333"/>
                  <a:pt x="1940601" y="2924333"/>
                </a:cubicBezTo>
                <a:lnTo>
                  <a:pt x="59854" y="2924333"/>
                </a:lnTo>
                <a:cubicBezTo>
                  <a:pt x="26798" y="2924333"/>
                  <a:pt x="0" y="2897535"/>
                  <a:pt x="0" y="2864479"/>
                </a:cubicBezTo>
                <a:lnTo>
                  <a:pt x="0" y="59854"/>
                </a:lnTo>
                <a:cubicBezTo>
                  <a:pt x="0" y="26798"/>
                  <a:pt x="26798" y="0"/>
                  <a:pt x="5985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368300" dist="38100" dir="5400000" sx="101000" sy="101000" algn="t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lvl1pPr marL="0" indent="0">
              <a:buNone/>
              <a:defRPr lang="en-US" sz="18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algn="ctr"/>
            <a:endParaRPr lang="en-U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F0409549-3C31-4387-BC57-AD0E91A165A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210452" y="2618822"/>
            <a:ext cx="2000455" cy="2924333"/>
          </a:xfrm>
          <a:custGeom>
            <a:avLst/>
            <a:gdLst>
              <a:gd name="connsiteX0" fmla="*/ 59854 w 2000455"/>
              <a:gd name="connsiteY0" fmla="*/ 0 h 2924333"/>
              <a:gd name="connsiteX1" fmla="*/ 1940601 w 2000455"/>
              <a:gd name="connsiteY1" fmla="*/ 0 h 2924333"/>
              <a:gd name="connsiteX2" fmla="*/ 2000455 w 2000455"/>
              <a:gd name="connsiteY2" fmla="*/ 59854 h 2924333"/>
              <a:gd name="connsiteX3" fmla="*/ 2000455 w 2000455"/>
              <a:gd name="connsiteY3" fmla="*/ 2864479 h 2924333"/>
              <a:gd name="connsiteX4" fmla="*/ 1940601 w 2000455"/>
              <a:gd name="connsiteY4" fmla="*/ 2924333 h 2924333"/>
              <a:gd name="connsiteX5" fmla="*/ 59854 w 2000455"/>
              <a:gd name="connsiteY5" fmla="*/ 2924333 h 2924333"/>
              <a:gd name="connsiteX6" fmla="*/ 0 w 2000455"/>
              <a:gd name="connsiteY6" fmla="*/ 2864479 h 2924333"/>
              <a:gd name="connsiteX7" fmla="*/ 0 w 2000455"/>
              <a:gd name="connsiteY7" fmla="*/ 59854 h 2924333"/>
              <a:gd name="connsiteX8" fmla="*/ 59854 w 2000455"/>
              <a:gd name="connsiteY8" fmla="*/ 0 h 29243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00455" h="2924333">
                <a:moveTo>
                  <a:pt x="59854" y="0"/>
                </a:moveTo>
                <a:lnTo>
                  <a:pt x="1940601" y="0"/>
                </a:lnTo>
                <a:cubicBezTo>
                  <a:pt x="1973657" y="0"/>
                  <a:pt x="2000455" y="26798"/>
                  <a:pt x="2000455" y="59854"/>
                </a:cubicBezTo>
                <a:lnTo>
                  <a:pt x="2000455" y="2864479"/>
                </a:lnTo>
                <a:cubicBezTo>
                  <a:pt x="2000455" y="2897535"/>
                  <a:pt x="1973657" y="2924333"/>
                  <a:pt x="1940601" y="2924333"/>
                </a:cubicBezTo>
                <a:lnTo>
                  <a:pt x="59854" y="2924333"/>
                </a:lnTo>
                <a:cubicBezTo>
                  <a:pt x="26798" y="2924333"/>
                  <a:pt x="0" y="2897535"/>
                  <a:pt x="0" y="2864479"/>
                </a:cubicBezTo>
                <a:lnTo>
                  <a:pt x="0" y="59854"/>
                </a:lnTo>
                <a:cubicBezTo>
                  <a:pt x="0" y="26798"/>
                  <a:pt x="26798" y="0"/>
                  <a:pt x="5985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lvl1pPr marL="0" indent="0">
              <a:buNone/>
              <a:defRPr lang="en-US" sz="18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algn="ctr"/>
            <a:endParaRPr lang="en-US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0AEFCA00-5F29-46B7-9BE2-C5EFCBF6F32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379767" y="2618822"/>
            <a:ext cx="4169772" cy="2924333"/>
          </a:xfrm>
          <a:custGeom>
            <a:avLst/>
            <a:gdLst>
              <a:gd name="connsiteX0" fmla="*/ 59854 w 2000455"/>
              <a:gd name="connsiteY0" fmla="*/ 0 h 2924333"/>
              <a:gd name="connsiteX1" fmla="*/ 1940601 w 2000455"/>
              <a:gd name="connsiteY1" fmla="*/ 0 h 2924333"/>
              <a:gd name="connsiteX2" fmla="*/ 2000455 w 2000455"/>
              <a:gd name="connsiteY2" fmla="*/ 59854 h 2924333"/>
              <a:gd name="connsiteX3" fmla="*/ 2000455 w 2000455"/>
              <a:gd name="connsiteY3" fmla="*/ 2864479 h 2924333"/>
              <a:gd name="connsiteX4" fmla="*/ 1940601 w 2000455"/>
              <a:gd name="connsiteY4" fmla="*/ 2924333 h 2924333"/>
              <a:gd name="connsiteX5" fmla="*/ 59854 w 2000455"/>
              <a:gd name="connsiteY5" fmla="*/ 2924333 h 2924333"/>
              <a:gd name="connsiteX6" fmla="*/ 0 w 2000455"/>
              <a:gd name="connsiteY6" fmla="*/ 2864479 h 2924333"/>
              <a:gd name="connsiteX7" fmla="*/ 0 w 2000455"/>
              <a:gd name="connsiteY7" fmla="*/ 59854 h 2924333"/>
              <a:gd name="connsiteX8" fmla="*/ 59854 w 2000455"/>
              <a:gd name="connsiteY8" fmla="*/ 0 h 29243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00455" h="2924333">
                <a:moveTo>
                  <a:pt x="59854" y="0"/>
                </a:moveTo>
                <a:lnTo>
                  <a:pt x="1940601" y="0"/>
                </a:lnTo>
                <a:cubicBezTo>
                  <a:pt x="1973657" y="0"/>
                  <a:pt x="2000455" y="26798"/>
                  <a:pt x="2000455" y="59854"/>
                </a:cubicBezTo>
                <a:lnTo>
                  <a:pt x="2000455" y="2864479"/>
                </a:lnTo>
                <a:cubicBezTo>
                  <a:pt x="2000455" y="2897535"/>
                  <a:pt x="1973657" y="2924333"/>
                  <a:pt x="1940601" y="2924333"/>
                </a:cubicBezTo>
                <a:lnTo>
                  <a:pt x="59854" y="2924333"/>
                </a:lnTo>
                <a:cubicBezTo>
                  <a:pt x="26798" y="2924333"/>
                  <a:pt x="0" y="2897535"/>
                  <a:pt x="0" y="2864479"/>
                </a:cubicBezTo>
                <a:lnTo>
                  <a:pt x="0" y="59854"/>
                </a:lnTo>
                <a:cubicBezTo>
                  <a:pt x="0" y="26798"/>
                  <a:pt x="26798" y="0"/>
                  <a:pt x="5985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lvl1pPr marL="0" indent="0">
              <a:buNone/>
              <a:defRPr lang="en-US" sz="18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algn="ctr"/>
            <a:endParaRPr lang="en-US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D87559C2-DB6B-40D1-AE6B-09BC1CC9FEE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42461" y="2618822"/>
            <a:ext cx="2000455" cy="2924333"/>
          </a:xfrm>
          <a:custGeom>
            <a:avLst/>
            <a:gdLst>
              <a:gd name="connsiteX0" fmla="*/ 59854 w 2000455"/>
              <a:gd name="connsiteY0" fmla="*/ 0 h 2924333"/>
              <a:gd name="connsiteX1" fmla="*/ 1940601 w 2000455"/>
              <a:gd name="connsiteY1" fmla="*/ 0 h 2924333"/>
              <a:gd name="connsiteX2" fmla="*/ 2000455 w 2000455"/>
              <a:gd name="connsiteY2" fmla="*/ 59854 h 2924333"/>
              <a:gd name="connsiteX3" fmla="*/ 2000455 w 2000455"/>
              <a:gd name="connsiteY3" fmla="*/ 2864479 h 2924333"/>
              <a:gd name="connsiteX4" fmla="*/ 1940601 w 2000455"/>
              <a:gd name="connsiteY4" fmla="*/ 2924333 h 2924333"/>
              <a:gd name="connsiteX5" fmla="*/ 59854 w 2000455"/>
              <a:gd name="connsiteY5" fmla="*/ 2924333 h 2924333"/>
              <a:gd name="connsiteX6" fmla="*/ 0 w 2000455"/>
              <a:gd name="connsiteY6" fmla="*/ 2864479 h 2924333"/>
              <a:gd name="connsiteX7" fmla="*/ 0 w 2000455"/>
              <a:gd name="connsiteY7" fmla="*/ 59854 h 2924333"/>
              <a:gd name="connsiteX8" fmla="*/ 59854 w 2000455"/>
              <a:gd name="connsiteY8" fmla="*/ 0 h 29243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00455" h="2924333">
                <a:moveTo>
                  <a:pt x="59854" y="0"/>
                </a:moveTo>
                <a:lnTo>
                  <a:pt x="1940601" y="0"/>
                </a:lnTo>
                <a:cubicBezTo>
                  <a:pt x="1973657" y="0"/>
                  <a:pt x="2000455" y="26798"/>
                  <a:pt x="2000455" y="59854"/>
                </a:cubicBezTo>
                <a:lnTo>
                  <a:pt x="2000455" y="2864479"/>
                </a:lnTo>
                <a:cubicBezTo>
                  <a:pt x="2000455" y="2897535"/>
                  <a:pt x="1973657" y="2924333"/>
                  <a:pt x="1940601" y="2924333"/>
                </a:cubicBezTo>
                <a:lnTo>
                  <a:pt x="59854" y="2924333"/>
                </a:lnTo>
                <a:cubicBezTo>
                  <a:pt x="26798" y="2924333"/>
                  <a:pt x="0" y="2897535"/>
                  <a:pt x="0" y="2864479"/>
                </a:cubicBezTo>
                <a:lnTo>
                  <a:pt x="0" y="59854"/>
                </a:lnTo>
                <a:cubicBezTo>
                  <a:pt x="0" y="26798"/>
                  <a:pt x="26798" y="0"/>
                  <a:pt x="5985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lvl1pPr marL="0" indent="0">
              <a:buNone/>
              <a:defRPr lang="en-US" sz="18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8869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decel="10000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2" grpId="0" animBg="1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BDC8BC6B-1A41-4BB5-ADEC-806BFA6468B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993692" y="2303320"/>
            <a:ext cx="1978701" cy="1713667"/>
          </a:xfrm>
          <a:custGeom>
            <a:avLst/>
            <a:gdLst>
              <a:gd name="connsiteX0" fmla="*/ 95109 w 1978701"/>
              <a:gd name="connsiteY0" fmla="*/ 0 h 1713667"/>
              <a:gd name="connsiteX1" fmla="*/ 1883592 w 1978701"/>
              <a:gd name="connsiteY1" fmla="*/ 0 h 1713667"/>
              <a:gd name="connsiteX2" fmla="*/ 1978701 w 1978701"/>
              <a:gd name="connsiteY2" fmla="*/ 95109 h 1713667"/>
              <a:gd name="connsiteX3" fmla="*/ 1978701 w 1978701"/>
              <a:gd name="connsiteY3" fmla="*/ 1618558 h 1713667"/>
              <a:gd name="connsiteX4" fmla="*/ 1883592 w 1978701"/>
              <a:gd name="connsiteY4" fmla="*/ 1713667 h 1713667"/>
              <a:gd name="connsiteX5" fmla="*/ 95109 w 1978701"/>
              <a:gd name="connsiteY5" fmla="*/ 1713667 h 1713667"/>
              <a:gd name="connsiteX6" fmla="*/ 0 w 1978701"/>
              <a:gd name="connsiteY6" fmla="*/ 1618558 h 1713667"/>
              <a:gd name="connsiteX7" fmla="*/ 0 w 1978701"/>
              <a:gd name="connsiteY7" fmla="*/ 95109 h 1713667"/>
              <a:gd name="connsiteX8" fmla="*/ 95109 w 1978701"/>
              <a:gd name="connsiteY8" fmla="*/ 0 h 17136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78701" h="1713667">
                <a:moveTo>
                  <a:pt x="95109" y="0"/>
                </a:moveTo>
                <a:lnTo>
                  <a:pt x="1883592" y="0"/>
                </a:lnTo>
                <a:cubicBezTo>
                  <a:pt x="1936119" y="0"/>
                  <a:pt x="1978701" y="42582"/>
                  <a:pt x="1978701" y="95109"/>
                </a:cubicBezTo>
                <a:lnTo>
                  <a:pt x="1978701" y="1618558"/>
                </a:lnTo>
                <a:cubicBezTo>
                  <a:pt x="1978701" y="1671085"/>
                  <a:pt x="1936119" y="1713667"/>
                  <a:pt x="1883592" y="1713667"/>
                </a:cubicBezTo>
                <a:lnTo>
                  <a:pt x="95109" y="1713667"/>
                </a:lnTo>
                <a:cubicBezTo>
                  <a:pt x="42582" y="1713667"/>
                  <a:pt x="0" y="1671085"/>
                  <a:pt x="0" y="1618558"/>
                </a:cubicBezTo>
                <a:lnTo>
                  <a:pt x="0" y="95109"/>
                </a:lnTo>
                <a:cubicBezTo>
                  <a:pt x="0" y="42582"/>
                  <a:pt x="42582" y="0"/>
                  <a:pt x="95109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1800"/>
            </a:lvl1pPr>
          </a:lstStyle>
          <a:p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6D66E281-1354-46C2-9C61-7CAB551214E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291241" y="2303319"/>
            <a:ext cx="3485065" cy="2587944"/>
          </a:xfrm>
          <a:custGeom>
            <a:avLst/>
            <a:gdLst>
              <a:gd name="connsiteX0" fmla="*/ 97902 w 3485065"/>
              <a:gd name="connsiteY0" fmla="*/ 0 h 2587944"/>
              <a:gd name="connsiteX1" fmla="*/ 3387163 w 3485065"/>
              <a:gd name="connsiteY1" fmla="*/ 0 h 2587944"/>
              <a:gd name="connsiteX2" fmla="*/ 3485065 w 3485065"/>
              <a:gd name="connsiteY2" fmla="*/ 97902 h 2587944"/>
              <a:gd name="connsiteX3" fmla="*/ 3485065 w 3485065"/>
              <a:gd name="connsiteY3" fmla="*/ 2490042 h 2587944"/>
              <a:gd name="connsiteX4" fmla="*/ 3387163 w 3485065"/>
              <a:gd name="connsiteY4" fmla="*/ 2587944 h 2587944"/>
              <a:gd name="connsiteX5" fmla="*/ 97902 w 3485065"/>
              <a:gd name="connsiteY5" fmla="*/ 2587944 h 2587944"/>
              <a:gd name="connsiteX6" fmla="*/ 0 w 3485065"/>
              <a:gd name="connsiteY6" fmla="*/ 2490042 h 2587944"/>
              <a:gd name="connsiteX7" fmla="*/ 0 w 3485065"/>
              <a:gd name="connsiteY7" fmla="*/ 97902 h 2587944"/>
              <a:gd name="connsiteX8" fmla="*/ 97902 w 3485065"/>
              <a:gd name="connsiteY8" fmla="*/ 0 h 25879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85065" h="2587944">
                <a:moveTo>
                  <a:pt x="97902" y="0"/>
                </a:moveTo>
                <a:lnTo>
                  <a:pt x="3387163" y="0"/>
                </a:lnTo>
                <a:cubicBezTo>
                  <a:pt x="3441233" y="0"/>
                  <a:pt x="3485065" y="43832"/>
                  <a:pt x="3485065" y="97902"/>
                </a:cubicBezTo>
                <a:lnTo>
                  <a:pt x="3485065" y="2490042"/>
                </a:lnTo>
                <a:cubicBezTo>
                  <a:pt x="3485065" y="2544112"/>
                  <a:pt x="3441233" y="2587944"/>
                  <a:pt x="3387163" y="2587944"/>
                </a:cubicBezTo>
                <a:lnTo>
                  <a:pt x="97902" y="2587944"/>
                </a:lnTo>
                <a:cubicBezTo>
                  <a:pt x="43832" y="2587944"/>
                  <a:pt x="0" y="2544112"/>
                  <a:pt x="0" y="2490042"/>
                </a:cubicBezTo>
                <a:lnTo>
                  <a:pt x="0" y="97902"/>
                </a:lnTo>
                <a:cubicBezTo>
                  <a:pt x="0" y="43832"/>
                  <a:pt x="43832" y="0"/>
                  <a:pt x="97902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1800"/>
            </a:lvl1pPr>
          </a:lstStyle>
          <a:p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B5F5438B-7F35-43DB-8D7F-D6CA7CC5805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074270" y="2303319"/>
            <a:ext cx="2224503" cy="2079995"/>
          </a:xfrm>
          <a:custGeom>
            <a:avLst/>
            <a:gdLst>
              <a:gd name="connsiteX0" fmla="*/ 77355 w 2224503"/>
              <a:gd name="connsiteY0" fmla="*/ 0 h 2079995"/>
              <a:gd name="connsiteX1" fmla="*/ 2147148 w 2224503"/>
              <a:gd name="connsiteY1" fmla="*/ 0 h 2079995"/>
              <a:gd name="connsiteX2" fmla="*/ 2224503 w 2224503"/>
              <a:gd name="connsiteY2" fmla="*/ 77355 h 2079995"/>
              <a:gd name="connsiteX3" fmla="*/ 2224503 w 2224503"/>
              <a:gd name="connsiteY3" fmla="*/ 2002640 h 2079995"/>
              <a:gd name="connsiteX4" fmla="*/ 2147148 w 2224503"/>
              <a:gd name="connsiteY4" fmla="*/ 2079995 h 2079995"/>
              <a:gd name="connsiteX5" fmla="*/ 77355 w 2224503"/>
              <a:gd name="connsiteY5" fmla="*/ 2079995 h 2079995"/>
              <a:gd name="connsiteX6" fmla="*/ 0 w 2224503"/>
              <a:gd name="connsiteY6" fmla="*/ 2002640 h 2079995"/>
              <a:gd name="connsiteX7" fmla="*/ 0 w 2224503"/>
              <a:gd name="connsiteY7" fmla="*/ 77355 h 2079995"/>
              <a:gd name="connsiteX8" fmla="*/ 77355 w 2224503"/>
              <a:gd name="connsiteY8" fmla="*/ 0 h 20799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24503" h="2079995">
                <a:moveTo>
                  <a:pt x="77355" y="0"/>
                </a:moveTo>
                <a:lnTo>
                  <a:pt x="2147148" y="0"/>
                </a:lnTo>
                <a:cubicBezTo>
                  <a:pt x="2189870" y="0"/>
                  <a:pt x="2224503" y="34633"/>
                  <a:pt x="2224503" y="77355"/>
                </a:cubicBezTo>
                <a:lnTo>
                  <a:pt x="2224503" y="2002640"/>
                </a:lnTo>
                <a:cubicBezTo>
                  <a:pt x="2224503" y="2045362"/>
                  <a:pt x="2189870" y="2079995"/>
                  <a:pt x="2147148" y="2079995"/>
                </a:cubicBezTo>
                <a:lnTo>
                  <a:pt x="77355" y="2079995"/>
                </a:lnTo>
                <a:cubicBezTo>
                  <a:pt x="34633" y="2079995"/>
                  <a:pt x="0" y="2045362"/>
                  <a:pt x="0" y="2002640"/>
                </a:cubicBezTo>
                <a:lnTo>
                  <a:pt x="0" y="77355"/>
                </a:lnTo>
                <a:cubicBezTo>
                  <a:pt x="0" y="34633"/>
                  <a:pt x="34633" y="0"/>
                  <a:pt x="77355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18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664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 nodePh="1">
                                  <p:stCondLst>
                                    <p:cond delay="50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 nodePh="1">
                                  <p:stCondLst>
                                    <p:cond delay="100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 nodePh="1">
                                  <p:stCondLst>
                                    <p:cond delay="1500"/>
                                  </p:stCondLst>
                                  <p:endCondLst>
                                    <p:cond evt="begin" delay="0">
                                      <p:tn val="1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9" grpId="0"/>
      <p:bldP spid="8" grpId="0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A4AF45EC-A031-4C6B-87A1-B01ABBCCFFB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922977" y="4114097"/>
            <a:ext cx="4300207" cy="2030906"/>
          </a:xfrm>
          <a:custGeom>
            <a:avLst/>
            <a:gdLst>
              <a:gd name="connsiteX0" fmla="*/ 63405 w 4300207"/>
              <a:gd name="connsiteY0" fmla="*/ 0 h 2030906"/>
              <a:gd name="connsiteX1" fmla="*/ 4236802 w 4300207"/>
              <a:gd name="connsiteY1" fmla="*/ 0 h 2030906"/>
              <a:gd name="connsiteX2" fmla="*/ 4300207 w 4300207"/>
              <a:gd name="connsiteY2" fmla="*/ 63405 h 2030906"/>
              <a:gd name="connsiteX3" fmla="*/ 4300207 w 4300207"/>
              <a:gd name="connsiteY3" fmla="*/ 1967501 h 2030906"/>
              <a:gd name="connsiteX4" fmla="*/ 4236802 w 4300207"/>
              <a:gd name="connsiteY4" fmla="*/ 2030906 h 2030906"/>
              <a:gd name="connsiteX5" fmla="*/ 63405 w 4300207"/>
              <a:gd name="connsiteY5" fmla="*/ 2030906 h 2030906"/>
              <a:gd name="connsiteX6" fmla="*/ 0 w 4300207"/>
              <a:gd name="connsiteY6" fmla="*/ 1967501 h 2030906"/>
              <a:gd name="connsiteX7" fmla="*/ 0 w 4300207"/>
              <a:gd name="connsiteY7" fmla="*/ 63405 h 2030906"/>
              <a:gd name="connsiteX8" fmla="*/ 63405 w 4300207"/>
              <a:gd name="connsiteY8" fmla="*/ 0 h 20309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300207" h="2030906">
                <a:moveTo>
                  <a:pt x="63405" y="0"/>
                </a:moveTo>
                <a:lnTo>
                  <a:pt x="4236802" y="0"/>
                </a:lnTo>
                <a:cubicBezTo>
                  <a:pt x="4271820" y="0"/>
                  <a:pt x="4300207" y="28387"/>
                  <a:pt x="4300207" y="63405"/>
                </a:cubicBezTo>
                <a:lnTo>
                  <a:pt x="4300207" y="1967501"/>
                </a:lnTo>
                <a:cubicBezTo>
                  <a:pt x="4300207" y="2002519"/>
                  <a:pt x="4271820" y="2030906"/>
                  <a:pt x="4236802" y="2030906"/>
                </a:cubicBezTo>
                <a:lnTo>
                  <a:pt x="63405" y="2030906"/>
                </a:lnTo>
                <a:cubicBezTo>
                  <a:pt x="28387" y="2030906"/>
                  <a:pt x="0" y="2002519"/>
                  <a:pt x="0" y="1967501"/>
                </a:cubicBezTo>
                <a:lnTo>
                  <a:pt x="0" y="63405"/>
                </a:lnTo>
                <a:cubicBezTo>
                  <a:pt x="0" y="28387"/>
                  <a:pt x="28387" y="0"/>
                  <a:pt x="63405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1800"/>
            </a:lvl1pPr>
          </a:lstStyle>
          <a:p>
            <a:endParaRPr lang="en-US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91E8A28C-815D-46FA-B4D3-F37CF5442DB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22977" y="1918351"/>
            <a:ext cx="4300207" cy="2030906"/>
          </a:xfrm>
          <a:custGeom>
            <a:avLst/>
            <a:gdLst>
              <a:gd name="connsiteX0" fmla="*/ 63405 w 4300207"/>
              <a:gd name="connsiteY0" fmla="*/ 0 h 2030906"/>
              <a:gd name="connsiteX1" fmla="*/ 4236802 w 4300207"/>
              <a:gd name="connsiteY1" fmla="*/ 0 h 2030906"/>
              <a:gd name="connsiteX2" fmla="*/ 4300207 w 4300207"/>
              <a:gd name="connsiteY2" fmla="*/ 63405 h 2030906"/>
              <a:gd name="connsiteX3" fmla="*/ 4300207 w 4300207"/>
              <a:gd name="connsiteY3" fmla="*/ 1967501 h 2030906"/>
              <a:gd name="connsiteX4" fmla="*/ 4236802 w 4300207"/>
              <a:gd name="connsiteY4" fmla="*/ 2030906 h 2030906"/>
              <a:gd name="connsiteX5" fmla="*/ 63405 w 4300207"/>
              <a:gd name="connsiteY5" fmla="*/ 2030906 h 2030906"/>
              <a:gd name="connsiteX6" fmla="*/ 0 w 4300207"/>
              <a:gd name="connsiteY6" fmla="*/ 1967501 h 2030906"/>
              <a:gd name="connsiteX7" fmla="*/ 0 w 4300207"/>
              <a:gd name="connsiteY7" fmla="*/ 63405 h 2030906"/>
              <a:gd name="connsiteX8" fmla="*/ 63405 w 4300207"/>
              <a:gd name="connsiteY8" fmla="*/ 0 h 20309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300207" h="2030906">
                <a:moveTo>
                  <a:pt x="63405" y="0"/>
                </a:moveTo>
                <a:lnTo>
                  <a:pt x="4236802" y="0"/>
                </a:lnTo>
                <a:cubicBezTo>
                  <a:pt x="4271820" y="0"/>
                  <a:pt x="4300207" y="28387"/>
                  <a:pt x="4300207" y="63405"/>
                </a:cubicBezTo>
                <a:lnTo>
                  <a:pt x="4300207" y="1967501"/>
                </a:lnTo>
                <a:cubicBezTo>
                  <a:pt x="4300207" y="2002519"/>
                  <a:pt x="4271820" y="2030906"/>
                  <a:pt x="4236802" y="2030906"/>
                </a:cubicBezTo>
                <a:lnTo>
                  <a:pt x="63405" y="2030906"/>
                </a:lnTo>
                <a:cubicBezTo>
                  <a:pt x="28387" y="2030906"/>
                  <a:pt x="0" y="2002519"/>
                  <a:pt x="0" y="1967501"/>
                </a:cubicBezTo>
                <a:lnTo>
                  <a:pt x="0" y="63405"/>
                </a:lnTo>
                <a:cubicBezTo>
                  <a:pt x="0" y="28387"/>
                  <a:pt x="28387" y="0"/>
                  <a:pt x="63405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18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5509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 nodePh="1">
                                  <p:stCondLst>
                                    <p:cond delay="25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 nodePh="1">
                                  <p:stCondLst>
                                    <p:cond delay="75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7" grpId="0"/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74003FDB-377C-4054-8E5A-B67CCE1BEBD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 algn="ctr">
              <a:defRPr sz="18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706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2BCCEF83-58A2-42A8-ACDA-55AF5E3217E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480043" y="1276350"/>
            <a:ext cx="8610600" cy="4610100"/>
          </a:xfrm>
          <a:custGeom>
            <a:avLst/>
            <a:gdLst>
              <a:gd name="connsiteX0" fmla="*/ 148768 w 8610600"/>
              <a:gd name="connsiteY0" fmla="*/ 0 h 4610100"/>
              <a:gd name="connsiteX1" fmla="*/ 8461832 w 8610600"/>
              <a:gd name="connsiteY1" fmla="*/ 0 h 4610100"/>
              <a:gd name="connsiteX2" fmla="*/ 8610600 w 8610600"/>
              <a:gd name="connsiteY2" fmla="*/ 148768 h 4610100"/>
              <a:gd name="connsiteX3" fmla="*/ 8610600 w 8610600"/>
              <a:gd name="connsiteY3" fmla="*/ 4461332 h 4610100"/>
              <a:gd name="connsiteX4" fmla="*/ 8461832 w 8610600"/>
              <a:gd name="connsiteY4" fmla="*/ 4610100 h 4610100"/>
              <a:gd name="connsiteX5" fmla="*/ 148768 w 8610600"/>
              <a:gd name="connsiteY5" fmla="*/ 4610100 h 4610100"/>
              <a:gd name="connsiteX6" fmla="*/ 0 w 8610600"/>
              <a:gd name="connsiteY6" fmla="*/ 4461332 h 4610100"/>
              <a:gd name="connsiteX7" fmla="*/ 0 w 8610600"/>
              <a:gd name="connsiteY7" fmla="*/ 148768 h 4610100"/>
              <a:gd name="connsiteX8" fmla="*/ 148768 w 8610600"/>
              <a:gd name="connsiteY8" fmla="*/ 0 h 4610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610600" h="4610100">
                <a:moveTo>
                  <a:pt x="148768" y="0"/>
                </a:moveTo>
                <a:lnTo>
                  <a:pt x="8461832" y="0"/>
                </a:lnTo>
                <a:cubicBezTo>
                  <a:pt x="8543994" y="0"/>
                  <a:pt x="8610600" y="66606"/>
                  <a:pt x="8610600" y="148768"/>
                </a:cubicBezTo>
                <a:lnTo>
                  <a:pt x="8610600" y="4461332"/>
                </a:lnTo>
                <a:cubicBezTo>
                  <a:pt x="8610600" y="4543494"/>
                  <a:pt x="8543994" y="4610100"/>
                  <a:pt x="8461832" y="4610100"/>
                </a:cubicBezTo>
                <a:lnTo>
                  <a:pt x="148768" y="4610100"/>
                </a:lnTo>
                <a:cubicBezTo>
                  <a:pt x="66606" y="4610100"/>
                  <a:pt x="0" y="4543494"/>
                  <a:pt x="0" y="4461332"/>
                </a:cubicBezTo>
                <a:lnTo>
                  <a:pt x="0" y="148768"/>
                </a:lnTo>
                <a:cubicBezTo>
                  <a:pt x="0" y="66606"/>
                  <a:pt x="66606" y="0"/>
                  <a:pt x="14876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2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2939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D2F14F6-40AE-4844-991E-DDF543C32AC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889050" y="1108363"/>
            <a:ext cx="4666464" cy="4409308"/>
          </a:xfrm>
          <a:custGeom>
            <a:avLst/>
            <a:gdLst>
              <a:gd name="connsiteX0" fmla="*/ 2234243 w 4666464"/>
              <a:gd name="connsiteY0" fmla="*/ 48 h 4409308"/>
              <a:gd name="connsiteX1" fmla="*/ 3624171 w 4666464"/>
              <a:gd name="connsiteY1" fmla="*/ 485643 h 4409308"/>
              <a:gd name="connsiteX2" fmla="*/ 4531147 w 4666464"/>
              <a:gd name="connsiteY2" fmla="*/ 1541251 h 4409308"/>
              <a:gd name="connsiteX3" fmla="*/ 4595493 w 4666464"/>
              <a:gd name="connsiteY3" fmla="*/ 2428414 h 4409308"/>
              <a:gd name="connsiteX4" fmla="*/ 4607434 w 4666464"/>
              <a:gd name="connsiteY4" fmla="*/ 2645519 h 4409308"/>
              <a:gd name="connsiteX5" fmla="*/ 4604991 w 4666464"/>
              <a:gd name="connsiteY5" fmla="*/ 3585362 h 4409308"/>
              <a:gd name="connsiteX6" fmla="*/ 3183859 w 4666464"/>
              <a:gd name="connsiteY6" fmla="*/ 4406761 h 4409308"/>
              <a:gd name="connsiteX7" fmla="*/ 2318622 w 4666464"/>
              <a:gd name="connsiteY7" fmla="*/ 3722601 h 4409308"/>
              <a:gd name="connsiteX8" fmla="*/ 98360 w 4666464"/>
              <a:gd name="connsiteY8" fmla="*/ 2381165 h 4409308"/>
              <a:gd name="connsiteX9" fmla="*/ 683014 w 4666464"/>
              <a:gd name="connsiteY9" fmla="*/ 508458 h 4409308"/>
              <a:gd name="connsiteX10" fmla="*/ 2234243 w 4666464"/>
              <a:gd name="connsiteY10" fmla="*/ 48 h 44093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666464" h="4409308">
                <a:moveTo>
                  <a:pt x="2234243" y="48"/>
                </a:moveTo>
                <a:cubicBezTo>
                  <a:pt x="2724435" y="-3754"/>
                  <a:pt x="3247576" y="223243"/>
                  <a:pt x="3624171" y="485643"/>
                </a:cubicBezTo>
                <a:cubicBezTo>
                  <a:pt x="4000765" y="748043"/>
                  <a:pt x="4369261" y="1217456"/>
                  <a:pt x="4531147" y="1541251"/>
                </a:cubicBezTo>
                <a:cubicBezTo>
                  <a:pt x="4693035" y="1865046"/>
                  <a:pt x="4582779" y="2244370"/>
                  <a:pt x="4595493" y="2428414"/>
                </a:cubicBezTo>
                <a:cubicBezTo>
                  <a:pt x="4595493" y="2428414"/>
                  <a:pt x="4605852" y="2452694"/>
                  <a:pt x="4607434" y="2645519"/>
                </a:cubicBezTo>
                <a:cubicBezTo>
                  <a:pt x="4607434" y="2645519"/>
                  <a:pt x="4741867" y="3233224"/>
                  <a:pt x="4604991" y="3585362"/>
                </a:cubicBezTo>
                <a:cubicBezTo>
                  <a:pt x="4216525" y="4584763"/>
                  <a:pt x="3564921" y="4383887"/>
                  <a:pt x="3183859" y="4406761"/>
                </a:cubicBezTo>
                <a:cubicBezTo>
                  <a:pt x="2802798" y="4429634"/>
                  <a:pt x="2832872" y="4060200"/>
                  <a:pt x="2318622" y="3722601"/>
                </a:cubicBezTo>
                <a:cubicBezTo>
                  <a:pt x="1804372" y="3385002"/>
                  <a:pt x="423048" y="3436925"/>
                  <a:pt x="98360" y="2381165"/>
                </a:cubicBezTo>
                <a:cubicBezTo>
                  <a:pt x="-226328" y="1325406"/>
                  <a:pt x="327034" y="905311"/>
                  <a:pt x="683014" y="508458"/>
                </a:cubicBezTo>
                <a:cubicBezTo>
                  <a:pt x="1058222" y="255255"/>
                  <a:pt x="1744050" y="3851"/>
                  <a:pt x="2234243" y="48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 algn="ctr">
              <a:buNone/>
              <a:defRPr sz="20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976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B77536C-4611-4F66-A8A6-53EA9413F802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49">
            <a:extLst>
              <a:ext uri="{FF2B5EF4-FFF2-40B4-BE49-F238E27FC236}">
                <a16:creationId xmlns:a16="http://schemas.microsoft.com/office/drawing/2014/main" id="{34335AD1-1F18-4748-8725-A1DA4EBC9688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1531415" y="424121"/>
            <a:ext cx="198541" cy="195212"/>
          </a:xfrm>
          <a:custGeom>
            <a:avLst/>
            <a:gdLst>
              <a:gd name="T0" fmla="*/ 129903 w 479"/>
              <a:gd name="T1" fmla="*/ 0 h 471"/>
              <a:gd name="T2" fmla="*/ 129903 w 479"/>
              <a:gd name="T3" fmla="*/ 0 h 471"/>
              <a:gd name="T4" fmla="*/ 0 w 479"/>
              <a:gd name="T5" fmla="*/ 125352 h 471"/>
              <a:gd name="T6" fmla="*/ 129903 w 479"/>
              <a:gd name="T7" fmla="*/ 255044 h 471"/>
              <a:gd name="T8" fmla="*/ 259806 w 479"/>
              <a:gd name="T9" fmla="*/ 125352 h 471"/>
              <a:gd name="T10" fmla="*/ 129903 w 479"/>
              <a:gd name="T11" fmla="*/ 0 h 471"/>
              <a:gd name="T12" fmla="*/ 96204 w 479"/>
              <a:gd name="T13" fmla="*/ 183415 h 471"/>
              <a:gd name="T14" fmla="*/ 96204 w 479"/>
              <a:gd name="T15" fmla="*/ 183415 h 471"/>
              <a:gd name="T16" fmla="*/ 72289 w 479"/>
              <a:gd name="T17" fmla="*/ 183415 h 471"/>
              <a:gd name="T18" fmla="*/ 72289 w 479"/>
              <a:gd name="T19" fmla="*/ 96591 h 471"/>
              <a:gd name="T20" fmla="*/ 96204 w 479"/>
              <a:gd name="T21" fmla="*/ 96591 h 471"/>
              <a:gd name="T22" fmla="*/ 96204 w 479"/>
              <a:gd name="T23" fmla="*/ 183415 h 471"/>
              <a:gd name="T24" fmla="*/ 86421 w 479"/>
              <a:gd name="T25" fmla="*/ 86824 h 471"/>
              <a:gd name="T26" fmla="*/ 86421 w 479"/>
              <a:gd name="T27" fmla="*/ 86824 h 471"/>
              <a:gd name="T28" fmla="*/ 72289 w 479"/>
              <a:gd name="T29" fmla="*/ 72715 h 471"/>
              <a:gd name="T30" fmla="*/ 86421 w 479"/>
              <a:gd name="T31" fmla="*/ 58063 h 471"/>
              <a:gd name="T32" fmla="*/ 101096 w 479"/>
              <a:gd name="T33" fmla="*/ 72715 h 471"/>
              <a:gd name="T34" fmla="*/ 86421 w 479"/>
              <a:gd name="T35" fmla="*/ 86824 h 471"/>
              <a:gd name="T36" fmla="*/ 192409 w 479"/>
              <a:gd name="T37" fmla="*/ 183415 h 471"/>
              <a:gd name="T38" fmla="*/ 192409 w 479"/>
              <a:gd name="T39" fmla="*/ 183415 h 471"/>
              <a:gd name="T40" fmla="*/ 168494 w 479"/>
              <a:gd name="T41" fmla="*/ 183415 h 471"/>
              <a:gd name="T42" fmla="*/ 168494 w 479"/>
              <a:gd name="T43" fmla="*/ 135119 h 471"/>
              <a:gd name="T44" fmla="*/ 154362 w 479"/>
              <a:gd name="T45" fmla="*/ 115584 h 471"/>
              <a:gd name="T46" fmla="*/ 139143 w 479"/>
              <a:gd name="T47" fmla="*/ 125352 h 471"/>
              <a:gd name="T48" fmla="*/ 139143 w 479"/>
              <a:gd name="T49" fmla="*/ 130235 h 471"/>
              <a:gd name="T50" fmla="*/ 139143 w 479"/>
              <a:gd name="T51" fmla="*/ 183415 h 471"/>
              <a:gd name="T52" fmla="*/ 115228 w 479"/>
              <a:gd name="T53" fmla="*/ 183415 h 471"/>
              <a:gd name="T54" fmla="*/ 115228 w 479"/>
              <a:gd name="T55" fmla="*/ 125352 h 471"/>
              <a:gd name="T56" fmla="*/ 110336 w 479"/>
              <a:gd name="T57" fmla="*/ 96591 h 471"/>
              <a:gd name="T58" fmla="*/ 134251 w 479"/>
              <a:gd name="T59" fmla="*/ 96591 h 471"/>
              <a:gd name="T60" fmla="*/ 134251 w 479"/>
              <a:gd name="T61" fmla="*/ 106359 h 471"/>
              <a:gd name="T62" fmla="*/ 139143 w 479"/>
              <a:gd name="T63" fmla="*/ 106359 h 471"/>
              <a:gd name="T64" fmla="*/ 163058 w 479"/>
              <a:gd name="T65" fmla="*/ 96591 h 471"/>
              <a:gd name="T66" fmla="*/ 192409 w 479"/>
              <a:gd name="T67" fmla="*/ 130235 h 471"/>
              <a:gd name="T68" fmla="*/ 192409 w 479"/>
              <a:gd name="T69" fmla="*/ 183415 h 471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0" t="0" r="r" b="b"/>
            <a:pathLst>
              <a:path w="479" h="471">
                <a:moveTo>
                  <a:pt x="239" y="0"/>
                </a:moveTo>
                <a:lnTo>
                  <a:pt x="239" y="0"/>
                </a:lnTo>
                <a:cubicBezTo>
                  <a:pt x="106" y="0"/>
                  <a:pt x="0" y="107"/>
                  <a:pt x="0" y="231"/>
                </a:cubicBezTo>
                <a:cubicBezTo>
                  <a:pt x="0" y="364"/>
                  <a:pt x="106" y="470"/>
                  <a:pt x="239" y="470"/>
                </a:cubicBezTo>
                <a:cubicBezTo>
                  <a:pt x="372" y="470"/>
                  <a:pt x="478" y="364"/>
                  <a:pt x="478" y="231"/>
                </a:cubicBezTo>
                <a:cubicBezTo>
                  <a:pt x="478" y="107"/>
                  <a:pt x="372" y="0"/>
                  <a:pt x="239" y="0"/>
                </a:cubicBezTo>
                <a:close/>
                <a:moveTo>
                  <a:pt x="177" y="338"/>
                </a:moveTo>
                <a:lnTo>
                  <a:pt x="177" y="338"/>
                </a:lnTo>
                <a:cubicBezTo>
                  <a:pt x="133" y="338"/>
                  <a:pt x="133" y="338"/>
                  <a:pt x="133" y="338"/>
                </a:cubicBezTo>
                <a:cubicBezTo>
                  <a:pt x="133" y="178"/>
                  <a:pt x="133" y="178"/>
                  <a:pt x="133" y="178"/>
                </a:cubicBezTo>
                <a:cubicBezTo>
                  <a:pt x="177" y="178"/>
                  <a:pt x="177" y="178"/>
                  <a:pt x="177" y="178"/>
                </a:cubicBezTo>
                <a:lnTo>
                  <a:pt x="177" y="338"/>
                </a:lnTo>
                <a:close/>
                <a:moveTo>
                  <a:pt x="159" y="160"/>
                </a:moveTo>
                <a:lnTo>
                  <a:pt x="159" y="160"/>
                </a:lnTo>
                <a:cubicBezTo>
                  <a:pt x="141" y="160"/>
                  <a:pt x="133" y="151"/>
                  <a:pt x="133" y="134"/>
                </a:cubicBezTo>
                <a:cubicBezTo>
                  <a:pt x="133" y="125"/>
                  <a:pt x="141" y="107"/>
                  <a:pt x="159" y="107"/>
                </a:cubicBezTo>
                <a:cubicBezTo>
                  <a:pt x="168" y="107"/>
                  <a:pt x="177" y="125"/>
                  <a:pt x="186" y="134"/>
                </a:cubicBezTo>
                <a:cubicBezTo>
                  <a:pt x="186" y="151"/>
                  <a:pt x="168" y="160"/>
                  <a:pt x="159" y="160"/>
                </a:cubicBezTo>
                <a:close/>
                <a:moveTo>
                  <a:pt x="354" y="338"/>
                </a:moveTo>
                <a:lnTo>
                  <a:pt x="354" y="338"/>
                </a:lnTo>
                <a:cubicBezTo>
                  <a:pt x="310" y="338"/>
                  <a:pt x="310" y="338"/>
                  <a:pt x="310" y="338"/>
                </a:cubicBezTo>
                <a:cubicBezTo>
                  <a:pt x="310" y="249"/>
                  <a:pt x="310" y="249"/>
                  <a:pt x="310" y="249"/>
                </a:cubicBezTo>
                <a:cubicBezTo>
                  <a:pt x="310" y="231"/>
                  <a:pt x="300" y="213"/>
                  <a:pt x="284" y="213"/>
                </a:cubicBezTo>
                <a:cubicBezTo>
                  <a:pt x="275" y="213"/>
                  <a:pt x="265" y="222"/>
                  <a:pt x="256" y="231"/>
                </a:cubicBezTo>
                <a:lnTo>
                  <a:pt x="256" y="240"/>
                </a:lnTo>
                <a:cubicBezTo>
                  <a:pt x="256" y="338"/>
                  <a:pt x="256" y="338"/>
                  <a:pt x="256" y="338"/>
                </a:cubicBezTo>
                <a:cubicBezTo>
                  <a:pt x="212" y="338"/>
                  <a:pt x="212" y="338"/>
                  <a:pt x="212" y="338"/>
                </a:cubicBezTo>
                <a:cubicBezTo>
                  <a:pt x="212" y="231"/>
                  <a:pt x="212" y="231"/>
                  <a:pt x="212" y="231"/>
                </a:cubicBezTo>
                <a:cubicBezTo>
                  <a:pt x="212" y="205"/>
                  <a:pt x="212" y="196"/>
                  <a:pt x="203" y="178"/>
                </a:cubicBezTo>
                <a:cubicBezTo>
                  <a:pt x="247" y="178"/>
                  <a:pt x="247" y="178"/>
                  <a:pt x="247" y="178"/>
                </a:cubicBezTo>
                <a:cubicBezTo>
                  <a:pt x="247" y="196"/>
                  <a:pt x="247" y="196"/>
                  <a:pt x="247" y="196"/>
                </a:cubicBezTo>
                <a:cubicBezTo>
                  <a:pt x="256" y="196"/>
                  <a:pt x="256" y="196"/>
                  <a:pt x="256" y="196"/>
                </a:cubicBezTo>
                <a:cubicBezTo>
                  <a:pt x="256" y="187"/>
                  <a:pt x="275" y="178"/>
                  <a:pt x="300" y="178"/>
                </a:cubicBezTo>
                <a:cubicBezTo>
                  <a:pt x="337" y="178"/>
                  <a:pt x="354" y="196"/>
                  <a:pt x="354" y="240"/>
                </a:cubicBezTo>
                <a:lnTo>
                  <a:pt x="354" y="338"/>
                </a:lnTo>
                <a:close/>
              </a:path>
            </a:pathLst>
          </a:custGeom>
          <a:solidFill>
            <a:schemeClr val="bg1">
              <a:alpha val="30000"/>
            </a:schemeClr>
          </a:solidFill>
          <a:ln>
            <a:noFill/>
          </a:ln>
          <a:effectLst/>
        </p:spPr>
        <p:txBody>
          <a:bodyPr wrap="none" lIns="34290" tIns="17145" rIns="34290" bIns="17145" anchor="ctr"/>
          <a:lstStyle/>
          <a:p>
            <a:endParaRPr lang="en-US" sz="4596" dirty="0"/>
          </a:p>
        </p:txBody>
      </p:sp>
      <p:sp>
        <p:nvSpPr>
          <p:cNvPr id="12" name="Freeform 78">
            <a:extLst>
              <a:ext uri="{FF2B5EF4-FFF2-40B4-BE49-F238E27FC236}">
                <a16:creationId xmlns:a16="http://schemas.microsoft.com/office/drawing/2014/main" id="{74BEAE04-B319-4271-87F6-B887F9B3EF6A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1236515" y="423515"/>
            <a:ext cx="198541" cy="196424"/>
          </a:xfrm>
          <a:custGeom>
            <a:avLst/>
            <a:gdLst>
              <a:gd name="T0" fmla="*/ 115228 w 479"/>
              <a:gd name="T1" fmla="*/ 92277 h 471"/>
              <a:gd name="T2" fmla="*/ 115228 w 479"/>
              <a:gd name="T3" fmla="*/ 92277 h 471"/>
              <a:gd name="T4" fmla="*/ 100553 w 479"/>
              <a:gd name="T5" fmla="*/ 77535 h 471"/>
              <a:gd name="T6" fmla="*/ 96204 w 479"/>
              <a:gd name="T7" fmla="*/ 77535 h 471"/>
              <a:gd name="T8" fmla="*/ 91313 w 479"/>
              <a:gd name="T9" fmla="*/ 87363 h 471"/>
              <a:gd name="T10" fmla="*/ 91313 w 479"/>
              <a:gd name="T11" fmla="*/ 102106 h 471"/>
              <a:gd name="T12" fmla="*/ 105444 w 479"/>
              <a:gd name="T13" fmla="*/ 116302 h 471"/>
              <a:gd name="T14" fmla="*/ 110336 w 479"/>
              <a:gd name="T15" fmla="*/ 116302 h 471"/>
              <a:gd name="T16" fmla="*/ 115228 w 479"/>
              <a:gd name="T17" fmla="*/ 92277 h 471"/>
              <a:gd name="T18" fmla="*/ 129360 w 479"/>
              <a:gd name="T19" fmla="*/ 0 h 471"/>
              <a:gd name="T20" fmla="*/ 129360 w 479"/>
              <a:gd name="T21" fmla="*/ 0 h 471"/>
              <a:gd name="T22" fmla="*/ 0 w 479"/>
              <a:gd name="T23" fmla="*/ 126130 h 471"/>
              <a:gd name="T24" fmla="*/ 129360 w 479"/>
              <a:gd name="T25" fmla="*/ 256629 h 471"/>
              <a:gd name="T26" fmla="*/ 259806 w 479"/>
              <a:gd name="T27" fmla="*/ 126130 h 471"/>
              <a:gd name="T28" fmla="*/ 129360 w 479"/>
              <a:gd name="T29" fmla="*/ 0 h 471"/>
              <a:gd name="T30" fmla="*/ 120120 w 479"/>
              <a:gd name="T31" fmla="*/ 184554 h 471"/>
              <a:gd name="T32" fmla="*/ 120120 w 479"/>
              <a:gd name="T33" fmla="*/ 184554 h 471"/>
              <a:gd name="T34" fmla="*/ 100553 w 479"/>
              <a:gd name="T35" fmla="*/ 188923 h 471"/>
              <a:gd name="T36" fmla="*/ 100553 w 479"/>
              <a:gd name="T37" fmla="*/ 188923 h 471"/>
              <a:gd name="T38" fmla="*/ 100553 w 479"/>
              <a:gd name="T39" fmla="*/ 188923 h 471"/>
              <a:gd name="T40" fmla="*/ 67397 w 479"/>
              <a:gd name="T41" fmla="*/ 164352 h 471"/>
              <a:gd name="T42" fmla="*/ 105444 w 479"/>
              <a:gd name="T43" fmla="*/ 135413 h 471"/>
              <a:gd name="T44" fmla="*/ 105444 w 479"/>
              <a:gd name="T45" fmla="*/ 135413 h 471"/>
              <a:gd name="T46" fmla="*/ 100553 w 479"/>
              <a:gd name="T47" fmla="*/ 126130 h 471"/>
              <a:gd name="T48" fmla="*/ 100553 w 479"/>
              <a:gd name="T49" fmla="*/ 126130 h 471"/>
              <a:gd name="T50" fmla="*/ 86421 w 479"/>
              <a:gd name="T51" fmla="*/ 121216 h 471"/>
              <a:gd name="T52" fmla="*/ 76637 w 479"/>
              <a:gd name="T53" fmla="*/ 97191 h 471"/>
              <a:gd name="T54" fmla="*/ 105444 w 479"/>
              <a:gd name="T55" fmla="*/ 68252 h 471"/>
              <a:gd name="T56" fmla="*/ 139143 w 479"/>
              <a:gd name="T57" fmla="*/ 68252 h 471"/>
              <a:gd name="T58" fmla="*/ 139143 w 479"/>
              <a:gd name="T59" fmla="*/ 68252 h 471"/>
              <a:gd name="T60" fmla="*/ 129360 w 479"/>
              <a:gd name="T61" fmla="*/ 73167 h 471"/>
              <a:gd name="T62" fmla="*/ 120120 w 479"/>
              <a:gd name="T63" fmla="*/ 73167 h 471"/>
              <a:gd name="T64" fmla="*/ 129360 w 479"/>
              <a:gd name="T65" fmla="*/ 97191 h 471"/>
              <a:gd name="T66" fmla="*/ 125011 w 479"/>
              <a:gd name="T67" fmla="*/ 116302 h 471"/>
              <a:gd name="T68" fmla="*/ 115228 w 479"/>
              <a:gd name="T69" fmla="*/ 126130 h 471"/>
              <a:gd name="T70" fmla="*/ 125011 w 479"/>
              <a:gd name="T71" fmla="*/ 131045 h 471"/>
              <a:gd name="T72" fmla="*/ 139143 w 479"/>
              <a:gd name="T73" fmla="*/ 155069 h 471"/>
              <a:gd name="T74" fmla="*/ 120120 w 479"/>
              <a:gd name="T75" fmla="*/ 184554 h 471"/>
              <a:gd name="T76" fmla="*/ 192409 w 479"/>
              <a:gd name="T77" fmla="*/ 126130 h 471"/>
              <a:gd name="T78" fmla="*/ 192409 w 479"/>
              <a:gd name="T79" fmla="*/ 126130 h 471"/>
              <a:gd name="T80" fmla="*/ 168494 w 479"/>
              <a:gd name="T81" fmla="*/ 126130 h 471"/>
              <a:gd name="T82" fmla="*/ 168494 w 479"/>
              <a:gd name="T83" fmla="*/ 150155 h 471"/>
              <a:gd name="T84" fmla="*/ 158167 w 479"/>
              <a:gd name="T85" fmla="*/ 150155 h 471"/>
              <a:gd name="T86" fmla="*/ 158167 w 479"/>
              <a:gd name="T87" fmla="*/ 126130 h 471"/>
              <a:gd name="T88" fmla="*/ 139143 w 479"/>
              <a:gd name="T89" fmla="*/ 126130 h 471"/>
              <a:gd name="T90" fmla="*/ 139143 w 479"/>
              <a:gd name="T91" fmla="*/ 116302 h 471"/>
              <a:gd name="T92" fmla="*/ 158167 w 479"/>
              <a:gd name="T93" fmla="*/ 116302 h 471"/>
              <a:gd name="T94" fmla="*/ 158167 w 479"/>
              <a:gd name="T95" fmla="*/ 92277 h 471"/>
              <a:gd name="T96" fmla="*/ 168494 w 479"/>
              <a:gd name="T97" fmla="*/ 92277 h 471"/>
              <a:gd name="T98" fmla="*/ 168494 w 479"/>
              <a:gd name="T99" fmla="*/ 116302 h 471"/>
              <a:gd name="T100" fmla="*/ 192409 w 479"/>
              <a:gd name="T101" fmla="*/ 116302 h 471"/>
              <a:gd name="T102" fmla="*/ 192409 w 479"/>
              <a:gd name="T103" fmla="*/ 126130 h 471"/>
              <a:gd name="T104" fmla="*/ 105444 w 479"/>
              <a:gd name="T105" fmla="*/ 145241 h 471"/>
              <a:gd name="T106" fmla="*/ 105444 w 479"/>
              <a:gd name="T107" fmla="*/ 145241 h 471"/>
              <a:gd name="T108" fmla="*/ 105444 w 479"/>
              <a:gd name="T109" fmla="*/ 145241 h 471"/>
              <a:gd name="T110" fmla="*/ 86421 w 479"/>
              <a:gd name="T111" fmla="*/ 150155 h 471"/>
              <a:gd name="T112" fmla="*/ 81529 w 479"/>
              <a:gd name="T113" fmla="*/ 164352 h 471"/>
              <a:gd name="T114" fmla="*/ 105444 w 479"/>
              <a:gd name="T115" fmla="*/ 179094 h 471"/>
              <a:gd name="T116" fmla="*/ 125011 w 479"/>
              <a:gd name="T117" fmla="*/ 159984 h 471"/>
              <a:gd name="T118" fmla="*/ 105444 w 479"/>
              <a:gd name="T119" fmla="*/ 145241 h 471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0" t="0" r="r" b="b"/>
            <a:pathLst>
              <a:path w="479" h="471">
                <a:moveTo>
                  <a:pt x="212" y="169"/>
                </a:moveTo>
                <a:lnTo>
                  <a:pt x="212" y="169"/>
                </a:lnTo>
                <a:cubicBezTo>
                  <a:pt x="212" y="142"/>
                  <a:pt x="203" y="142"/>
                  <a:pt x="185" y="142"/>
                </a:cubicBezTo>
                <a:cubicBezTo>
                  <a:pt x="185" y="142"/>
                  <a:pt x="185" y="142"/>
                  <a:pt x="177" y="142"/>
                </a:cubicBezTo>
                <a:cubicBezTo>
                  <a:pt x="177" y="142"/>
                  <a:pt x="168" y="151"/>
                  <a:pt x="168" y="160"/>
                </a:cubicBezTo>
                <a:cubicBezTo>
                  <a:pt x="159" y="160"/>
                  <a:pt x="159" y="169"/>
                  <a:pt x="168" y="187"/>
                </a:cubicBezTo>
                <a:cubicBezTo>
                  <a:pt x="168" y="195"/>
                  <a:pt x="185" y="213"/>
                  <a:pt x="194" y="213"/>
                </a:cubicBezTo>
                <a:cubicBezTo>
                  <a:pt x="194" y="213"/>
                  <a:pt x="194" y="213"/>
                  <a:pt x="203" y="213"/>
                </a:cubicBezTo>
                <a:cubicBezTo>
                  <a:pt x="212" y="204"/>
                  <a:pt x="221" y="187"/>
                  <a:pt x="212" y="169"/>
                </a:cubicBezTo>
                <a:close/>
                <a:moveTo>
                  <a:pt x="238" y="0"/>
                </a:moveTo>
                <a:lnTo>
                  <a:pt x="238" y="0"/>
                </a:lnTo>
                <a:cubicBezTo>
                  <a:pt x="106" y="0"/>
                  <a:pt x="0" y="107"/>
                  <a:pt x="0" y="231"/>
                </a:cubicBezTo>
                <a:cubicBezTo>
                  <a:pt x="0" y="363"/>
                  <a:pt x="106" y="470"/>
                  <a:pt x="238" y="470"/>
                </a:cubicBezTo>
                <a:cubicBezTo>
                  <a:pt x="372" y="470"/>
                  <a:pt x="478" y="363"/>
                  <a:pt x="478" y="231"/>
                </a:cubicBezTo>
                <a:cubicBezTo>
                  <a:pt x="478" y="107"/>
                  <a:pt x="372" y="0"/>
                  <a:pt x="238" y="0"/>
                </a:cubicBezTo>
                <a:close/>
                <a:moveTo>
                  <a:pt x="221" y="338"/>
                </a:moveTo>
                <a:lnTo>
                  <a:pt x="221" y="338"/>
                </a:lnTo>
                <a:cubicBezTo>
                  <a:pt x="212" y="346"/>
                  <a:pt x="194" y="346"/>
                  <a:pt x="185" y="346"/>
                </a:cubicBezTo>
                <a:cubicBezTo>
                  <a:pt x="177" y="346"/>
                  <a:pt x="124" y="346"/>
                  <a:pt x="124" y="301"/>
                </a:cubicBezTo>
                <a:cubicBezTo>
                  <a:pt x="124" y="257"/>
                  <a:pt x="177" y="248"/>
                  <a:pt x="194" y="248"/>
                </a:cubicBezTo>
                <a:cubicBezTo>
                  <a:pt x="185" y="240"/>
                  <a:pt x="185" y="231"/>
                  <a:pt x="185" y="231"/>
                </a:cubicBezTo>
                <a:cubicBezTo>
                  <a:pt x="177" y="231"/>
                  <a:pt x="168" y="222"/>
                  <a:pt x="159" y="222"/>
                </a:cubicBezTo>
                <a:cubicBezTo>
                  <a:pt x="141" y="213"/>
                  <a:pt x="141" y="195"/>
                  <a:pt x="141" y="178"/>
                </a:cubicBezTo>
                <a:cubicBezTo>
                  <a:pt x="141" y="125"/>
                  <a:pt x="194" y="125"/>
                  <a:pt x="194" y="125"/>
                </a:cubicBezTo>
                <a:cubicBezTo>
                  <a:pt x="256" y="125"/>
                  <a:pt x="256" y="125"/>
                  <a:pt x="256" y="125"/>
                </a:cubicBezTo>
                <a:cubicBezTo>
                  <a:pt x="256" y="134"/>
                  <a:pt x="238" y="134"/>
                  <a:pt x="238" y="134"/>
                </a:cubicBezTo>
                <a:cubicBezTo>
                  <a:pt x="230" y="134"/>
                  <a:pt x="230" y="134"/>
                  <a:pt x="221" y="134"/>
                </a:cubicBezTo>
                <a:cubicBezTo>
                  <a:pt x="238" y="142"/>
                  <a:pt x="238" y="160"/>
                  <a:pt x="238" y="178"/>
                </a:cubicBezTo>
                <a:cubicBezTo>
                  <a:pt x="238" y="195"/>
                  <a:pt x="230" y="204"/>
                  <a:pt x="230" y="213"/>
                </a:cubicBezTo>
                <a:cubicBezTo>
                  <a:pt x="221" y="222"/>
                  <a:pt x="212" y="222"/>
                  <a:pt x="212" y="231"/>
                </a:cubicBezTo>
                <a:cubicBezTo>
                  <a:pt x="212" y="231"/>
                  <a:pt x="221" y="240"/>
                  <a:pt x="230" y="240"/>
                </a:cubicBezTo>
                <a:cubicBezTo>
                  <a:pt x="238" y="248"/>
                  <a:pt x="256" y="266"/>
                  <a:pt x="256" y="284"/>
                </a:cubicBezTo>
                <a:cubicBezTo>
                  <a:pt x="256" y="310"/>
                  <a:pt x="247" y="328"/>
                  <a:pt x="221" y="338"/>
                </a:cubicBezTo>
                <a:close/>
                <a:moveTo>
                  <a:pt x="354" y="231"/>
                </a:moveTo>
                <a:lnTo>
                  <a:pt x="354" y="231"/>
                </a:lnTo>
                <a:cubicBezTo>
                  <a:pt x="310" y="231"/>
                  <a:pt x="310" y="231"/>
                  <a:pt x="310" y="231"/>
                </a:cubicBezTo>
                <a:cubicBezTo>
                  <a:pt x="310" y="275"/>
                  <a:pt x="310" y="275"/>
                  <a:pt x="310" y="275"/>
                </a:cubicBezTo>
                <a:cubicBezTo>
                  <a:pt x="291" y="275"/>
                  <a:pt x="291" y="275"/>
                  <a:pt x="291" y="275"/>
                </a:cubicBezTo>
                <a:cubicBezTo>
                  <a:pt x="291" y="231"/>
                  <a:pt x="291" y="231"/>
                  <a:pt x="291" y="231"/>
                </a:cubicBezTo>
                <a:cubicBezTo>
                  <a:pt x="256" y="231"/>
                  <a:pt x="256" y="231"/>
                  <a:pt x="256" y="231"/>
                </a:cubicBezTo>
                <a:cubicBezTo>
                  <a:pt x="256" y="213"/>
                  <a:pt x="256" y="213"/>
                  <a:pt x="256" y="213"/>
                </a:cubicBezTo>
                <a:cubicBezTo>
                  <a:pt x="291" y="213"/>
                  <a:pt x="291" y="213"/>
                  <a:pt x="291" y="213"/>
                </a:cubicBezTo>
                <a:cubicBezTo>
                  <a:pt x="291" y="169"/>
                  <a:pt x="291" y="169"/>
                  <a:pt x="291" y="169"/>
                </a:cubicBezTo>
                <a:cubicBezTo>
                  <a:pt x="310" y="169"/>
                  <a:pt x="310" y="169"/>
                  <a:pt x="310" y="169"/>
                </a:cubicBezTo>
                <a:cubicBezTo>
                  <a:pt x="310" y="213"/>
                  <a:pt x="310" y="213"/>
                  <a:pt x="310" y="213"/>
                </a:cubicBezTo>
                <a:cubicBezTo>
                  <a:pt x="354" y="213"/>
                  <a:pt x="354" y="213"/>
                  <a:pt x="354" y="213"/>
                </a:cubicBezTo>
                <a:lnTo>
                  <a:pt x="354" y="231"/>
                </a:lnTo>
                <a:close/>
                <a:moveTo>
                  <a:pt x="194" y="266"/>
                </a:moveTo>
                <a:lnTo>
                  <a:pt x="194" y="266"/>
                </a:lnTo>
                <a:cubicBezTo>
                  <a:pt x="177" y="266"/>
                  <a:pt x="168" y="266"/>
                  <a:pt x="159" y="275"/>
                </a:cubicBezTo>
                <a:cubicBezTo>
                  <a:pt x="159" y="284"/>
                  <a:pt x="150" y="293"/>
                  <a:pt x="150" y="301"/>
                </a:cubicBezTo>
                <a:cubicBezTo>
                  <a:pt x="150" y="319"/>
                  <a:pt x="168" y="328"/>
                  <a:pt x="194" y="328"/>
                </a:cubicBezTo>
                <a:cubicBezTo>
                  <a:pt x="221" y="319"/>
                  <a:pt x="230" y="310"/>
                  <a:pt x="230" y="293"/>
                </a:cubicBezTo>
                <a:cubicBezTo>
                  <a:pt x="230" y="275"/>
                  <a:pt x="212" y="266"/>
                  <a:pt x="194" y="266"/>
                </a:cubicBezTo>
                <a:close/>
              </a:path>
            </a:pathLst>
          </a:custGeom>
          <a:solidFill>
            <a:schemeClr val="bg1">
              <a:alpha val="30000"/>
            </a:schemeClr>
          </a:solidFill>
          <a:ln>
            <a:noFill/>
          </a:ln>
          <a:effectLst/>
        </p:spPr>
        <p:txBody>
          <a:bodyPr wrap="none" lIns="34290" tIns="17145" rIns="34290" bIns="17145" anchor="ctr"/>
          <a:lstStyle/>
          <a:p>
            <a:endParaRPr lang="en-US" sz="4596" dirty="0"/>
          </a:p>
        </p:txBody>
      </p:sp>
      <p:sp>
        <p:nvSpPr>
          <p:cNvPr id="13" name="Freeform 79">
            <a:extLst>
              <a:ext uri="{FF2B5EF4-FFF2-40B4-BE49-F238E27FC236}">
                <a16:creationId xmlns:a16="http://schemas.microsoft.com/office/drawing/2014/main" id="{DB0154BB-B950-4DDC-8279-51D6AE0FB98B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0941615" y="423515"/>
            <a:ext cx="198541" cy="196424"/>
          </a:xfrm>
          <a:custGeom>
            <a:avLst/>
            <a:gdLst>
              <a:gd name="T0" fmla="*/ 130447 w 479"/>
              <a:gd name="T1" fmla="*/ 0 h 471"/>
              <a:gd name="T2" fmla="*/ 130447 w 479"/>
              <a:gd name="T3" fmla="*/ 0 h 471"/>
              <a:gd name="T4" fmla="*/ 0 w 479"/>
              <a:gd name="T5" fmla="*/ 126130 h 471"/>
              <a:gd name="T6" fmla="*/ 130447 w 479"/>
              <a:gd name="T7" fmla="*/ 256629 h 471"/>
              <a:gd name="T8" fmla="*/ 259806 w 479"/>
              <a:gd name="T9" fmla="*/ 126130 h 471"/>
              <a:gd name="T10" fmla="*/ 130447 w 479"/>
              <a:gd name="T11" fmla="*/ 0 h 471"/>
              <a:gd name="T12" fmla="*/ 159254 w 479"/>
              <a:gd name="T13" fmla="*/ 87363 h 471"/>
              <a:gd name="T14" fmla="*/ 159254 w 479"/>
              <a:gd name="T15" fmla="*/ 87363 h 471"/>
              <a:gd name="T16" fmla="*/ 139687 w 479"/>
              <a:gd name="T17" fmla="*/ 87363 h 471"/>
              <a:gd name="T18" fmla="*/ 135339 w 479"/>
              <a:gd name="T19" fmla="*/ 97191 h 471"/>
              <a:gd name="T20" fmla="*/ 135339 w 479"/>
              <a:gd name="T21" fmla="*/ 106474 h 471"/>
              <a:gd name="T22" fmla="*/ 159254 w 479"/>
              <a:gd name="T23" fmla="*/ 106474 h 471"/>
              <a:gd name="T24" fmla="*/ 159254 w 479"/>
              <a:gd name="T25" fmla="*/ 131045 h 471"/>
              <a:gd name="T26" fmla="*/ 135339 w 479"/>
              <a:gd name="T27" fmla="*/ 131045 h 471"/>
              <a:gd name="T28" fmla="*/ 135339 w 479"/>
              <a:gd name="T29" fmla="*/ 188923 h 471"/>
              <a:gd name="T30" fmla="*/ 115772 w 479"/>
              <a:gd name="T31" fmla="*/ 188923 h 471"/>
              <a:gd name="T32" fmla="*/ 115772 w 479"/>
              <a:gd name="T33" fmla="*/ 131045 h 471"/>
              <a:gd name="T34" fmla="*/ 91856 w 479"/>
              <a:gd name="T35" fmla="*/ 131045 h 471"/>
              <a:gd name="T36" fmla="*/ 91856 w 479"/>
              <a:gd name="T37" fmla="*/ 106474 h 471"/>
              <a:gd name="T38" fmla="*/ 115772 w 479"/>
              <a:gd name="T39" fmla="*/ 106474 h 471"/>
              <a:gd name="T40" fmla="*/ 115772 w 479"/>
              <a:gd name="T41" fmla="*/ 97191 h 471"/>
              <a:gd name="T42" fmla="*/ 139687 w 479"/>
              <a:gd name="T43" fmla="*/ 68252 h 471"/>
              <a:gd name="T44" fmla="*/ 159254 w 479"/>
              <a:gd name="T45" fmla="*/ 68252 h 471"/>
              <a:gd name="T46" fmla="*/ 159254 w 479"/>
              <a:gd name="T47" fmla="*/ 87363 h 471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479" h="471">
                <a:moveTo>
                  <a:pt x="240" y="0"/>
                </a:moveTo>
                <a:lnTo>
                  <a:pt x="240" y="0"/>
                </a:lnTo>
                <a:cubicBezTo>
                  <a:pt x="106" y="0"/>
                  <a:pt x="0" y="107"/>
                  <a:pt x="0" y="231"/>
                </a:cubicBezTo>
                <a:cubicBezTo>
                  <a:pt x="0" y="363"/>
                  <a:pt x="106" y="470"/>
                  <a:pt x="240" y="470"/>
                </a:cubicBezTo>
                <a:cubicBezTo>
                  <a:pt x="372" y="470"/>
                  <a:pt x="478" y="363"/>
                  <a:pt x="478" y="231"/>
                </a:cubicBezTo>
                <a:cubicBezTo>
                  <a:pt x="478" y="107"/>
                  <a:pt x="372" y="0"/>
                  <a:pt x="240" y="0"/>
                </a:cubicBezTo>
                <a:close/>
                <a:moveTo>
                  <a:pt x="293" y="160"/>
                </a:moveTo>
                <a:lnTo>
                  <a:pt x="293" y="160"/>
                </a:lnTo>
                <a:cubicBezTo>
                  <a:pt x="257" y="160"/>
                  <a:pt x="257" y="160"/>
                  <a:pt x="257" y="160"/>
                </a:cubicBezTo>
                <a:cubicBezTo>
                  <a:pt x="257" y="160"/>
                  <a:pt x="249" y="169"/>
                  <a:pt x="249" y="178"/>
                </a:cubicBezTo>
                <a:cubicBezTo>
                  <a:pt x="249" y="195"/>
                  <a:pt x="249" y="195"/>
                  <a:pt x="249" y="195"/>
                </a:cubicBezTo>
                <a:cubicBezTo>
                  <a:pt x="293" y="195"/>
                  <a:pt x="293" y="195"/>
                  <a:pt x="293" y="195"/>
                </a:cubicBezTo>
                <a:cubicBezTo>
                  <a:pt x="293" y="240"/>
                  <a:pt x="293" y="240"/>
                  <a:pt x="293" y="240"/>
                </a:cubicBezTo>
                <a:cubicBezTo>
                  <a:pt x="249" y="240"/>
                  <a:pt x="249" y="240"/>
                  <a:pt x="249" y="240"/>
                </a:cubicBezTo>
                <a:cubicBezTo>
                  <a:pt x="249" y="346"/>
                  <a:pt x="249" y="346"/>
                  <a:pt x="249" y="346"/>
                </a:cubicBezTo>
                <a:cubicBezTo>
                  <a:pt x="213" y="346"/>
                  <a:pt x="213" y="346"/>
                  <a:pt x="213" y="346"/>
                </a:cubicBezTo>
                <a:cubicBezTo>
                  <a:pt x="213" y="240"/>
                  <a:pt x="213" y="240"/>
                  <a:pt x="213" y="240"/>
                </a:cubicBezTo>
                <a:cubicBezTo>
                  <a:pt x="169" y="240"/>
                  <a:pt x="169" y="240"/>
                  <a:pt x="169" y="240"/>
                </a:cubicBezTo>
                <a:cubicBezTo>
                  <a:pt x="169" y="195"/>
                  <a:pt x="169" y="195"/>
                  <a:pt x="169" y="195"/>
                </a:cubicBezTo>
                <a:cubicBezTo>
                  <a:pt x="213" y="195"/>
                  <a:pt x="213" y="195"/>
                  <a:pt x="213" y="195"/>
                </a:cubicBezTo>
                <a:cubicBezTo>
                  <a:pt x="213" y="178"/>
                  <a:pt x="213" y="178"/>
                  <a:pt x="213" y="178"/>
                </a:cubicBezTo>
                <a:cubicBezTo>
                  <a:pt x="213" y="151"/>
                  <a:pt x="230" y="125"/>
                  <a:pt x="257" y="125"/>
                </a:cubicBezTo>
                <a:cubicBezTo>
                  <a:pt x="293" y="125"/>
                  <a:pt x="293" y="125"/>
                  <a:pt x="293" y="125"/>
                </a:cubicBezTo>
                <a:lnTo>
                  <a:pt x="293" y="160"/>
                </a:lnTo>
                <a:close/>
              </a:path>
            </a:pathLst>
          </a:custGeom>
          <a:solidFill>
            <a:schemeClr val="bg1">
              <a:alpha val="30000"/>
            </a:schemeClr>
          </a:solidFill>
          <a:ln>
            <a:noFill/>
          </a:ln>
          <a:effectLst/>
        </p:spPr>
        <p:txBody>
          <a:bodyPr wrap="none" lIns="34290" tIns="17145" rIns="34290" bIns="17145" anchor="ctr"/>
          <a:lstStyle/>
          <a:p>
            <a:endParaRPr lang="en-US" sz="4596" dirty="0"/>
          </a:p>
        </p:txBody>
      </p:sp>
      <p:sp>
        <p:nvSpPr>
          <p:cNvPr id="14" name="Freeform 86">
            <a:extLst>
              <a:ext uri="{FF2B5EF4-FFF2-40B4-BE49-F238E27FC236}">
                <a16:creationId xmlns:a16="http://schemas.microsoft.com/office/drawing/2014/main" id="{40B63EAB-9CF9-4227-9BB7-24189752BB8F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0645505" y="423515"/>
            <a:ext cx="199751" cy="196424"/>
          </a:xfrm>
          <a:custGeom>
            <a:avLst/>
            <a:gdLst>
              <a:gd name="T0" fmla="*/ 130423 w 480"/>
              <a:gd name="T1" fmla="*/ 0 h 471"/>
              <a:gd name="T2" fmla="*/ 130423 w 480"/>
              <a:gd name="T3" fmla="*/ 0 h 471"/>
              <a:gd name="T4" fmla="*/ 0 w 480"/>
              <a:gd name="T5" fmla="*/ 126130 h 471"/>
              <a:gd name="T6" fmla="*/ 130423 w 480"/>
              <a:gd name="T7" fmla="*/ 256629 h 471"/>
              <a:gd name="T8" fmla="*/ 261391 w 480"/>
              <a:gd name="T9" fmla="*/ 126130 h 471"/>
              <a:gd name="T10" fmla="*/ 130423 w 480"/>
              <a:gd name="T11" fmla="*/ 0 h 471"/>
              <a:gd name="T12" fmla="*/ 183902 w 480"/>
              <a:gd name="T13" fmla="*/ 106474 h 471"/>
              <a:gd name="T14" fmla="*/ 183902 w 480"/>
              <a:gd name="T15" fmla="*/ 106474 h 471"/>
              <a:gd name="T16" fmla="*/ 183902 w 480"/>
              <a:gd name="T17" fmla="*/ 106474 h 471"/>
              <a:gd name="T18" fmla="*/ 111323 w 480"/>
              <a:gd name="T19" fmla="*/ 179094 h 471"/>
              <a:gd name="T20" fmla="*/ 72578 w 480"/>
              <a:gd name="T21" fmla="*/ 169266 h 471"/>
              <a:gd name="T22" fmla="*/ 77490 w 480"/>
              <a:gd name="T23" fmla="*/ 169266 h 471"/>
              <a:gd name="T24" fmla="*/ 111323 w 480"/>
              <a:gd name="T25" fmla="*/ 159984 h 471"/>
              <a:gd name="T26" fmla="*/ 87312 w 480"/>
              <a:gd name="T27" fmla="*/ 140327 h 471"/>
              <a:gd name="T28" fmla="*/ 92224 w 480"/>
              <a:gd name="T29" fmla="*/ 140327 h 471"/>
              <a:gd name="T30" fmla="*/ 97135 w 480"/>
              <a:gd name="T31" fmla="*/ 140327 h 471"/>
              <a:gd name="T32" fmla="*/ 77490 w 480"/>
              <a:gd name="T33" fmla="*/ 116302 h 471"/>
              <a:gd name="T34" fmla="*/ 77490 w 480"/>
              <a:gd name="T35" fmla="*/ 116302 h 471"/>
              <a:gd name="T36" fmla="*/ 87312 w 480"/>
              <a:gd name="T37" fmla="*/ 116302 h 471"/>
              <a:gd name="T38" fmla="*/ 77490 w 480"/>
              <a:gd name="T39" fmla="*/ 97191 h 471"/>
              <a:gd name="T40" fmla="*/ 82401 w 480"/>
              <a:gd name="T41" fmla="*/ 82449 h 471"/>
              <a:gd name="T42" fmla="*/ 130423 w 480"/>
              <a:gd name="T43" fmla="*/ 111388 h 471"/>
              <a:gd name="T44" fmla="*/ 130423 w 480"/>
              <a:gd name="T45" fmla="*/ 106474 h 471"/>
              <a:gd name="T46" fmla="*/ 159345 w 480"/>
              <a:gd name="T47" fmla="*/ 77535 h 471"/>
              <a:gd name="T48" fmla="*/ 174079 w 480"/>
              <a:gd name="T49" fmla="*/ 87363 h 471"/>
              <a:gd name="T50" fmla="*/ 193724 w 480"/>
              <a:gd name="T51" fmla="*/ 82449 h 471"/>
              <a:gd name="T52" fmla="*/ 183902 w 480"/>
              <a:gd name="T53" fmla="*/ 97191 h 471"/>
              <a:gd name="T54" fmla="*/ 198636 w 480"/>
              <a:gd name="T55" fmla="*/ 92277 h 471"/>
              <a:gd name="T56" fmla="*/ 183902 w 480"/>
              <a:gd name="T57" fmla="*/ 106474 h 471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0" t="0" r="r" b="b"/>
            <a:pathLst>
              <a:path w="480" h="471">
                <a:moveTo>
                  <a:pt x="239" y="0"/>
                </a:moveTo>
                <a:lnTo>
                  <a:pt x="239" y="0"/>
                </a:lnTo>
                <a:cubicBezTo>
                  <a:pt x="107" y="0"/>
                  <a:pt x="0" y="107"/>
                  <a:pt x="0" y="231"/>
                </a:cubicBezTo>
                <a:cubicBezTo>
                  <a:pt x="0" y="363"/>
                  <a:pt x="107" y="470"/>
                  <a:pt x="239" y="470"/>
                </a:cubicBezTo>
                <a:cubicBezTo>
                  <a:pt x="372" y="470"/>
                  <a:pt x="479" y="363"/>
                  <a:pt x="479" y="231"/>
                </a:cubicBezTo>
                <a:cubicBezTo>
                  <a:pt x="479" y="107"/>
                  <a:pt x="372" y="0"/>
                  <a:pt x="239" y="0"/>
                </a:cubicBezTo>
                <a:close/>
                <a:moveTo>
                  <a:pt x="337" y="195"/>
                </a:moveTo>
                <a:lnTo>
                  <a:pt x="337" y="195"/>
                </a:lnTo>
                <a:cubicBezTo>
                  <a:pt x="337" y="257"/>
                  <a:pt x="292" y="328"/>
                  <a:pt x="204" y="328"/>
                </a:cubicBezTo>
                <a:cubicBezTo>
                  <a:pt x="178" y="328"/>
                  <a:pt x="151" y="319"/>
                  <a:pt x="133" y="310"/>
                </a:cubicBezTo>
                <a:lnTo>
                  <a:pt x="142" y="310"/>
                </a:lnTo>
                <a:cubicBezTo>
                  <a:pt x="160" y="310"/>
                  <a:pt x="186" y="301"/>
                  <a:pt x="204" y="293"/>
                </a:cubicBezTo>
                <a:cubicBezTo>
                  <a:pt x="178" y="293"/>
                  <a:pt x="160" y="275"/>
                  <a:pt x="160" y="257"/>
                </a:cubicBezTo>
                <a:cubicBezTo>
                  <a:pt x="160" y="257"/>
                  <a:pt x="160" y="257"/>
                  <a:pt x="169" y="257"/>
                </a:cubicBezTo>
                <a:lnTo>
                  <a:pt x="178" y="257"/>
                </a:lnTo>
                <a:cubicBezTo>
                  <a:pt x="160" y="248"/>
                  <a:pt x="142" y="231"/>
                  <a:pt x="142" y="213"/>
                </a:cubicBezTo>
                <a:cubicBezTo>
                  <a:pt x="142" y="213"/>
                  <a:pt x="151" y="213"/>
                  <a:pt x="160" y="213"/>
                </a:cubicBezTo>
                <a:cubicBezTo>
                  <a:pt x="151" y="204"/>
                  <a:pt x="142" y="195"/>
                  <a:pt x="142" y="178"/>
                </a:cubicBezTo>
                <a:cubicBezTo>
                  <a:pt x="142" y="169"/>
                  <a:pt x="142" y="160"/>
                  <a:pt x="151" y="151"/>
                </a:cubicBezTo>
                <a:cubicBezTo>
                  <a:pt x="169" y="178"/>
                  <a:pt x="204" y="204"/>
                  <a:pt x="239" y="204"/>
                </a:cubicBezTo>
                <a:cubicBezTo>
                  <a:pt x="239" y="195"/>
                  <a:pt x="239" y="195"/>
                  <a:pt x="239" y="195"/>
                </a:cubicBezTo>
                <a:cubicBezTo>
                  <a:pt x="239" y="169"/>
                  <a:pt x="266" y="142"/>
                  <a:pt x="292" y="142"/>
                </a:cubicBezTo>
                <a:cubicBezTo>
                  <a:pt x="301" y="142"/>
                  <a:pt x="319" y="151"/>
                  <a:pt x="319" y="160"/>
                </a:cubicBezTo>
                <a:cubicBezTo>
                  <a:pt x="337" y="160"/>
                  <a:pt x="346" y="151"/>
                  <a:pt x="355" y="151"/>
                </a:cubicBezTo>
                <a:cubicBezTo>
                  <a:pt x="346" y="160"/>
                  <a:pt x="346" y="169"/>
                  <a:pt x="337" y="178"/>
                </a:cubicBezTo>
                <a:cubicBezTo>
                  <a:pt x="346" y="178"/>
                  <a:pt x="355" y="169"/>
                  <a:pt x="364" y="169"/>
                </a:cubicBezTo>
                <a:cubicBezTo>
                  <a:pt x="355" y="178"/>
                  <a:pt x="346" y="187"/>
                  <a:pt x="337" y="195"/>
                </a:cubicBezTo>
                <a:close/>
              </a:path>
            </a:pathLst>
          </a:cu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n-US" dirty="0">
              <a:solidFill>
                <a:schemeClr val="lt1"/>
              </a:solidFill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E9678AD0-9AD2-4156-9CC3-5C633170A692}"/>
              </a:ext>
            </a:extLst>
          </p:cNvPr>
          <p:cNvSpPr/>
          <p:nvPr userDrawn="1"/>
        </p:nvSpPr>
        <p:spPr>
          <a:xfrm rot="14125145">
            <a:off x="11393977" y="6114864"/>
            <a:ext cx="476848" cy="457473"/>
          </a:xfrm>
          <a:custGeom>
            <a:avLst/>
            <a:gdLst>
              <a:gd name="connsiteX0" fmla="*/ 1461356 w 3189331"/>
              <a:gd name="connsiteY0" fmla="*/ 10544 h 3099408"/>
              <a:gd name="connsiteX1" fmla="*/ 2055716 w 3189331"/>
              <a:gd name="connsiteY1" fmla="*/ 124844 h 3099408"/>
              <a:gd name="connsiteX2" fmla="*/ 2200496 w 3189331"/>
              <a:gd name="connsiteY2" fmla="*/ 155324 h 3099408"/>
              <a:gd name="connsiteX3" fmla="*/ 2817716 w 3189331"/>
              <a:gd name="connsiteY3" fmla="*/ 322964 h 3099408"/>
              <a:gd name="connsiteX4" fmla="*/ 3152996 w 3189331"/>
              <a:gd name="connsiteY4" fmla="*/ 742064 h 3099408"/>
              <a:gd name="connsiteX5" fmla="*/ 3107276 w 3189331"/>
              <a:gd name="connsiteY5" fmla="*/ 1405004 h 3099408"/>
              <a:gd name="connsiteX6" fmla="*/ 2505296 w 3189331"/>
              <a:gd name="connsiteY6" fmla="*/ 1854584 h 3099408"/>
              <a:gd name="connsiteX7" fmla="*/ 2192876 w 3189331"/>
              <a:gd name="connsiteY7" fmla="*/ 2433704 h 3099408"/>
              <a:gd name="connsiteX8" fmla="*/ 1697576 w 3189331"/>
              <a:gd name="connsiteY8" fmla="*/ 2860424 h 3099408"/>
              <a:gd name="connsiteX9" fmla="*/ 1232756 w 3189331"/>
              <a:gd name="connsiteY9" fmla="*/ 3081404 h 3099408"/>
              <a:gd name="connsiteX10" fmla="*/ 646016 w 3189331"/>
              <a:gd name="connsiteY10" fmla="*/ 3005204 h 3099408"/>
              <a:gd name="connsiteX11" fmla="*/ 104996 w 3189331"/>
              <a:gd name="connsiteY11" fmla="*/ 2365124 h 3099408"/>
              <a:gd name="connsiteX12" fmla="*/ 44036 w 3189331"/>
              <a:gd name="connsiteY12" fmla="*/ 1252604 h 3099408"/>
              <a:gd name="connsiteX13" fmla="*/ 607916 w 3189331"/>
              <a:gd name="connsiteY13" fmla="*/ 422024 h 3099408"/>
              <a:gd name="connsiteX14" fmla="*/ 1461356 w 3189331"/>
              <a:gd name="connsiteY14" fmla="*/ 10544 h 3099408"/>
              <a:gd name="connsiteX0" fmla="*/ 1461356 w 3197385"/>
              <a:gd name="connsiteY0" fmla="*/ 10544 h 3099408"/>
              <a:gd name="connsiteX1" fmla="*/ 2055716 w 3197385"/>
              <a:gd name="connsiteY1" fmla="*/ 124844 h 3099408"/>
              <a:gd name="connsiteX2" fmla="*/ 2200496 w 3197385"/>
              <a:gd name="connsiteY2" fmla="*/ 155324 h 3099408"/>
              <a:gd name="connsiteX3" fmla="*/ 2817716 w 3197385"/>
              <a:gd name="connsiteY3" fmla="*/ 322964 h 3099408"/>
              <a:gd name="connsiteX4" fmla="*/ 3152996 w 3197385"/>
              <a:gd name="connsiteY4" fmla="*/ 742064 h 3099408"/>
              <a:gd name="connsiteX5" fmla="*/ 3107276 w 3197385"/>
              <a:gd name="connsiteY5" fmla="*/ 1405004 h 3099408"/>
              <a:gd name="connsiteX6" fmla="*/ 2505296 w 3197385"/>
              <a:gd name="connsiteY6" fmla="*/ 1854584 h 3099408"/>
              <a:gd name="connsiteX7" fmla="*/ 2192876 w 3197385"/>
              <a:gd name="connsiteY7" fmla="*/ 2433704 h 3099408"/>
              <a:gd name="connsiteX8" fmla="*/ 1697576 w 3197385"/>
              <a:gd name="connsiteY8" fmla="*/ 2860424 h 3099408"/>
              <a:gd name="connsiteX9" fmla="*/ 1232756 w 3197385"/>
              <a:gd name="connsiteY9" fmla="*/ 3081404 h 3099408"/>
              <a:gd name="connsiteX10" fmla="*/ 646016 w 3197385"/>
              <a:gd name="connsiteY10" fmla="*/ 3005204 h 3099408"/>
              <a:gd name="connsiteX11" fmla="*/ 104996 w 3197385"/>
              <a:gd name="connsiteY11" fmla="*/ 2365124 h 3099408"/>
              <a:gd name="connsiteX12" fmla="*/ 44036 w 3197385"/>
              <a:gd name="connsiteY12" fmla="*/ 1252604 h 3099408"/>
              <a:gd name="connsiteX13" fmla="*/ 607916 w 3197385"/>
              <a:gd name="connsiteY13" fmla="*/ 422024 h 3099408"/>
              <a:gd name="connsiteX14" fmla="*/ 1461356 w 3197385"/>
              <a:gd name="connsiteY14" fmla="*/ 10544 h 3099408"/>
              <a:gd name="connsiteX0" fmla="*/ 1461356 w 3116044"/>
              <a:gd name="connsiteY0" fmla="*/ 10544 h 3099408"/>
              <a:gd name="connsiteX1" fmla="*/ 2055716 w 3116044"/>
              <a:gd name="connsiteY1" fmla="*/ 124844 h 3099408"/>
              <a:gd name="connsiteX2" fmla="*/ 2200496 w 3116044"/>
              <a:gd name="connsiteY2" fmla="*/ 155324 h 3099408"/>
              <a:gd name="connsiteX3" fmla="*/ 2817716 w 3116044"/>
              <a:gd name="connsiteY3" fmla="*/ 322964 h 3099408"/>
              <a:gd name="connsiteX4" fmla="*/ 3107276 w 3116044"/>
              <a:gd name="connsiteY4" fmla="*/ 1405004 h 3099408"/>
              <a:gd name="connsiteX5" fmla="*/ 2505296 w 3116044"/>
              <a:gd name="connsiteY5" fmla="*/ 1854584 h 3099408"/>
              <a:gd name="connsiteX6" fmla="*/ 2192876 w 3116044"/>
              <a:gd name="connsiteY6" fmla="*/ 2433704 h 3099408"/>
              <a:gd name="connsiteX7" fmla="*/ 1697576 w 3116044"/>
              <a:gd name="connsiteY7" fmla="*/ 2860424 h 3099408"/>
              <a:gd name="connsiteX8" fmla="*/ 1232756 w 3116044"/>
              <a:gd name="connsiteY8" fmla="*/ 3081404 h 3099408"/>
              <a:gd name="connsiteX9" fmla="*/ 646016 w 3116044"/>
              <a:gd name="connsiteY9" fmla="*/ 3005204 h 3099408"/>
              <a:gd name="connsiteX10" fmla="*/ 104996 w 3116044"/>
              <a:gd name="connsiteY10" fmla="*/ 2365124 h 3099408"/>
              <a:gd name="connsiteX11" fmla="*/ 44036 w 3116044"/>
              <a:gd name="connsiteY11" fmla="*/ 1252604 h 3099408"/>
              <a:gd name="connsiteX12" fmla="*/ 607916 w 3116044"/>
              <a:gd name="connsiteY12" fmla="*/ 422024 h 3099408"/>
              <a:gd name="connsiteX13" fmla="*/ 1461356 w 3116044"/>
              <a:gd name="connsiteY13" fmla="*/ 10544 h 3099408"/>
              <a:gd name="connsiteX0" fmla="*/ 1461356 w 3202939"/>
              <a:gd name="connsiteY0" fmla="*/ 10544 h 3099408"/>
              <a:gd name="connsiteX1" fmla="*/ 2055716 w 3202939"/>
              <a:gd name="connsiteY1" fmla="*/ 124844 h 3099408"/>
              <a:gd name="connsiteX2" fmla="*/ 2200496 w 3202939"/>
              <a:gd name="connsiteY2" fmla="*/ 155324 h 3099408"/>
              <a:gd name="connsiteX3" fmla="*/ 2817716 w 3202939"/>
              <a:gd name="connsiteY3" fmla="*/ 322964 h 3099408"/>
              <a:gd name="connsiteX4" fmla="*/ 3107276 w 3202939"/>
              <a:gd name="connsiteY4" fmla="*/ 1405004 h 3099408"/>
              <a:gd name="connsiteX5" fmla="*/ 2505296 w 3202939"/>
              <a:gd name="connsiteY5" fmla="*/ 1854584 h 3099408"/>
              <a:gd name="connsiteX6" fmla="*/ 2192876 w 3202939"/>
              <a:gd name="connsiteY6" fmla="*/ 2433704 h 3099408"/>
              <a:gd name="connsiteX7" fmla="*/ 1697576 w 3202939"/>
              <a:gd name="connsiteY7" fmla="*/ 2860424 h 3099408"/>
              <a:gd name="connsiteX8" fmla="*/ 1232756 w 3202939"/>
              <a:gd name="connsiteY8" fmla="*/ 3081404 h 3099408"/>
              <a:gd name="connsiteX9" fmla="*/ 646016 w 3202939"/>
              <a:gd name="connsiteY9" fmla="*/ 3005204 h 3099408"/>
              <a:gd name="connsiteX10" fmla="*/ 104996 w 3202939"/>
              <a:gd name="connsiteY10" fmla="*/ 2365124 h 3099408"/>
              <a:gd name="connsiteX11" fmla="*/ 44036 w 3202939"/>
              <a:gd name="connsiteY11" fmla="*/ 1252604 h 3099408"/>
              <a:gd name="connsiteX12" fmla="*/ 607916 w 3202939"/>
              <a:gd name="connsiteY12" fmla="*/ 422024 h 3099408"/>
              <a:gd name="connsiteX13" fmla="*/ 1461356 w 3202939"/>
              <a:gd name="connsiteY13" fmla="*/ 10544 h 3099408"/>
              <a:gd name="connsiteX0" fmla="*/ 1461356 w 3202939"/>
              <a:gd name="connsiteY0" fmla="*/ 10544 h 3099408"/>
              <a:gd name="connsiteX1" fmla="*/ 2055716 w 3202939"/>
              <a:gd name="connsiteY1" fmla="*/ 124844 h 3099408"/>
              <a:gd name="connsiteX2" fmla="*/ 2200496 w 3202939"/>
              <a:gd name="connsiteY2" fmla="*/ 155324 h 3099408"/>
              <a:gd name="connsiteX3" fmla="*/ 2817716 w 3202939"/>
              <a:gd name="connsiteY3" fmla="*/ 322964 h 3099408"/>
              <a:gd name="connsiteX4" fmla="*/ 3107276 w 3202939"/>
              <a:gd name="connsiteY4" fmla="*/ 1405004 h 3099408"/>
              <a:gd name="connsiteX5" fmla="*/ 2505296 w 3202939"/>
              <a:gd name="connsiteY5" fmla="*/ 1854584 h 3099408"/>
              <a:gd name="connsiteX6" fmla="*/ 1697576 w 3202939"/>
              <a:gd name="connsiteY6" fmla="*/ 2860424 h 3099408"/>
              <a:gd name="connsiteX7" fmla="*/ 1232756 w 3202939"/>
              <a:gd name="connsiteY7" fmla="*/ 3081404 h 3099408"/>
              <a:gd name="connsiteX8" fmla="*/ 646016 w 3202939"/>
              <a:gd name="connsiteY8" fmla="*/ 3005204 h 3099408"/>
              <a:gd name="connsiteX9" fmla="*/ 104996 w 3202939"/>
              <a:gd name="connsiteY9" fmla="*/ 2365124 h 3099408"/>
              <a:gd name="connsiteX10" fmla="*/ 44036 w 3202939"/>
              <a:gd name="connsiteY10" fmla="*/ 1252604 h 3099408"/>
              <a:gd name="connsiteX11" fmla="*/ 607916 w 3202939"/>
              <a:gd name="connsiteY11" fmla="*/ 422024 h 3099408"/>
              <a:gd name="connsiteX12" fmla="*/ 1461356 w 3202939"/>
              <a:gd name="connsiteY12" fmla="*/ 10544 h 3099408"/>
              <a:gd name="connsiteX0" fmla="*/ 1461356 w 3202939"/>
              <a:gd name="connsiteY0" fmla="*/ 10544 h 3099408"/>
              <a:gd name="connsiteX1" fmla="*/ 2055716 w 3202939"/>
              <a:gd name="connsiteY1" fmla="*/ 124844 h 3099408"/>
              <a:gd name="connsiteX2" fmla="*/ 2200496 w 3202939"/>
              <a:gd name="connsiteY2" fmla="*/ 155324 h 3099408"/>
              <a:gd name="connsiteX3" fmla="*/ 2817716 w 3202939"/>
              <a:gd name="connsiteY3" fmla="*/ 322964 h 3099408"/>
              <a:gd name="connsiteX4" fmla="*/ 3107276 w 3202939"/>
              <a:gd name="connsiteY4" fmla="*/ 1405004 h 3099408"/>
              <a:gd name="connsiteX5" fmla="*/ 2505296 w 3202939"/>
              <a:gd name="connsiteY5" fmla="*/ 1854584 h 3099408"/>
              <a:gd name="connsiteX6" fmla="*/ 1697576 w 3202939"/>
              <a:gd name="connsiteY6" fmla="*/ 2860424 h 3099408"/>
              <a:gd name="connsiteX7" fmla="*/ 1232756 w 3202939"/>
              <a:gd name="connsiteY7" fmla="*/ 3081404 h 3099408"/>
              <a:gd name="connsiteX8" fmla="*/ 646016 w 3202939"/>
              <a:gd name="connsiteY8" fmla="*/ 3005204 h 3099408"/>
              <a:gd name="connsiteX9" fmla="*/ 104996 w 3202939"/>
              <a:gd name="connsiteY9" fmla="*/ 2365124 h 3099408"/>
              <a:gd name="connsiteX10" fmla="*/ 44036 w 3202939"/>
              <a:gd name="connsiteY10" fmla="*/ 1252604 h 3099408"/>
              <a:gd name="connsiteX11" fmla="*/ 607916 w 3202939"/>
              <a:gd name="connsiteY11" fmla="*/ 422024 h 3099408"/>
              <a:gd name="connsiteX12" fmla="*/ 1461356 w 3202939"/>
              <a:gd name="connsiteY12" fmla="*/ 10544 h 3099408"/>
              <a:gd name="connsiteX0" fmla="*/ 1461356 w 3202939"/>
              <a:gd name="connsiteY0" fmla="*/ 10544 h 3173530"/>
              <a:gd name="connsiteX1" fmla="*/ 2055716 w 3202939"/>
              <a:gd name="connsiteY1" fmla="*/ 124844 h 3173530"/>
              <a:gd name="connsiteX2" fmla="*/ 2200496 w 3202939"/>
              <a:gd name="connsiteY2" fmla="*/ 155324 h 3173530"/>
              <a:gd name="connsiteX3" fmla="*/ 2817716 w 3202939"/>
              <a:gd name="connsiteY3" fmla="*/ 322964 h 3173530"/>
              <a:gd name="connsiteX4" fmla="*/ 3107276 w 3202939"/>
              <a:gd name="connsiteY4" fmla="*/ 1405004 h 3173530"/>
              <a:gd name="connsiteX5" fmla="*/ 2505296 w 3202939"/>
              <a:gd name="connsiteY5" fmla="*/ 1854584 h 3173530"/>
              <a:gd name="connsiteX6" fmla="*/ 1232756 w 3202939"/>
              <a:gd name="connsiteY6" fmla="*/ 3081404 h 3173530"/>
              <a:gd name="connsiteX7" fmla="*/ 646016 w 3202939"/>
              <a:gd name="connsiteY7" fmla="*/ 3005204 h 3173530"/>
              <a:gd name="connsiteX8" fmla="*/ 104996 w 3202939"/>
              <a:gd name="connsiteY8" fmla="*/ 2365124 h 3173530"/>
              <a:gd name="connsiteX9" fmla="*/ 44036 w 3202939"/>
              <a:gd name="connsiteY9" fmla="*/ 1252604 h 3173530"/>
              <a:gd name="connsiteX10" fmla="*/ 607916 w 3202939"/>
              <a:gd name="connsiteY10" fmla="*/ 422024 h 3173530"/>
              <a:gd name="connsiteX11" fmla="*/ 1461356 w 3202939"/>
              <a:gd name="connsiteY11" fmla="*/ 10544 h 3173530"/>
              <a:gd name="connsiteX0" fmla="*/ 1461356 w 3202939"/>
              <a:gd name="connsiteY0" fmla="*/ 10544 h 3178638"/>
              <a:gd name="connsiteX1" fmla="*/ 2055716 w 3202939"/>
              <a:gd name="connsiteY1" fmla="*/ 124844 h 3178638"/>
              <a:gd name="connsiteX2" fmla="*/ 2200496 w 3202939"/>
              <a:gd name="connsiteY2" fmla="*/ 155324 h 3178638"/>
              <a:gd name="connsiteX3" fmla="*/ 2817716 w 3202939"/>
              <a:gd name="connsiteY3" fmla="*/ 322964 h 3178638"/>
              <a:gd name="connsiteX4" fmla="*/ 3107276 w 3202939"/>
              <a:gd name="connsiteY4" fmla="*/ 1405004 h 3178638"/>
              <a:gd name="connsiteX5" fmla="*/ 2505296 w 3202939"/>
              <a:gd name="connsiteY5" fmla="*/ 1854584 h 3178638"/>
              <a:gd name="connsiteX6" fmla="*/ 1232756 w 3202939"/>
              <a:gd name="connsiteY6" fmla="*/ 3081404 h 3178638"/>
              <a:gd name="connsiteX7" fmla="*/ 646016 w 3202939"/>
              <a:gd name="connsiteY7" fmla="*/ 3005204 h 3178638"/>
              <a:gd name="connsiteX8" fmla="*/ 104996 w 3202939"/>
              <a:gd name="connsiteY8" fmla="*/ 2365124 h 3178638"/>
              <a:gd name="connsiteX9" fmla="*/ 44036 w 3202939"/>
              <a:gd name="connsiteY9" fmla="*/ 1252604 h 3178638"/>
              <a:gd name="connsiteX10" fmla="*/ 607916 w 3202939"/>
              <a:gd name="connsiteY10" fmla="*/ 422024 h 3178638"/>
              <a:gd name="connsiteX11" fmla="*/ 1461356 w 3202939"/>
              <a:gd name="connsiteY11" fmla="*/ 10544 h 3178638"/>
              <a:gd name="connsiteX0" fmla="*/ 1461356 w 3202939"/>
              <a:gd name="connsiteY0" fmla="*/ 10544 h 3091066"/>
              <a:gd name="connsiteX1" fmla="*/ 2055716 w 3202939"/>
              <a:gd name="connsiteY1" fmla="*/ 124844 h 3091066"/>
              <a:gd name="connsiteX2" fmla="*/ 2200496 w 3202939"/>
              <a:gd name="connsiteY2" fmla="*/ 155324 h 3091066"/>
              <a:gd name="connsiteX3" fmla="*/ 2817716 w 3202939"/>
              <a:gd name="connsiteY3" fmla="*/ 322964 h 3091066"/>
              <a:gd name="connsiteX4" fmla="*/ 3107276 w 3202939"/>
              <a:gd name="connsiteY4" fmla="*/ 1405004 h 3091066"/>
              <a:gd name="connsiteX5" fmla="*/ 2505296 w 3202939"/>
              <a:gd name="connsiteY5" fmla="*/ 1854584 h 3091066"/>
              <a:gd name="connsiteX6" fmla="*/ 1232756 w 3202939"/>
              <a:gd name="connsiteY6" fmla="*/ 3081404 h 3091066"/>
              <a:gd name="connsiteX7" fmla="*/ 104996 w 3202939"/>
              <a:gd name="connsiteY7" fmla="*/ 2365124 h 3091066"/>
              <a:gd name="connsiteX8" fmla="*/ 44036 w 3202939"/>
              <a:gd name="connsiteY8" fmla="*/ 1252604 h 3091066"/>
              <a:gd name="connsiteX9" fmla="*/ 607916 w 3202939"/>
              <a:gd name="connsiteY9" fmla="*/ 422024 h 3091066"/>
              <a:gd name="connsiteX10" fmla="*/ 1461356 w 3202939"/>
              <a:gd name="connsiteY10" fmla="*/ 10544 h 3091066"/>
              <a:gd name="connsiteX0" fmla="*/ 1461356 w 3202939"/>
              <a:gd name="connsiteY0" fmla="*/ 10544 h 3082640"/>
              <a:gd name="connsiteX1" fmla="*/ 2055716 w 3202939"/>
              <a:gd name="connsiteY1" fmla="*/ 124844 h 3082640"/>
              <a:gd name="connsiteX2" fmla="*/ 2200496 w 3202939"/>
              <a:gd name="connsiteY2" fmla="*/ 155324 h 3082640"/>
              <a:gd name="connsiteX3" fmla="*/ 2817716 w 3202939"/>
              <a:gd name="connsiteY3" fmla="*/ 322964 h 3082640"/>
              <a:gd name="connsiteX4" fmla="*/ 3107276 w 3202939"/>
              <a:gd name="connsiteY4" fmla="*/ 1405004 h 3082640"/>
              <a:gd name="connsiteX5" fmla="*/ 2505296 w 3202939"/>
              <a:gd name="connsiteY5" fmla="*/ 1854584 h 3082640"/>
              <a:gd name="connsiteX6" fmla="*/ 1232756 w 3202939"/>
              <a:gd name="connsiteY6" fmla="*/ 3081404 h 3082640"/>
              <a:gd name="connsiteX7" fmla="*/ 104996 w 3202939"/>
              <a:gd name="connsiteY7" fmla="*/ 2365124 h 3082640"/>
              <a:gd name="connsiteX8" fmla="*/ 44036 w 3202939"/>
              <a:gd name="connsiteY8" fmla="*/ 1252604 h 3082640"/>
              <a:gd name="connsiteX9" fmla="*/ 607916 w 3202939"/>
              <a:gd name="connsiteY9" fmla="*/ 422024 h 3082640"/>
              <a:gd name="connsiteX10" fmla="*/ 1461356 w 3202939"/>
              <a:gd name="connsiteY10" fmla="*/ 10544 h 3082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202939" h="3082640">
                <a:moveTo>
                  <a:pt x="1461356" y="10544"/>
                </a:moveTo>
                <a:cubicBezTo>
                  <a:pt x="1702656" y="-38986"/>
                  <a:pt x="1932526" y="100714"/>
                  <a:pt x="2055716" y="124844"/>
                </a:cubicBezTo>
                <a:cubicBezTo>
                  <a:pt x="2055716" y="124844"/>
                  <a:pt x="2073496" y="122304"/>
                  <a:pt x="2200496" y="155324"/>
                </a:cubicBezTo>
                <a:cubicBezTo>
                  <a:pt x="2200496" y="155324"/>
                  <a:pt x="2610399" y="170516"/>
                  <a:pt x="2817716" y="322964"/>
                </a:cubicBezTo>
                <a:cubicBezTo>
                  <a:pt x="3406100" y="755625"/>
                  <a:pt x="3159346" y="1149734"/>
                  <a:pt x="3107276" y="1405004"/>
                </a:cubicBezTo>
                <a:cubicBezTo>
                  <a:pt x="3055206" y="1660274"/>
                  <a:pt x="2817716" y="1575184"/>
                  <a:pt x="2505296" y="1854584"/>
                </a:cubicBezTo>
                <a:cubicBezTo>
                  <a:pt x="2192876" y="2133984"/>
                  <a:pt x="1983759" y="3053847"/>
                  <a:pt x="1232756" y="3081404"/>
                </a:cubicBezTo>
                <a:cubicBezTo>
                  <a:pt x="481753" y="3108961"/>
                  <a:pt x="303116" y="2669924"/>
                  <a:pt x="104996" y="2365124"/>
                </a:cubicBezTo>
                <a:cubicBezTo>
                  <a:pt x="4666" y="2073024"/>
                  <a:pt x="-39784" y="1576454"/>
                  <a:pt x="44036" y="1252604"/>
                </a:cubicBezTo>
                <a:cubicBezTo>
                  <a:pt x="127856" y="928754"/>
                  <a:pt x="369156" y="623954"/>
                  <a:pt x="607916" y="422024"/>
                </a:cubicBezTo>
                <a:cubicBezTo>
                  <a:pt x="846676" y="220094"/>
                  <a:pt x="1220056" y="60074"/>
                  <a:pt x="1461356" y="1054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EABD52E-A0F3-479D-A5A3-F57B67AD41A3}"/>
              </a:ext>
            </a:extLst>
          </p:cNvPr>
          <p:cNvSpPr txBox="1"/>
          <p:nvPr userDrawn="1"/>
        </p:nvSpPr>
        <p:spPr>
          <a:xfrm>
            <a:off x="11321412" y="6205101"/>
            <a:ext cx="62197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260E2A6B-A809-4840-BF14-8648BC0BDF87}" type="slidenum">
              <a:rPr lang="id-ID" sz="1200" b="1" i="0" smtClean="0">
                <a:solidFill>
                  <a:schemeClr val="accent1"/>
                </a:solidFill>
                <a:latin typeface="Roboto"/>
                <a:ea typeface="Open Sans" panose="020B0606030504020204" pitchFamily="34" charset="0"/>
                <a:cs typeface="Open Sans" panose="020B0606030504020204" pitchFamily="34" charset="0"/>
              </a:rPr>
              <a:pPr algn="ctr"/>
              <a:t>‹N°›</a:t>
            </a:fld>
            <a:endParaRPr lang="id-ID" sz="1200" b="1" i="0" dirty="0">
              <a:solidFill>
                <a:schemeClr val="accent1"/>
              </a:solidFill>
              <a:latin typeface="Roboto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0BF88EB2-E814-4BCD-8064-3CC245ABDE4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036546" y="2572270"/>
            <a:ext cx="1044052" cy="1044053"/>
          </a:xfrm>
          <a:custGeom>
            <a:avLst/>
            <a:gdLst>
              <a:gd name="connsiteX0" fmla="*/ 522026 w 1044052"/>
              <a:gd name="connsiteY0" fmla="*/ 0 h 1044053"/>
              <a:gd name="connsiteX1" fmla="*/ 1044052 w 1044052"/>
              <a:gd name="connsiteY1" fmla="*/ 522027 h 1044053"/>
              <a:gd name="connsiteX2" fmla="*/ 522026 w 1044052"/>
              <a:gd name="connsiteY2" fmla="*/ 1044053 h 1044053"/>
              <a:gd name="connsiteX3" fmla="*/ 0 w 1044052"/>
              <a:gd name="connsiteY3" fmla="*/ 522027 h 1044053"/>
              <a:gd name="connsiteX4" fmla="*/ 522026 w 1044052"/>
              <a:gd name="connsiteY4" fmla="*/ 0 h 10440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44052" h="1044053">
                <a:moveTo>
                  <a:pt x="522026" y="0"/>
                </a:moveTo>
                <a:cubicBezTo>
                  <a:pt x="810333" y="0"/>
                  <a:pt x="1044052" y="233720"/>
                  <a:pt x="1044052" y="522027"/>
                </a:cubicBezTo>
                <a:cubicBezTo>
                  <a:pt x="1044052" y="810334"/>
                  <a:pt x="810333" y="1044053"/>
                  <a:pt x="522026" y="1044053"/>
                </a:cubicBezTo>
                <a:cubicBezTo>
                  <a:pt x="233719" y="1044053"/>
                  <a:pt x="0" y="810334"/>
                  <a:pt x="0" y="522027"/>
                </a:cubicBezTo>
                <a:cubicBezTo>
                  <a:pt x="0" y="233720"/>
                  <a:pt x="233719" y="0"/>
                  <a:pt x="522026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2000"/>
            </a:lvl1pPr>
          </a:lstStyle>
          <a:p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B306B7C-40B3-4612-8F99-24F12E7F3A64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76000">
                <a:schemeClr val="accent1">
                  <a:lumMod val="7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1B37173-0C4E-4501-9509-4245A5925503}"/>
              </a:ext>
            </a:extLst>
          </p:cNvPr>
          <p:cNvSpPr txBox="1"/>
          <p:nvPr userDrawn="1"/>
        </p:nvSpPr>
        <p:spPr>
          <a:xfrm>
            <a:off x="892224" y="299653"/>
            <a:ext cx="109574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0" dirty="0">
                <a:solidFill>
                  <a:schemeClr val="bg1"/>
                </a:solidFill>
                <a:latin typeface="Days One" panose="02000505000000020004" pitchFamily="2" charset="0"/>
                <a:cs typeface="Segoe UI" panose="020B0502040204020203" pitchFamily="34" charset="0"/>
              </a:rPr>
              <a:t>educate</a:t>
            </a:r>
            <a:endParaRPr lang="id-ID" sz="1600" b="0" dirty="0">
              <a:solidFill>
                <a:schemeClr val="bg1"/>
              </a:solidFill>
              <a:latin typeface="Days One" panose="02000505000000020004" pitchFamily="2" charset="0"/>
              <a:cs typeface="Segoe UI" panose="020B0502040204020203" pitchFamily="34" charset="0"/>
            </a:endParaRP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05B3476B-BC0F-41E6-8E75-E9AD1AE1E276}"/>
              </a:ext>
            </a:extLst>
          </p:cNvPr>
          <p:cNvSpPr/>
          <p:nvPr userDrawn="1"/>
        </p:nvSpPr>
        <p:spPr>
          <a:xfrm rot="5400000">
            <a:off x="621447" y="324556"/>
            <a:ext cx="250174" cy="249740"/>
          </a:xfrm>
          <a:custGeom>
            <a:avLst/>
            <a:gdLst/>
            <a:ahLst/>
            <a:cxnLst/>
            <a:rect l="l" t="t" r="r" b="b"/>
            <a:pathLst>
              <a:path w="250174" h="249740">
                <a:moveTo>
                  <a:pt x="0" y="227110"/>
                </a:moveTo>
                <a:lnTo>
                  <a:pt x="0" y="1030"/>
                </a:lnTo>
                <a:lnTo>
                  <a:pt x="434" y="0"/>
                </a:lnTo>
                <a:lnTo>
                  <a:pt x="63493" y="63059"/>
                </a:lnTo>
                <a:lnTo>
                  <a:pt x="63493" y="167617"/>
                </a:lnTo>
                <a:lnTo>
                  <a:pt x="112552" y="167617"/>
                </a:lnTo>
                <a:lnTo>
                  <a:pt x="112552" y="112118"/>
                </a:lnTo>
                <a:lnTo>
                  <a:pt x="250174" y="249740"/>
                </a:lnTo>
                <a:lnTo>
                  <a:pt x="22236" y="249740"/>
                </a:lnTo>
                <a:cubicBezTo>
                  <a:pt x="15984" y="249740"/>
                  <a:pt x="10715" y="247518"/>
                  <a:pt x="6429" y="243073"/>
                </a:cubicBezTo>
                <a:cubicBezTo>
                  <a:pt x="2143" y="238629"/>
                  <a:pt x="0" y="233308"/>
                  <a:pt x="0" y="227110"/>
                </a:cubicBezTo>
                <a:close/>
              </a:path>
            </a:pathLst>
          </a:cu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47BFAD09-A2CC-4162-BE82-904BEFDC6522}"/>
              </a:ext>
            </a:extLst>
          </p:cNvPr>
          <p:cNvSpPr/>
          <p:nvPr userDrawn="1"/>
        </p:nvSpPr>
        <p:spPr>
          <a:xfrm rot="5400000">
            <a:off x="668629" y="389927"/>
            <a:ext cx="176630" cy="270559"/>
          </a:xfrm>
          <a:custGeom>
            <a:avLst/>
            <a:gdLst/>
            <a:ahLst/>
            <a:cxnLst/>
            <a:rect l="l" t="t" r="r" b="b"/>
            <a:pathLst>
              <a:path w="176630" h="270559">
                <a:moveTo>
                  <a:pt x="0" y="132937"/>
                </a:moveTo>
                <a:lnTo>
                  <a:pt x="0" y="45573"/>
                </a:lnTo>
                <a:cubicBezTo>
                  <a:pt x="0" y="39298"/>
                  <a:pt x="2203" y="33958"/>
                  <a:pt x="6609" y="29552"/>
                </a:cubicBezTo>
                <a:cubicBezTo>
                  <a:pt x="11015" y="25146"/>
                  <a:pt x="16289" y="22943"/>
                  <a:pt x="22430" y="22943"/>
                </a:cubicBezTo>
                <a:lnTo>
                  <a:pt x="40863" y="22943"/>
                </a:lnTo>
                <a:cubicBezTo>
                  <a:pt x="47046" y="22943"/>
                  <a:pt x="52330" y="25135"/>
                  <a:pt x="56715" y="29521"/>
                </a:cubicBezTo>
                <a:cubicBezTo>
                  <a:pt x="61101" y="33906"/>
                  <a:pt x="63293" y="39256"/>
                  <a:pt x="63293" y="45573"/>
                </a:cubicBezTo>
                <a:lnTo>
                  <a:pt x="63293" y="188436"/>
                </a:lnTo>
                <a:lnTo>
                  <a:pt x="113140" y="188436"/>
                </a:lnTo>
                <a:lnTo>
                  <a:pt x="113140" y="22240"/>
                </a:lnTo>
                <a:cubicBezTo>
                  <a:pt x="113140" y="16096"/>
                  <a:pt x="115310" y="10854"/>
                  <a:pt x="119651" y="6513"/>
                </a:cubicBezTo>
                <a:cubicBezTo>
                  <a:pt x="123991" y="2171"/>
                  <a:pt x="129232" y="0"/>
                  <a:pt x="135373" y="0"/>
                </a:cubicBezTo>
                <a:lnTo>
                  <a:pt x="154197" y="0"/>
                </a:lnTo>
                <a:cubicBezTo>
                  <a:pt x="160355" y="0"/>
                  <a:pt x="165633" y="2240"/>
                  <a:pt x="170032" y="6720"/>
                </a:cubicBezTo>
                <a:cubicBezTo>
                  <a:pt x="174431" y="11200"/>
                  <a:pt x="176630" y="16569"/>
                  <a:pt x="176630" y="22827"/>
                </a:cubicBezTo>
                <a:lnTo>
                  <a:pt x="176630" y="247929"/>
                </a:lnTo>
                <a:cubicBezTo>
                  <a:pt x="176630" y="254139"/>
                  <a:pt x="174451" y="259463"/>
                  <a:pt x="170093" y="263902"/>
                </a:cubicBezTo>
                <a:cubicBezTo>
                  <a:pt x="165735" y="268340"/>
                  <a:pt x="160306" y="270559"/>
                  <a:pt x="153806" y="270559"/>
                </a:cubicBezTo>
                <a:lnTo>
                  <a:pt x="137622" y="270559"/>
                </a:lnTo>
                <a:lnTo>
                  <a:pt x="0" y="13293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8" name="Freeform 62">
            <a:extLst>
              <a:ext uri="{FF2B5EF4-FFF2-40B4-BE49-F238E27FC236}">
                <a16:creationId xmlns:a16="http://schemas.microsoft.com/office/drawing/2014/main" id="{D304D86F-EC7A-489C-A2DB-69F29A1284EC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417390" y="6343601"/>
            <a:ext cx="121482" cy="119439"/>
          </a:xfrm>
          <a:custGeom>
            <a:avLst/>
            <a:gdLst>
              <a:gd name="T0" fmla="*/ 92739 w 55"/>
              <a:gd name="T1" fmla="*/ 185737 h 54"/>
              <a:gd name="T2" fmla="*/ 0 w 55"/>
              <a:gd name="T3" fmla="*/ 92869 h 54"/>
              <a:gd name="T4" fmla="*/ 92739 w 55"/>
              <a:gd name="T5" fmla="*/ 0 h 54"/>
              <a:gd name="T6" fmla="*/ 188913 w 55"/>
              <a:gd name="T7" fmla="*/ 92869 h 54"/>
              <a:gd name="T8" fmla="*/ 92739 w 55"/>
              <a:gd name="T9" fmla="*/ 185737 h 54"/>
              <a:gd name="T10" fmla="*/ 13739 w 55"/>
              <a:gd name="T11" fmla="*/ 92869 h 54"/>
              <a:gd name="T12" fmla="*/ 92739 w 55"/>
              <a:gd name="T13" fmla="*/ 171979 h 54"/>
              <a:gd name="T14" fmla="*/ 171739 w 55"/>
              <a:gd name="T15" fmla="*/ 92869 h 54"/>
              <a:gd name="T16" fmla="*/ 92739 w 55"/>
              <a:gd name="T17" fmla="*/ 13758 h 54"/>
              <a:gd name="T18" fmla="*/ 13739 w 55"/>
              <a:gd name="T19" fmla="*/ 92869 h 54"/>
              <a:gd name="T20" fmla="*/ 140826 w 55"/>
              <a:gd name="T21" fmla="*/ 127264 h 54"/>
              <a:gd name="T22" fmla="*/ 96174 w 55"/>
              <a:gd name="T23" fmla="*/ 151341 h 54"/>
              <a:gd name="T24" fmla="*/ 37783 w 55"/>
              <a:gd name="T25" fmla="*/ 92869 h 54"/>
              <a:gd name="T26" fmla="*/ 96174 w 55"/>
              <a:gd name="T27" fmla="*/ 34396 h 54"/>
              <a:gd name="T28" fmla="*/ 137391 w 55"/>
              <a:gd name="T29" fmla="*/ 58473 h 54"/>
              <a:gd name="T30" fmla="*/ 137391 w 55"/>
              <a:gd name="T31" fmla="*/ 72231 h 54"/>
              <a:gd name="T32" fmla="*/ 137391 w 55"/>
              <a:gd name="T33" fmla="*/ 72231 h 54"/>
              <a:gd name="T34" fmla="*/ 123652 w 55"/>
              <a:gd name="T35" fmla="*/ 72231 h 54"/>
              <a:gd name="T36" fmla="*/ 120217 w 55"/>
              <a:gd name="T37" fmla="*/ 72231 h 54"/>
              <a:gd name="T38" fmla="*/ 120217 w 55"/>
              <a:gd name="T39" fmla="*/ 61912 h 54"/>
              <a:gd name="T40" fmla="*/ 96174 w 55"/>
              <a:gd name="T41" fmla="*/ 51594 h 54"/>
              <a:gd name="T42" fmla="*/ 54957 w 55"/>
              <a:gd name="T43" fmla="*/ 92869 h 54"/>
              <a:gd name="T44" fmla="*/ 96174 w 55"/>
              <a:gd name="T45" fmla="*/ 134143 h 54"/>
              <a:gd name="T46" fmla="*/ 120217 w 55"/>
              <a:gd name="T47" fmla="*/ 123825 h 54"/>
              <a:gd name="T48" fmla="*/ 120217 w 55"/>
              <a:gd name="T49" fmla="*/ 113506 h 54"/>
              <a:gd name="T50" fmla="*/ 123652 w 55"/>
              <a:gd name="T51" fmla="*/ 113506 h 54"/>
              <a:gd name="T52" fmla="*/ 137391 w 55"/>
              <a:gd name="T53" fmla="*/ 113506 h 54"/>
              <a:gd name="T54" fmla="*/ 140826 w 55"/>
              <a:gd name="T55" fmla="*/ 113506 h 54"/>
              <a:gd name="T56" fmla="*/ 140826 w 55"/>
              <a:gd name="T57" fmla="*/ 127264 h 54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0" t="0" r="r" b="b"/>
            <a:pathLst>
              <a:path w="55" h="54">
                <a:moveTo>
                  <a:pt x="27" y="54"/>
                </a:moveTo>
                <a:cubicBezTo>
                  <a:pt x="12" y="54"/>
                  <a:pt x="0" y="42"/>
                  <a:pt x="0" y="27"/>
                </a:cubicBezTo>
                <a:cubicBezTo>
                  <a:pt x="0" y="12"/>
                  <a:pt x="12" y="0"/>
                  <a:pt x="27" y="0"/>
                </a:cubicBezTo>
                <a:cubicBezTo>
                  <a:pt x="42" y="0"/>
                  <a:pt x="55" y="12"/>
                  <a:pt x="55" y="27"/>
                </a:cubicBezTo>
                <a:cubicBezTo>
                  <a:pt x="55" y="42"/>
                  <a:pt x="42" y="54"/>
                  <a:pt x="27" y="54"/>
                </a:cubicBezTo>
                <a:close/>
                <a:moveTo>
                  <a:pt x="4" y="27"/>
                </a:moveTo>
                <a:cubicBezTo>
                  <a:pt x="4" y="40"/>
                  <a:pt x="15" y="50"/>
                  <a:pt x="27" y="50"/>
                </a:cubicBezTo>
                <a:cubicBezTo>
                  <a:pt x="40" y="50"/>
                  <a:pt x="50" y="40"/>
                  <a:pt x="50" y="27"/>
                </a:cubicBezTo>
                <a:cubicBezTo>
                  <a:pt x="50" y="14"/>
                  <a:pt x="40" y="4"/>
                  <a:pt x="27" y="4"/>
                </a:cubicBezTo>
                <a:cubicBezTo>
                  <a:pt x="15" y="4"/>
                  <a:pt x="4" y="14"/>
                  <a:pt x="4" y="27"/>
                </a:cubicBezTo>
                <a:close/>
                <a:moveTo>
                  <a:pt x="41" y="37"/>
                </a:moveTo>
                <a:cubicBezTo>
                  <a:pt x="41" y="42"/>
                  <a:pt x="33" y="44"/>
                  <a:pt x="28" y="44"/>
                </a:cubicBezTo>
                <a:cubicBezTo>
                  <a:pt x="18" y="44"/>
                  <a:pt x="11" y="37"/>
                  <a:pt x="11" y="27"/>
                </a:cubicBezTo>
                <a:cubicBezTo>
                  <a:pt x="11" y="17"/>
                  <a:pt x="18" y="10"/>
                  <a:pt x="28" y="10"/>
                </a:cubicBezTo>
                <a:cubicBezTo>
                  <a:pt x="31" y="10"/>
                  <a:pt x="40" y="11"/>
                  <a:pt x="40" y="17"/>
                </a:cubicBezTo>
                <a:cubicBezTo>
                  <a:pt x="40" y="21"/>
                  <a:pt x="40" y="21"/>
                  <a:pt x="40" y="21"/>
                </a:cubicBezTo>
                <a:cubicBezTo>
                  <a:pt x="40" y="21"/>
                  <a:pt x="40" y="21"/>
                  <a:pt x="40" y="21"/>
                </a:cubicBezTo>
                <a:cubicBezTo>
                  <a:pt x="36" y="21"/>
                  <a:pt x="36" y="21"/>
                  <a:pt x="36" y="21"/>
                </a:cubicBezTo>
                <a:cubicBezTo>
                  <a:pt x="35" y="21"/>
                  <a:pt x="35" y="21"/>
                  <a:pt x="35" y="21"/>
                </a:cubicBezTo>
                <a:cubicBezTo>
                  <a:pt x="35" y="18"/>
                  <a:pt x="35" y="18"/>
                  <a:pt x="35" y="18"/>
                </a:cubicBezTo>
                <a:cubicBezTo>
                  <a:pt x="35" y="16"/>
                  <a:pt x="31" y="15"/>
                  <a:pt x="28" y="15"/>
                </a:cubicBezTo>
                <a:cubicBezTo>
                  <a:pt x="21" y="15"/>
                  <a:pt x="16" y="20"/>
                  <a:pt x="16" y="27"/>
                </a:cubicBezTo>
                <a:cubicBezTo>
                  <a:pt x="16" y="34"/>
                  <a:pt x="21" y="39"/>
                  <a:pt x="28" y="39"/>
                </a:cubicBezTo>
                <a:cubicBezTo>
                  <a:pt x="31" y="39"/>
                  <a:pt x="35" y="38"/>
                  <a:pt x="35" y="36"/>
                </a:cubicBezTo>
                <a:cubicBezTo>
                  <a:pt x="35" y="33"/>
                  <a:pt x="35" y="33"/>
                  <a:pt x="35" y="33"/>
                </a:cubicBezTo>
                <a:cubicBezTo>
                  <a:pt x="35" y="33"/>
                  <a:pt x="36" y="33"/>
                  <a:pt x="36" y="33"/>
                </a:cubicBezTo>
                <a:cubicBezTo>
                  <a:pt x="40" y="33"/>
                  <a:pt x="40" y="33"/>
                  <a:pt x="40" y="33"/>
                </a:cubicBezTo>
                <a:cubicBezTo>
                  <a:pt x="41" y="33"/>
                  <a:pt x="41" y="33"/>
                  <a:pt x="41" y="33"/>
                </a:cubicBezTo>
                <a:lnTo>
                  <a:pt x="41" y="3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1F3F55B-3A81-453C-BE2D-8F569460A501}"/>
              </a:ext>
            </a:extLst>
          </p:cNvPr>
          <p:cNvSpPr txBox="1"/>
          <p:nvPr userDrawn="1"/>
        </p:nvSpPr>
        <p:spPr>
          <a:xfrm>
            <a:off x="491012" y="6272515"/>
            <a:ext cx="177805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0" dirty="0">
                <a:solidFill>
                  <a:schemeClr val="bg1"/>
                </a:solidFill>
                <a:latin typeface="Roboto"/>
                <a:cs typeface="Segoe UI" panose="020B0502040204020203" pitchFamily="34" charset="0"/>
              </a:rPr>
              <a:t>2019 All Rights Reserved</a:t>
            </a:r>
            <a:endParaRPr lang="id-ID" sz="1100" b="0" dirty="0">
              <a:solidFill>
                <a:schemeClr val="bg1"/>
              </a:solidFill>
              <a:latin typeface="Roboto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0721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0">
            <a:extLst>
              <a:ext uri="{FF2B5EF4-FFF2-40B4-BE49-F238E27FC236}">
                <a16:creationId xmlns:a16="http://schemas.microsoft.com/office/drawing/2014/main" id="{D03C6E46-0EA6-4651-9808-5A323EC2882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031538" y="1606066"/>
            <a:ext cx="2128924" cy="4637954"/>
          </a:xfrm>
          <a:custGeom>
            <a:avLst/>
            <a:gdLst>
              <a:gd name="connsiteX0" fmla="*/ 195352 w 2086425"/>
              <a:gd name="connsiteY0" fmla="*/ 0 h 4549458"/>
              <a:gd name="connsiteX1" fmla="*/ 450507 w 2086425"/>
              <a:gd name="connsiteY1" fmla="*/ 0 h 4549458"/>
              <a:gd name="connsiteX2" fmla="*/ 450507 w 2086425"/>
              <a:gd name="connsiteY2" fmla="*/ 14564 h 4549458"/>
              <a:gd name="connsiteX3" fmla="*/ 606282 w 2086425"/>
              <a:gd name="connsiteY3" fmla="*/ 170339 h 4549458"/>
              <a:gd name="connsiteX4" fmla="*/ 1482976 w 2086425"/>
              <a:gd name="connsiteY4" fmla="*/ 170339 h 4549458"/>
              <a:gd name="connsiteX5" fmla="*/ 1638751 w 2086425"/>
              <a:gd name="connsiteY5" fmla="*/ 14564 h 4549458"/>
              <a:gd name="connsiteX6" fmla="*/ 1638751 w 2086425"/>
              <a:gd name="connsiteY6" fmla="*/ 0 h 4549458"/>
              <a:gd name="connsiteX7" fmla="*/ 1891073 w 2086425"/>
              <a:gd name="connsiteY7" fmla="*/ 0 h 4549458"/>
              <a:gd name="connsiteX8" fmla="*/ 2086425 w 2086425"/>
              <a:gd name="connsiteY8" fmla="*/ 195352 h 4549458"/>
              <a:gd name="connsiteX9" fmla="*/ 2086425 w 2086425"/>
              <a:gd name="connsiteY9" fmla="*/ 4354106 h 4549458"/>
              <a:gd name="connsiteX10" fmla="*/ 1891073 w 2086425"/>
              <a:gd name="connsiteY10" fmla="*/ 4549458 h 4549458"/>
              <a:gd name="connsiteX11" fmla="*/ 195352 w 2086425"/>
              <a:gd name="connsiteY11" fmla="*/ 4549458 h 4549458"/>
              <a:gd name="connsiteX12" fmla="*/ 0 w 2086425"/>
              <a:gd name="connsiteY12" fmla="*/ 4354106 h 4549458"/>
              <a:gd name="connsiteX13" fmla="*/ 0 w 2086425"/>
              <a:gd name="connsiteY13" fmla="*/ 195352 h 4549458"/>
              <a:gd name="connsiteX14" fmla="*/ 195352 w 2086425"/>
              <a:gd name="connsiteY14" fmla="*/ 0 h 45494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086425" h="4549458">
                <a:moveTo>
                  <a:pt x="195352" y="0"/>
                </a:moveTo>
                <a:lnTo>
                  <a:pt x="450507" y="0"/>
                </a:lnTo>
                <a:lnTo>
                  <a:pt x="450507" y="14564"/>
                </a:lnTo>
                <a:cubicBezTo>
                  <a:pt x="450507" y="100596"/>
                  <a:pt x="520250" y="170339"/>
                  <a:pt x="606282" y="170339"/>
                </a:cubicBezTo>
                <a:lnTo>
                  <a:pt x="1482976" y="170339"/>
                </a:lnTo>
                <a:cubicBezTo>
                  <a:pt x="1569008" y="170339"/>
                  <a:pt x="1638751" y="100596"/>
                  <a:pt x="1638751" y="14564"/>
                </a:cubicBezTo>
                <a:lnTo>
                  <a:pt x="1638751" y="0"/>
                </a:lnTo>
                <a:lnTo>
                  <a:pt x="1891073" y="0"/>
                </a:lnTo>
                <a:cubicBezTo>
                  <a:pt x="1998963" y="0"/>
                  <a:pt x="2086425" y="87462"/>
                  <a:pt x="2086425" y="195352"/>
                </a:cubicBezTo>
                <a:lnTo>
                  <a:pt x="2086425" y="4354106"/>
                </a:lnTo>
                <a:cubicBezTo>
                  <a:pt x="2086425" y="4461996"/>
                  <a:pt x="1998963" y="4549458"/>
                  <a:pt x="1891073" y="4549458"/>
                </a:cubicBezTo>
                <a:lnTo>
                  <a:pt x="195352" y="4549458"/>
                </a:lnTo>
                <a:cubicBezTo>
                  <a:pt x="87462" y="4549458"/>
                  <a:pt x="0" y="4461996"/>
                  <a:pt x="0" y="4354106"/>
                </a:cubicBezTo>
                <a:lnTo>
                  <a:pt x="0" y="195352"/>
                </a:lnTo>
                <a:cubicBezTo>
                  <a:pt x="0" y="87462"/>
                  <a:pt x="87462" y="0"/>
                  <a:pt x="195352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marR="0" indent="0" algn="l" defTabSz="1460754" rtl="0" eaLnBrk="1" fontAlgn="auto" latinLnBrk="0" hangingPunct="1">
              <a:lnSpc>
                <a:spcPct val="90000"/>
              </a:lnSpc>
              <a:spcBef>
                <a:spcPts val="1598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237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 dirty="0"/>
          </a:p>
          <a:p>
            <a:endParaRPr lang="en-US" dirty="0"/>
          </a:p>
          <a:p>
            <a:r>
              <a:rPr lang="en-US" dirty="0"/>
              <a:t>Image Placeholder</a:t>
            </a:r>
          </a:p>
        </p:txBody>
      </p:sp>
      <p:sp>
        <p:nvSpPr>
          <p:cNvPr id="17" name="Picture Placeholder 10">
            <a:extLst>
              <a:ext uri="{FF2B5EF4-FFF2-40B4-BE49-F238E27FC236}">
                <a16:creationId xmlns:a16="http://schemas.microsoft.com/office/drawing/2014/main" id="{ED34A451-9B46-433E-A7AD-02ADCD37D25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648518" y="1110023"/>
            <a:ext cx="2128924" cy="4637954"/>
          </a:xfrm>
          <a:custGeom>
            <a:avLst/>
            <a:gdLst>
              <a:gd name="connsiteX0" fmla="*/ 195352 w 2086425"/>
              <a:gd name="connsiteY0" fmla="*/ 0 h 4549458"/>
              <a:gd name="connsiteX1" fmla="*/ 450507 w 2086425"/>
              <a:gd name="connsiteY1" fmla="*/ 0 h 4549458"/>
              <a:gd name="connsiteX2" fmla="*/ 450507 w 2086425"/>
              <a:gd name="connsiteY2" fmla="*/ 14564 h 4549458"/>
              <a:gd name="connsiteX3" fmla="*/ 606282 w 2086425"/>
              <a:gd name="connsiteY3" fmla="*/ 170339 h 4549458"/>
              <a:gd name="connsiteX4" fmla="*/ 1482976 w 2086425"/>
              <a:gd name="connsiteY4" fmla="*/ 170339 h 4549458"/>
              <a:gd name="connsiteX5" fmla="*/ 1638751 w 2086425"/>
              <a:gd name="connsiteY5" fmla="*/ 14564 h 4549458"/>
              <a:gd name="connsiteX6" fmla="*/ 1638751 w 2086425"/>
              <a:gd name="connsiteY6" fmla="*/ 0 h 4549458"/>
              <a:gd name="connsiteX7" fmla="*/ 1891073 w 2086425"/>
              <a:gd name="connsiteY7" fmla="*/ 0 h 4549458"/>
              <a:gd name="connsiteX8" fmla="*/ 2086425 w 2086425"/>
              <a:gd name="connsiteY8" fmla="*/ 195352 h 4549458"/>
              <a:gd name="connsiteX9" fmla="*/ 2086425 w 2086425"/>
              <a:gd name="connsiteY9" fmla="*/ 4354106 h 4549458"/>
              <a:gd name="connsiteX10" fmla="*/ 1891073 w 2086425"/>
              <a:gd name="connsiteY10" fmla="*/ 4549458 h 4549458"/>
              <a:gd name="connsiteX11" fmla="*/ 195352 w 2086425"/>
              <a:gd name="connsiteY11" fmla="*/ 4549458 h 4549458"/>
              <a:gd name="connsiteX12" fmla="*/ 0 w 2086425"/>
              <a:gd name="connsiteY12" fmla="*/ 4354106 h 4549458"/>
              <a:gd name="connsiteX13" fmla="*/ 0 w 2086425"/>
              <a:gd name="connsiteY13" fmla="*/ 195352 h 4549458"/>
              <a:gd name="connsiteX14" fmla="*/ 195352 w 2086425"/>
              <a:gd name="connsiteY14" fmla="*/ 0 h 45494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086425" h="4549458">
                <a:moveTo>
                  <a:pt x="195352" y="0"/>
                </a:moveTo>
                <a:lnTo>
                  <a:pt x="450507" y="0"/>
                </a:lnTo>
                <a:lnTo>
                  <a:pt x="450507" y="14564"/>
                </a:lnTo>
                <a:cubicBezTo>
                  <a:pt x="450507" y="100596"/>
                  <a:pt x="520250" y="170339"/>
                  <a:pt x="606282" y="170339"/>
                </a:cubicBezTo>
                <a:lnTo>
                  <a:pt x="1482976" y="170339"/>
                </a:lnTo>
                <a:cubicBezTo>
                  <a:pt x="1569008" y="170339"/>
                  <a:pt x="1638751" y="100596"/>
                  <a:pt x="1638751" y="14564"/>
                </a:cubicBezTo>
                <a:lnTo>
                  <a:pt x="1638751" y="0"/>
                </a:lnTo>
                <a:lnTo>
                  <a:pt x="1891073" y="0"/>
                </a:lnTo>
                <a:cubicBezTo>
                  <a:pt x="1998963" y="0"/>
                  <a:pt x="2086425" y="87462"/>
                  <a:pt x="2086425" y="195352"/>
                </a:cubicBezTo>
                <a:lnTo>
                  <a:pt x="2086425" y="4354106"/>
                </a:lnTo>
                <a:cubicBezTo>
                  <a:pt x="2086425" y="4461996"/>
                  <a:pt x="1998963" y="4549458"/>
                  <a:pt x="1891073" y="4549458"/>
                </a:cubicBezTo>
                <a:lnTo>
                  <a:pt x="195352" y="4549458"/>
                </a:lnTo>
                <a:cubicBezTo>
                  <a:pt x="87462" y="4549458"/>
                  <a:pt x="0" y="4461996"/>
                  <a:pt x="0" y="4354106"/>
                </a:cubicBezTo>
                <a:lnTo>
                  <a:pt x="0" y="195352"/>
                </a:lnTo>
                <a:cubicBezTo>
                  <a:pt x="0" y="87462"/>
                  <a:pt x="87462" y="0"/>
                  <a:pt x="195352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marR="0" indent="0" algn="l" defTabSz="1460754" rtl="0" eaLnBrk="1" fontAlgn="auto" latinLnBrk="0" hangingPunct="1">
              <a:lnSpc>
                <a:spcPct val="90000"/>
              </a:lnSpc>
              <a:spcBef>
                <a:spcPts val="1598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237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 dirty="0"/>
          </a:p>
          <a:p>
            <a:endParaRPr lang="en-US" dirty="0"/>
          </a:p>
          <a:p>
            <a:r>
              <a:rPr lang="en-US" dirty="0"/>
              <a:t>Image Placeholder</a:t>
            </a:r>
          </a:p>
        </p:txBody>
      </p:sp>
      <p:sp>
        <p:nvSpPr>
          <p:cNvPr id="19" name="Picture Placeholder 10">
            <a:extLst>
              <a:ext uri="{FF2B5EF4-FFF2-40B4-BE49-F238E27FC236}">
                <a16:creationId xmlns:a16="http://schemas.microsoft.com/office/drawing/2014/main" id="{E8B04836-2A9A-421F-BC6C-CAF43B14A09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414558" y="1110023"/>
            <a:ext cx="2128924" cy="4637954"/>
          </a:xfrm>
          <a:custGeom>
            <a:avLst/>
            <a:gdLst>
              <a:gd name="connsiteX0" fmla="*/ 195352 w 2086425"/>
              <a:gd name="connsiteY0" fmla="*/ 0 h 4549458"/>
              <a:gd name="connsiteX1" fmla="*/ 450507 w 2086425"/>
              <a:gd name="connsiteY1" fmla="*/ 0 h 4549458"/>
              <a:gd name="connsiteX2" fmla="*/ 450507 w 2086425"/>
              <a:gd name="connsiteY2" fmla="*/ 14564 h 4549458"/>
              <a:gd name="connsiteX3" fmla="*/ 606282 w 2086425"/>
              <a:gd name="connsiteY3" fmla="*/ 170339 h 4549458"/>
              <a:gd name="connsiteX4" fmla="*/ 1482976 w 2086425"/>
              <a:gd name="connsiteY4" fmla="*/ 170339 h 4549458"/>
              <a:gd name="connsiteX5" fmla="*/ 1638751 w 2086425"/>
              <a:gd name="connsiteY5" fmla="*/ 14564 h 4549458"/>
              <a:gd name="connsiteX6" fmla="*/ 1638751 w 2086425"/>
              <a:gd name="connsiteY6" fmla="*/ 0 h 4549458"/>
              <a:gd name="connsiteX7" fmla="*/ 1891073 w 2086425"/>
              <a:gd name="connsiteY7" fmla="*/ 0 h 4549458"/>
              <a:gd name="connsiteX8" fmla="*/ 2086425 w 2086425"/>
              <a:gd name="connsiteY8" fmla="*/ 195352 h 4549458"/>
              <a:gd name="connsiteX9" fmla="*/ 2086425 w 2086425"/>
              <a:gd name="connsiteY9" fmla="*/ 4354106 h 4549458"/>
              <a:gd name="connsiteX10" fmla="*/ 1891073 w 2086425"/>
              <a:gd name="connsiteY10" fmla="*/ 4549458 h 4549458"/>
              <a:gd name="connsiteX11" fmla="*/ 195352 w 2086425"/>
              <a:gd name="connsiteY11" fmla="*/ 4549458 h 4549458"/>
              <a:gd name="connsiteX12" fmla="*/ 0 w 2086425"/>
              <a:gd name="connsiteY12" fmla="*/ 4354106 h 4549458"/>
              <a:gd name="connsiteX13" fmla="*/ 0 w 2086425"/>
              <a:gd name="connsiteY13" fmla="*/ 195352 h 4549458"/>
              <a:gd name="connsiteX14" fmla="*/ 195352 w 2086425"/>
              <a:gd name="connsiteY14" fmla="*/ 0 h 45494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086425" h="4549458">
                <a:moveTo>
                  <a:pt x="195352" y="0"/>
                </a:moveTo>
                <a:lnTo>
                  <a:pt x="450507" y="0"/>
                </a:lnTo>
                <a:lnTo>
                  <a:pt x="450507" y="14564"/>
                </a:lnTo>
                <a:cubicBezTo>
                  <a:pt x="450507" y="100596"/>
                  <a:pt x="520250" y="170339"/>
                  <a:pt x="606282" y="170339"/>
                </a:cubicBezTo>
                <a:lnTo>
                  <a:pt x="1482976" y="170339"/>
                </a:lnTo>
                <a:cubicBezTo>
                  <a:pt x="1569008" y="170339"/>
                  <a:pt x="1638751" y="100596"/>
                  <a:pt x="1638751" y="14564"/>
                </a:cubicBezTo>
                <a:lnTo>
                  <a:pt x="1638751" y="0"/>
                </a:lnTo>
                <a:lnTo>
                  <a:pt x="1891073" y="0"/>
                </a:lnTo>
                <a:cubicBezTo>
                  <a:pt x="1998963" y="0"/>
                  <a:pt x="2086425" y="87462"/>
                  <a:pt x="2086425" y="195352"/>
                </a:cubicBezTo>
                <a:lnTo>
                  <a:pt x="2086425" y="4354106"/>
                </a:lnTo>
                <a:cubicBezTo>
                  <a:pt x="2086425" y="4461996"/>
                  <a:pt x="1998963" y="4549458"/>
                  <a:pt x="1891073" y="4549458"/>
                </a:cubicBezTo>
                <a:lnTo>
                  <a:pt x="195352" y="4549458"/>
                </a:lnTo>
                <a:cubicBezTo>
                  <a:pt x="87462" y="4549458"/>
                  <a:pt x="0" y="4461996"/>
                  <a:pt x="0" y="4354106"/>
                </a:cubicBezTo>
                <a:lnTo>
                  <a:pt x="0" y="195352"/>
                </a:lnTo>
                <a:cubicBezTo>
                  <a:pt x="0" y="87462"/>
                  <a:pt x="87462" y="0"/>
                  <a:pt x="195352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marR="0" indent="0" algn="l" defTabSz="1460754" rtl="0" eaLnBrk="1" fontAlgn="auto" latinLnBrk="0" hangingPunct="1">
              <a:lnSpc>
                <a:spcPct val="90000"/>
              </a:lnSpc>
              <a:spcBef>
                <a:spcPts val="1598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237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 dirty="0"/>
          </a:p>
          <a:p>
            <a:endParaRPr lang="en-US" dirty="0"/>
          </a:p>
          <a:p>
            <a:r>
              <a:rPr lang="en-US" dirty="0"/>
              <a:t>Image Placeholder</a:t>
            </a:r>
          </a:p>
        </p:txBody>
      </p:sp>
    </p:spTree>
    <p:extLst>
      <p:ext uri="{BB962C8B-B14F-4D97-AF65-F5344CB8AC3E}">
        <p14:creationId xmlns:p14="http://schemas.microsoft.com/office/powerpoint/2010/main" val="3667732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7" grpId="0" animBg="1"/>
      <p:bldP spid="19" grpId="0" animBg="1"/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10">
            <a:extLst>
              <a:ext uri="{FF2B5EF4-FFF2-40B4-BE49-F238E27FC236}">
                <a16:creationId xmlns:a16="http://schemas.microsoft.com/office/drawing/2014/main" id="{94B65963-D350-4D91-BABA-398F24A6A54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 rot="1500000">
            <a:off x="8273018" y="1154271"/>
            <a:ext cx="2086425" cy="4549458"/>
          </a:xfrm>
          <a:custGeom>
            <a:avLst/>
            <a:gdLst>
              <a:gd name="connsiteX0" fmla="*/ 195352 w 2086425"/>
              <a:gd name="connsiteY0" fmla="*/ 0 h 4549458"/>
              <a:gd name="connsiteX1" fmla="*/ 450507 w 2086425"/>
              <a:gd name="connsiteY1" fmla="*/ 0 h 4549458"/>
              <a:gd name="connsiteX2" fmla="*/ 450507 w 2086425"/>
              <a:gd name="connsiteY2" fmla="*/ 14564 h 4549458"/>
              <a:gd name="connsiteX3" fmla="*/ 606282 w 2086425"/>
              <a:gd name="connsiteY3" fmla="*/ 170339 h 4549458"/>
              <a:gd name="connsiteX4" fmla="*/ 1482976 w 2086425"/>
              <a:gd name="connsiteY4" fmla="*/ 170339 h 4549458"/>
              <a:gd name="connsiteX5" fmla="*/ 1638751 w 2086425"/>
              <a:gd name="connsiteY5" fmla="*/ 14564 h 4549458"/>
              <a:gd name="connsiteX6" fmla="*/ 1638751 w 2086425"/>
              <a:gd name="connsiteY6" fmla="*/ 0 h 4549458"/>
              <a:gd name="connsiteX7" fmla="*/ 1891073 w 2086425"/>
              <a:gd name="connsiteY7" fmla="*/ 0 h 4549458"/>
              <a:gd name="connsiteX8" fmla="*/ 2086425 w 2086425"/>
              <a:gd name="connsiteY8" fmla="*/ 195352 h 4549458"/>
              <a:gd name="connsiteX9" fmla="*/ 2086425 w 2086425"/>
              <a:gd name="connsiteY9" fmla="*/ 4354106 h 4549458"/>
              <a:gd name="connsiteX10" fmla="*/ 1891073 w 2086425"/>
              <a:gd name="connsiteY10" fmla="*/ 4549458 h 4549458"/>
              <a:gd name="connsiteX11" fmla="*/ 195352 w 2086425"/>
              <a:gd name="connsiteY11" fmla="*/ 4549458 h 4549458"/>
              <a:gd name="connsiteX12" fmla="*/ 0 w 2086425"/>
              <a:gd name="connsiteY12" fmla="*/ 4354106 h 4549458"/>
              <a:gd name="connsiteX13" fmla="*/ 0 w 2086425"/>
              <a:gd name="connsiteY13" fmla="*/ 195352 h 4549458"/>
              <a:gd name="connsiteX14" fmla="*/ 195352 w 2086425"/>
              <a:gd name="connsiteY14" fmla="*/ 0 h 45494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086425" h="4549458">
                <a:moveTo>
                  <a:pt x="195352" y="0"/>
                </a:moveTo>
                <a:lnTo>
                  <a:pt x="450507" y="0"/>
                </a:lnTo>
                <a:lnTo>
                  <a:pt x="450507" y="14564"/>
                </a:lnTo>
                <a:cubicBezTo>
                  <a:pt x="450507" y="100596"/>
                  <a:pt x="520250" y="170339"/>
                  <a:pt x="606282" y="170339"/>
                </a:cubicBezTo>
                <a:lnTo>
                  <a:pt x="1482976" y="170339"/>
                </a:lnTo>
                <a:cubicBezTo>
                  <a:pt x="1569008" y="170339"/>
                  <a:pt x="1638751" y="100596"/>
                  <a:pt x="1638751" y="14564"/>
                </a:cubicBezTo>
                <a:lnTo>
                  <a:pt x="1638751" y="0"/>
                </a:lnTo>
                <a:lnTo>
                  <a:pt x="1891073" y="0"/>
                </a:lnTo>
                <a:cubicBezTo>
                  <a:pt x="1998963" y="0"/>
                  <a:pt x="2086425" y="87462"/>
                  <a:pt x="2086425" y="195352"/>
                </a:cubicBezTo>
                <a:lnTo>
                  <a:pt x="2086425" y="4354106"/>
                </a:lnTo>
                <a:cubicBezTo>
                  <a:pt x="2086425" y="4461996"/>
                  <a:pt x="1998963" y="4549458"/>
                  <a:pt x="1891073" y="4549458"/>
                </a:cubicBezTo>
                <a:lnTo>
                  <a:pt x="195352" y="4549458"/>
                </a:lnTo>
                <a:cubicBezTo>
                  <a:pt x="87462" y="4549458"/>
                  <a:pt x="0" y="4461996"/>
                  <a:pt x="0" y="4354106"/>
                </a:cubicBezTo>
                <a:lnTo>
                  <a:pt x="0" y="195352"/>
                </a:lnTo>
                <a:cubicBezTo>
                  <a:pt x="0" y="87462"/>
                  <a:pt x="87462" y="0"/>
                  <a:pt x="195352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800"/>
            </a:lvl1pPr>
          </a:lstStyle>
          <a:p>
            <a:endParaRPr lang="en-US" dirty="0"/>
          </a:p>
          <a:p>
            <a:r>
              <a:rPr lang="en-US" dirty="0"/>
              <a:t>Picture</a:t>
            </a:r>
          </a:p>
        </p:txBody>
      </p:sp>
    </p:spTree>
    <p:extLst>
      <p:ext uri="{BB962C8B-B14F-4D97-AF65-F5344CB8AC3E}">
        <p14:creationId xmlns:p14="http://schemas.microsoft.com/office/powerpoint/2010/main" val="2690296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3565140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DE394AFC-2A10-4461-8B71-EDBD05EE685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673471" y="1671918"/>
            <a:ext cx="2751402" cy="4290733"/>
          </a:xfrm>
          <a:custGeom>
            <a:avLst/>
            <a:gdLst>
              <a:gd name="connsiteX0" fmla="*/ 120924 w 2751402"/>
              <a:gd name="connsiteY0" fmla="*/ 0 h 4290733"/>
              <a:gd name="connsiteX1" fmla="*/ 2630478 w 2751402"/>
              <a:gd name="connsiteY1" fmla="*/ 0 h 4290733"/>
              <a:gd name="connsiteX2" fmla="*/ 2751402 w 2751402"/>
              <a:gd name="connsiteY2" fmla="*/ 120924 h 4290733"/>
              <a:gd name="connsiteX3" fmla="*/ 2751402 w 2751402"/>
              <a:gd name="connsiteY3" fmla="*/ 4169809 h 4290733"/>
              <a:gd name="connsiteX4" fmla="*/ 2630478 w 2751402"/>
              <a:gd name="connsiteY4" fmla="*/ 4290733 h 4290733"/>
              <a:gd name="connsiteX5" fmla="*/ 120924 w 2751402"/>
              <a:gd name="connsiteY5" fmla="*/ 4290733 h 4290733"/>
              <a:gd name="connsiteX6" fmla="*/ 0 w 2751402"/>
              <a:gd name="connsiteY6" fmla="*/ 4169809 h 4290733"/>
              <a:gd name="connsiteX7" fmla="*/ 0 w 2751402"/>
              <a:gd name="connsiteY7" fmla="*/ 120924 h 4290733"/>
              <a:gd name="connsiteX8" fmla="*/ 120924 w 2751402"/>
              <a:gd name="connsiteY8" fmla="*/ 0 h 42907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751402" h="4290733">
                <a:moveTo>
                  <a:pt x="120924" y="0"/>
                </a:moveTo>
                <a:lnTo>
                  <a:pt x="2630478" y="0"/>
                </a:lnTo>
                <a:cubicBezTo>
                  <a:pt x="2697262" y="0"/>
                  <a:pt x="2751402" y="54140"/>
                  <a:pt x="2751402" y="120924"/>
                </a:cubicBezTo>
                <a:lnTo>
                  <a:pt x="2751402" y="4169809"/>
                </a:lnTo>
                <a:cubicBezTo>
                  <a:pt x="2751402" y="4236593"/>
                  <a:pt x="2697262" y="4290733"/>
                  <a:pt x="2630478" y="4290733"/>
                </a:cubicBezTo>
                <a:lnTo>
                  <a:pt x="120924" y="4290733"/>
                </a:lnTo>
                <a:cubicBezTo>
                  <a:pt x="54140" y="4290733"/>
                  <a:pt x="0" y="4236593"/>
                  <a:pt x="0" y="4169809"/>
                </a:cubicBezTo>
                <a:lnTo>
                  <a:pt x="0" y="120924"/>
                </a:lnTo>
                <a:cubicBezTo>
                  <a:pt x="0" y="54140"/>
                  <a:pt x="54140" y="0"/>
                  <a:pt x="120924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 algn="ctr">
              <a:buNone/>
              <a:defRPr sz="1800"/>
            </a:lvl1pPr>
          </a:lstStyle>
          <a:p>
            <a:endParaRPr lang="en-US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4E1CDDE0-02A1-48CA-B92B-111121D8361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415327" y="895350"/>
            <a:ext cx="3014460" cy="4700964"/>
          </a:xfrm>
          <a:custGeom>
            <a:avLst/>
            <a:gdLst>
              <a:gd name="connsiteX0" fmla="*/ 87600 w 3014460"/>
              <a:gd name="connsiteY0" fmla="*/ 0 h 4700964"/>
              <a:gd name="connsiteX1" fmla="*/ 2926860 w 3014460"/>
              <a:gd name="connsiteY1" fmla="*/ 0 h 4700964"/>
              <a:gd name="connsiteX2" fmla="*/ 3014460 w 3014460"/>
              <a:gd name="connsiteY2" fmla="*/ 87600 h 4700964"/>
              <a:gd name="connsiteX3" fmla="*/ 3014460 w 3014460"/>
              <a:gd name="connsiteY3" fmla="*/ 4613364 h 4700964"/>
              <a:gd name="connsiteX4" fmla="*/ 2926860 w 3014460"/>
              <a:gd name="connsiteY4" fmla="*/ 4700964 h 4700964"/>
              <a:gd name="connsiteX5" fmla="*/ 87600 w 3014460"/>
              <a:gd name="connsiteY5" fmla="*/ 4700964 h 4700964"/>
              <a:gd name="connsiteX6" fmla="*/ 0 w 3014460"/>
              <a:gd name="connsiteY6" fmla="*/ 4613364 h 4700964"/>
              <a:gd name="connsiteX7" fmla="*/ 0 w 3014460"/>
              <a:gd name="connsiteY7" fmla="*/ 87600 h 4700964"/>
              <a:gd name="connsiteX8" fmla="*/ 87600 w 3014460"/>
              <a:gd name="connsiteY8" fmla="*/ 0 h 4700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014460" h="4700964">
                <a:moveTo>
                  <a:pt x="87600" y="0"/>
                </a:moveTo>
                <a:lnTo>
                  <a:pt x="2926860" y="0"/>
                </a:lnTo>
                <a:cubicBezTo>
                  <a:pt x="2975240" y="0"/>
                  <a:pt x="3014460" y="39220"/>
                  <a:pt x="3014460" y="87600"/>
                </a:cubicBezTo>
                <a:lnTo>
                  <a:pt x="3014460" y="4613364"/>
                </a:lnTo>
                <a:cubicBezTo>
                  <a:pt x="3014460" y="4661744"/>
                  <a:pt x="2975240" y="4700964"/>
                  <a:pt x="2926860" y="4700964"/>
                </a:cubicBezTo>
                <a:lnTo>
                  <a:pt x="87600" y="4700964"/>
                </a:lnTo>
                <a:cubicBezTo>
                  <a:pt x="39220" y="4700964"/>
                  <a:pt x="0" y="4661744"/>
                  <a:pt x="0" y="4613364"/>
                </a:cubicBezTo>
                <a:lnTo>
                  <a:pt x="0" y="87600"/>
                </a:lnTo>
                <a:cubicBezTo>
                  <a:pt x="0" y="39220"/>
                  <a:pt x="39220" y="0"/>
                  <a:pt x="8760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 algn="ctr">
              <a:buNone/>
              <a:defRPr sz="18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312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7" grpId="0" animBg="1"/>
    </p:bld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E84A36CC-CC55-40DC-BFEE-321A28F3B15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542809" y="2550263"/>
            <a:ext cx="4652640" cy="2983472"/>
          </a:xfrm>
          <a:custGeom>
            <a:avLst/>
            <a:gdLst>
              <a:gd name="connsiteX0" fmla="*/ 155767 w 4652640"/>
              <a:gd name="connsiteY0" fmla="*/ 0 h 2983472"/>
              <a:gd name="connsiteX1" fmla="*/ 4496873 w 4652640"/>
              <a:gd name="connsiteY1" fmla="*/ 0 h 2983472"/>
              <a:gd name="connsiteX2" fmla="*/ 4652640 w 4652640"/>
              <a:gd name="connsiteY2" fmla="*/ 155767 h 2983472"/>
              <a:gd name="connsiteX3" fmla="*/ 4652640 w 4652640"/>
              <a:gd name="connsiteY3" fmla="*/ 2827705 h 2983472"/>
              <a:gd name="connsiteX4" fmla="*/ 4496873 w 4652640"/>
              <a:gd name="connsiteY4" fmla="*/ 2983472 h 2983472"/>
              <a:gd name="connsiteX5" fmla="*/ 155767 w 4652640"/>
              <a:gd name="connsiteY5" fmla="*/ 2983472 h 2983472"/>
              <a:gd name="connsiteX6" fmla="*/ 0 w 4652640"/>
              <a:gd name="connsiteY6" fmla="*/ 2827705 h 2983472"/>
              <a:gd name="connsiteX7" fmla="*/ 0 w 4652640"/>
              <a:gd name="connsiteY7" fmla="*/ 155767 h 2983472"/>
              <a:gd name="connsiteX8" fmla="*/ 155767 w 4652640"/>
              <a:gd name="connsiteY8" fmla="*/ 0 h 29834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652640" h="2983472">
                <a:moveTo>
                  <a:pt x="155767" y="0"/>
                </a:moveTo>
                <a:lnTo>
                  <a:pt x="4496873" y="0"/>
                </a:lnTo>
                <a:cubicBezTo>
                  <a:pt x="4582901" y="0"/>
                  <a:pt x="4652640" y="69739"/>
                  <a:pt x="4652640" y="155767"/>
                </a:cubicBezTo>
                <a:lnTo>
                  <a:pt x="4652640" y="2827705"/>
                </a:lnTo>
                <a:cubicBezTo>
                  <a:pt x="4652640" y="2913733"/>
                  <a:pt x="4582901" y="2983472"/>
                  <a:pt x="4496873" y="2983472"/>
                </a:cubicBezTo>
                <a:lnTo>
                  <a:pt x="155767" y="2983472"/>
                </a:lnTo>
                <a:cubicBezTo>
                  <a:pt x="69739" y="2983472"/>
                  <a:pt x="0" y="2913733"/>
                  <a:pt x="0" y="2827705"/>
                </a:cubicBezTo>
                <a:lnTo>
                  <a:pt x="0" y="155767"/>
                </a:lnTo>
                <a:cubicBezTo>
                  <a:pt x="0" y="69739"/>
                  <a:pt x="69739" y="0"/>
                  <a:pt x="155767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 algn="ctr">
              <a:buNone/>
              <a:defRPr sz="18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07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D161AF5-097C-41F5-B37D-FF02B551A0B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 algn="ctr">
              <a:defRPr sz="18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8457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AC21611A-98E3-4DEB-957E-EB2A81FDA277}"/>
              </a:ext>
            </a:extLst>
          </p:cNvPr>
          <p:cNvSpPr>
            <a:spLocks noGrp="1"/>
          </p:cNvSpPr>
          <p:nvPr userDrawn="1">
            <p:ph type="pic" sz="quarter" idx="11"/>
          </p:nvPr>
        </p:nvSpPr>
        <p:spPr>
          <a:xfrm>
            <a:off x="3665720" y="2691100"/>
            <a:ext cx="2269866" cy="1886333"/>
          </a:xfrm>
          <a:custGeom>
            <a:avLst/>
            <a:gdLst>
              <a:gd name="connsiteX0" fmla="*/ 53591 w 2269866"/>
              <a:gd name="connsiteY0" fmla="*/ 0 h 1886333"/>
              <a:gd name="connsiteX1" fmla="*/ 2216275 w 2269866"/>
              <a:gd name="connsiteY1" fmla="*/ 0 h 1886333"/>
              <a:gd name="connsiteX2" fmla="*/ 2269866 w 2269866"/>
              <a:gd name="connsiteY2" fmla="*/ 53591 h 1886333"/>
              <a:gd name="connsiteX3" fmla="*/ 2269866 w 2269866"/>
              <a:gd name="connsiteY3" fmla="*/ 1832742 h 1886333"/>
              <a:gd name="connsiteX4" fmla="*/ 2216275 w 2269866"/>
              <a:gd name="connsiteY4" fmla="*/ 1886333 h 1886333"/>
              <a:gd name="connsiteX5" fmla="*/ 53591 w 2269866"/>
              <a:gd name="connsiteY5" fmla="*/ 1886333 h 1886333"/>
              <a:gd name="connsiteX6" fmla="*/ 0 w 2269866"/>
              <a:gd name="connsiteY6" fmla="*/ 1832742 h 1886333"/>
              <a:gd name="connsiteX7" fmla="*/ 0 w 2269866"/>
              <a:gd name="connsiteY7" fmla="*/ 53591 h 1886333"/>
              <a:gd name="connsiteX8" fmla="*/ 53591 w 2269866"/>
              <a:gd name="connsiteY8" fmla="*/ 0 h 18863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69866" h="1886333">
                <a:moveTo>
                  <a:pt x="53591" y="0"/>
                </a:moveTo>
                <a:lnTo>
                  <a:pt x="2216275" y="0"/>
                </a:lnTo>
                <a:cubicBezTo>
                  <a:pt x="2245872" y="0"/>
                  <a:pt x="2269866" y="23994"/>
                  <a:pt x="2269866" y="53591"/>
                </a:cubicBezTo>
                <a:lnTo>
                  <a:pt x="2269866" y="1832742"/>
                </a:lnTo>
                <a:cubicBezTo>
                  <a:pt x="2269866" y="1862339"/>
                  <a:pt x="2245872" y="1886333"/>
                  <a:pt x="2216275" y="1886333"/>
                </a:cubicBezTo>
                <a:lnTo>
                  <a:pt x="53591" y="1886333"/>
                </a:lnTo>
                <a:cubicBezTo>
                  <a:pt x="23994" y="1886333"/>
                  <a:pt x="0" y="1862339"/>
                  <a:pt x="0" y="1832742"/>
                </a:cubicBezTo>
                <a:lnTo>
                  <a:pt x="0" y="53591"/>
                </a:lnTo>
                <a:cubicBezTo>
                  <a:pt x="0" y="23994"/>
                  <a:pt x="23994" y="0"/>
                  <a:pt x="53591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 algn="ctr">
              <a:buNone/>
              <a:defRPr sz="1800"/>
            </a:lvl1pPr>
          </a:lstStyle>
          <a:p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6A22BE32-C0CA-47AB-B698-4DAAA1218895}"/>
              </a:ext>
            </a:extLst>
          </p:cNvPr>
          <p:cNvSpPr>
            <a:spLocks noGrp="1"/>
          </p:cNvSpPr>
          <p:nvPr userDrawn="1">
            <p:ph type="pic" sz="quarter" idx="12"/>
          </p:nvPr>
        </p:nvSpPr>
        <p:spPr>
          <a:xfrm>
            <a:off x="6306724" y="2691100"/>
            <a:ext cx="2269866" cy="1886333"/>
          </a:xfrm>
          <a:custGeom>
            <a:avLst/>
            <a:gdLst>
              <a:gd name="connsiteX0" fmla="*/ 53591 w 2269866"/>
              <a:gd name="connsiteY0" fmla="*/ 0 h 1886333"/>
              <a:gd name="connsiteX1" fmla="*/ 2216275 w 2269866"/>
              <a:gd name="connsiteY1" fmla="*/ 0 h 1886333"/>
              <a:gd name="connsiteX2" fmla="*/ 2269866 w 2269866"/>
              <a:gd name="connsiteY2" fmla="*/ 53591 h 1886333"/>
              <a:gd name="connsiteX3" fmla="*/ 2269866 w 2269866"/>
              <a:gd name="connsiteY3" fmla="*/ 1832742 h 1886333"/>
              <a:gd name="connsiteX4" fmla="*/ 2216275 w 2269866"/>
              <a:gd name="connsiteY4" fmla="*/ 1886333 h 1886333"/>
              <a:gd name="connsiteX5" fmla="*/ 53591 w 2269866"/>
              <a:gd name="connsiteY5" fmla="*/ 1886333 h 1886333"/>
              <a:gd name="connsiteX6" fmla="*/ 0 w 2269866"/>
              <a:gd name="connsiteY6" fmla="*/ 1832742 h 1886333"/>
              <a:gd name="connsiteX7" fmla="*/ 0 w 2269866"/>
              <a:gd name="connsiteY7" fmla="*/ 53591 h 1886333"/>
              <a:gd name="connsiteX8" fmla="*/ 53591 w 2269866"/>
              <a:gd name="connsiteY8" fmla="*/ 0 h 18863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69866" h="1886333">
                <a:moveTo>
                  <a:pt x="53591" y="0"/>
                </a:moveTo>
                <a:lnTo>
                  <a:pt x="2216275" y="0"/>
                </a:lnTo>
                <a:cubicBezTo>
                  <a:pt x="2245872" y="0"/>
                  <a:pt x="2269866" y="23994"/>
                  <a:pt x="2269866" y="53591"/>
                </a:cubicBezTo>
                <a:lnTo>
                  <a:pt x="2269866" y="1832742"/>
                </a:lnTo>
                <a:cubicBezTo>
                  <a:pt x="2269866" y="1862339"/>
                  <a:pt x="2245872" y="1886333"/>
                  <a:pt x="2216275" y="1886333"/>
                </a:cubicBezTo>
                <a:lnTo>
                  <a:pt x="53591" y="1886333"/>
                </a:lnTo>
                <a:cubicBezTo>
                  <a:pt x="23994" y="1886333"/>
                  <a:pt x="0" y="1862339"/>
                  <a:pt x="0" y="1832742"/>
                </a:cubicBezTo>
                <a:lnTo>
                  <a:pt x="0" y="53591"/>
                </a:lnTo>
                <a:cubicBezTo>
                  <a:pt x="0" y="23994"/>
                  <a:pt x="23994" y="0"/>
                  <a:pt x="53591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 algn="ctr">
              <a:buNone/>
              <a:defRPr sz="1800"/>
            </a:lvl1pPr>
          </a:lstStyle>
          <a:p>
            <a:endParaRPr lang="en-US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78EDCEAA-7DAB-4CFF-9893-337B9341FAAA}"/>
              </a:ext>
            </a:extLst>
          </p:cNvPr>
          <p:cNvSpPr>
            <a:spLocks noGrp="1"/>
          </p:cNvSpPr>
          <p:nvPr userDrawn="1">
            <p:ph type="pic" sz="quarter" idx="13"/>
          </p:nvPr>
        </p:nvSpPr>
        <p:spPr>
          <a:xfrm>
            <a:off x="8962706" y="2691100"/>
            <a:ext cx="2269866" cy="1886333"/>
          </a:xfrm>
          <a:custGeom>
            <a:avLst/>
            <a:gdLst>
              <a:gd name="connsiteX0" fmla="*/ 53591 w 2269866"/>
              <a:gd name="connsiteY0" fmla="*/ 0 h 1886333"/>
              <a:gd name="connsiteX1" fmla="*/ 2216275 w 2269866"/>
              <a:gd name="connsiteY1" fmla="*/ 0 h 1886333"/>
              <a:gd name="connsiteX2" fmla="*/ 2269866 w 2269866"/>
              <a:gd name="connsiteY2" fmla="*/ 53591 h 1886333"/>
              <a:gd name="connsiteX3" fmla="*/ 2269866 w 2269866"/>
              <a:gd name="connsiteY3" fmla="*/ 1832742 h 1886333"/>
              <a:gd name="connsiteX4" fmla="*/ 2216275 w 2269866"/>
              <a:gd name="connsiteY4" fmla="*/ 1886333 h 1886333"/>
              <a:gd name="connsiteX5" fmla="*/ 53591 w 2269866"/>
              <a:gd name="connsiteY5" fmla="*/ 1886333 h 1886333"/>
              <a:gd name="connsiteX6" fmla="*/ 0 w 2269866"/>
              <a:gd name="connsiteY6" fmla="*/ 1832742 h 1886333"/>
              <a:gd name="connsiteX7" fmla="*/ 0 w 2269866"/>
              <a:gd name="connsiteY7" fmla="*/ 53591 h 1886333"/>
              <a:gd name="connsiteX8" fmla="*/ 53591 w 2269866"/>
              <a:gd name="connsiteY8" fmla="*/ 0 h 18863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69866" h="1886333">
                <a:moveTo>
                  <a:pt x="53591" y="0"/>
                </a:moveTo>
                <a:lnTo>
                  <a:pt x="2216275" y="0"/>
                </a:lnTo>
                <a:cubicBezTo>
                  <a:pt x="2245872" y="0"/>
                  <a:pt x="2269866" y="23994"/>
                  <a:pt x="2269866" y="53591"/>
                </a:cubicBezTo>
                <a:lnTo>
                  <a:pt x="2269866" y="1832742"/>
                </a:lnTo>
                <a:cubicBezTo>
                  <a:pt x="2269866" y="1862339"/>
                  <a:pt x="2245872" y="1886333"/>
                  <a:pt x="2216275" y="1886333"/>
                </a:cubicBezTo>
                <a:lnTo>
                  <a:pt x="53591" y="1886333"/>
                </a:lnTo>
                <a:cubicBezTo>
                  <a:pt x="23994" y="1886333"/>
                  <a:pt x="0" y="1862339"/>
                  <a:pt x="0" y="1832742"/>
                </a:cubicBezTo>
                <a:lnTo>
                  <a:pt x="0" y="53591"/>
                </a:lnTo>
                <a:cubicBezTo>
                  <a:pt x="0" y="23994"/>
                  <a:pt x="23994" y="0"/>
                  <a:pt x="53591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 algn="ctr">
              <a:buNone/>
              <a:defRPr sz="1800"/>
            </a:lvl1pPr>
          </a:lstStyle>
          <a:p>
            <a:endParaRPr lang="en-US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C5C0230-6012-435B-9929-3AB4FC0D952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062805" y="2691100"/>
            <a:ext cx="2269866" cy="1886333"/>
          </a:xfrm>
          <a:custGeom>
            <a:avLst/>
            <a:gdLst>
              <a:gd name="connsiteX0" fmla="*/ 53591 w 2269866"/>
              <a:gd name="connsiteY0" fmla="*/ 0 h 1886333"/>
              <a:gd name="connsiteX1" fmla="*/ 2216275 w 2269866"/>
              <a:gd name="connsiteY1" fmla="*/ 0 h 1886333"/>
              <a:gd name="connsiteX2" fmla="*/ 2269866 w 2269866"/>
              <a:gd name="connsiteY2" fmla="*/ 53591 h 1886333"/>
              <a:gd name="connsiteX3" fmla="*/ 2269866 w 2269866"/>
              <a:gd name="connsiteY3" fmla="*/ 1832742 h 1886333"/>
              <a:gd name="connsiteX4" fmla="*/ 2216275 w 2269866"/>
              <a:gd name="connsiteY4" fmla="*/ 1886333 h 1886333"/>
              <a:gd name="connsiteX5" fmla="*/ 53591 w 2269866"/>
              <a:gd name="connsiteY5" fmla="*/ 1886333 h 1886333"/>
              <a:gd name="connsiteX6" fmla="*/ 0 w 2269866"/>
              <a:gd name="connsiteY6" fmla="*/ 1832742 h 1886333"/>
              <a:gd name="connsiteX7" fmla="*/ 0 w 2269866"/>
              <a:gd name="connsiteY7" fmla="*/ 53591 h 1886333"/>
              <a:gd name="connsiteX8" fmla="*/ 53591 w 2269866"/>
              <a:gd name="connsiteY8" fmla="*/ 0 h 18863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69866" h="1886333">
                <a:moveTo>
                  <a:pt x="53591" y="0"/>
                </a:moveTo>
                <a:lnTo>
                  <a:pt x="2216275" y="0"/>
                </a:lnTo>
                <a:cubicBezTo>
                  <a:pt x="2245872" y="0"/>
                  <a:pt x="2269866" y="23994"/>
                  <a:pt x="2269866" y="53591"/>
                </a:cubicBezTo>
                <a:lnTo>
                  <a:pt x="2269866" y="1832742"/>
                </a:lnTo>
                <a:cubicBezTo>
                  <a:pt x="2269866" y="1862339"/>
                  <a:pt x="2245872" y="1886333"/>
                  <a:pt x="2216275" y="1886333"/>
                </a:cubicBezTo>
                <a:lnTo>
                  <a:pt x="53591" y="1886333"/>
                </a:lnTo>
                <a:cubicBezTo>
                  <a:pt x="23994" y="1886333"/>
                  <a:pt x="0" y="1862339"/>
                  <a:pt x="0" y="1832742"/>
                </a:cubicBezTo>
                <a:lnTo>
                  <a:pt x="0" y="53591"/>
                </a:lnTo>
                <a:cubicBezTo>
                  <a:pt x="0" y="23994"/>
                  <a:pt x="23994" y="0"/>
                  <a:pt x="53591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 algn="ctr">
              <a:buNone/>
              <a:defRPr sz="18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270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2" grpId="0" animBg="1"/>
      <p:bldP spid="8" grpId="0" animBg="1"/>
    </p:bld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46F9D83-9124-4A2F-844E-97698EBF6129}"/>
              </a:ext>
            </a:extLst>
          </p:cNvPr>
          <p:cNvGrpSpPr/>
          <p:nvPr userDrawn="1"/>
        </p:nvGrpSpPr>
        <p:grpSpPr>
          <a:xfrm>
            <a:off x="5537748" y="0"/>
            <a:ext cx="6654252" cy="6926640"/>
            <a:chOff x="5537748" y="0"/>
            <a:chExt cx="6654252" cy="6926640"/>
          </a:xfrm>
        </p:grpSpPr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23986D52-82B7-44D4-ADF8-FC0F68DAFA01}"/>
                </a:ext>
              </a:extLst>
            </p:cNvPr>
            <p:cNvSpPr/>
            <p:nvPr userDrawn="1"/>
          </p:nvSpPr>
          <p:spPr>
            <a:xfrm>
              <a:off x="5537748" y="0"/>
              <a:ext cx="6654252" cy="6926640"/>
            </a:xfrm>
            <a:custGeom>
              <a:avLst/>
              <a:gdLst>
                <a:gd name="connsiteX0" fmla="*/ 2494265 w 6654252"/>
                <a:gd name="connsiteY0" fmla="*/ 0 h 6926640"/>
                <a:gd name="connsiteX1" fmla="*/ 6654252 w 6654252"/>
                <a:gd name="connsiteY1" fmla="*/ 0 h 6926640"/>
                <a:gd name="connsiteX2" fmla="*/ 6654252 w 6654252"/>
                <a:gd name="connsiteY2" fmla="*/ 6926640 h 6926640"/>
                <a:gd name="connsiteX3" fmla="*/ 13014 w 6654252"/>
                <a:gd name="connsiteY3" fmla="*/ 6926640 h 6926640"/>
                <a:gd name="connsiteX4" fmla="*/ 3658 w 6654252"/>
                <a:gd name="connsiteY4" fmla="*/ 6915643 h 6926640"/>
                <a:gd name="connsiteX5" fmla="*/ 144825 w 6654252"/>
                <a:gd name="connsiteY5" fmla="*/ 6791486 h 6926640"/>
                <a:gd name="connsiteX6" fmla="*/ 1257270 w 6654252"/>
                <a:gd name="connsiteY6" fmla="*/ 6269006 h 6926640"/>
                <a:gd name="connsiteX7" fmla="*/ 2366316 w 6654252"/>
                <a:gd name="connsiteY7" fmla="*/ 5702455 h 6926640"/>
                <a:gd name="connsiteX8" fmla="*/ 2901470 w 6654252"/>
                <a:gd name="connsiteY8" fmla="*/ 5183350 h 6926640"/>
                <a:gd name="connsiteX9" fmla="*/ 4548769 w 6654252"/>
                <a:gd name="connsiteY9" fmla="*/ 5254000 h 6926640"/>
                <a:gd name="connsiteX10" fmla="*/ 4885222 w 6654252"/>
                <a:gd name="connsiteY10" fmla="*/ 3304694 h 6926640"/>
                <a:gd name="connsiteX11" fmla="*/ 3894579 w 6654252"/>
                <a:gd name="connsiteY11" fmla="*/ 1741715 h 6926640"/>
                <a:gd name="connsiteX12" fmla="*/ 2493546 w 6654252"/>
                <a:gd name="connsiteY12" fmla="*/ 73473 h 6926640"/>
                <a:gd name="connsiteX13" fmla="*/ 2494265 w 6654252"/>
                <a:gd name="connsiteY13" fmla="*/ 0 h 6926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654252" h="6926640">
                  <a:moveTo>
                    <a:pt x="2494265" y="0"/>
                  </a:moveTo>
                  <a:lnTo>
                    <a:pt x="6654252" y="0"/>
                  </a:lnTo>
                  <a:lnTo>
                    <a:pt x="6654252" y="6926640"/>
                  </a:lnTo>
                  <a:lnTo>
                    <a:pt x="13014" y="6926640"/>
                  </a:lnTo>
                  <a:lnTo>
                    <a:pt x="3658" y="6915643"/>
                  </a:lnTo>
                  <a:cubicBezTo>
                    <a:pt x="-13183" y="6881272"/>
                    <a:pt x="27169" y="6839704"/>
                    <a:pt x="144825" y="6791486"/>
                  </a:cubicBezTo>
                  <a:cubicBezTo>
                    <a:pt x="515640" y="6617325"/>
                    <a:pt x="1461979" y="6739187"/>
                    <a:pt x="1257270" y="6269006"/>
                  </a:cubicBezTo>
                  <a:cubicBezTo>
                    <a:pt x="1052561" y="5798826"/>
                    <a:pt x="2092283" y="5883398"/>
                    <a:pt x="2366316" y="5702455"/>
                  </a:cubicBezTo>
                  <a:cubicBezTo>
                    <a:pt x="2640350" y="5521512"/>
                    <a:pt x="2537728" y="5258092"/>
                    <a:pt x="2901470" y="5183350"/>
                  </a:cubicBezTo>
                  <a:cubicBezTo>
                    <a:pt x="3265212" y="5108607"/>
                    <a:pt x="4218144" y="5567109"/>
                    <a:pt x="4548769" y="5254000"/>
                  </a:cubicBezTo>
                  <a:cubicBezTo>
                    <a:pt x="4879393" y="4940890"/>
                    <a:pt x="2831624" y="3367558"/>
                    <a:pt x="4885222" y="3304694"/>
                  </a:cubicBezTo>
                  <a:cubicBezTo>
                    <a:pt x="6938819" y="3241830"/>
                    <a:pt x="4553133" y="2037106"/>
                    <a:pt x="3894579" y="1741715"/>
                  </a:cubicBezTo>
                  <a:cubicBezTo>
                    <a:pt x="3359505" y="1501710"/>
                    <a:pt x="2548918" y="591426"/>
                    <a:pt x="2493546" y="73473"/>
                  </a:cubicBezTo>
                  <a:lnTo>
                    <a:pt x="2494265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/>
                </a:gs>
                <a:gs pos="76000">
                  <a:schemeClr val="accent1">
                    <a:lumMod val="75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/>
            </a:p>
          </p:txBody>
        </p:sp>
        <p:sp>
          <p:nvSpPr>
            <p:cNvPr id="5" name="Freeform 49">
              <a:extLst>
                <a:ext uri="{FF2B5EF4-FFF2-40B4-BE49-F238E27FC236}">
                  <a16:creationId xmlns:a16="http://schemas.microsoft.com/office/drawing/2014/main" id="{DE09AEDD-F35A-43F0-BC3D-93BC69CA6B3E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1531415" y="424121"/>
              <a:ext cx="198541" cy="195212"/>
            </a:xfrm>
            <a:custGeom>
              <a:avLst/>
              <a:gdLst>
                <a:gd name="T0" fmla="*/ 129903 w 479"/>
                <a:gd name="T1" fmla="*/ 0 h 471"/>
                <a:gd name="T2" fmla="*/ 129903 w 479"/>
                <a:gd name="T3" fmla="*/ 0 h 471"/>
                <a:gd name="T4" fmla="*/ 0 w 479"/>
                <a:gd name="T5" fmla="*/ 125352 h 471"/>
                <a:gd name="T6" fmla="*/ 129903 w 479"/>
                <a:gd name="T7" fmla="*/ 255044 h 471"/>
                <a:gd name="T8" fmla="*/ 259806 w 479"/>
                <a:gd name="T9" fmla="*/ 125352 h 471"/>
                <a:gd name="T10" fmla="*/ 129903 w 479"/>
                <a:gd name="T11" fmla="*/ 0 h 471"/>
                <a:gd name="T12" fmla="*/ 96204 w 479"/>
                <a:gd name="T13" fmla="*/ 183415 h 471"/>
                <a:gd name="T14" fmla="*/ 96204 w 479"/>
                <a:gd name="T15" fmla="*/ 183415 h 471"/>
                <a:gd name="T16" fmla="*/ 72289 w 479"/>
                <a:gd name="T17" fmla="*/ 183415 h 471"/>
                <a:gd name="T18" fmla="*/ 72289 w 479"/>
                <a:gd name="T19" fmla="*/ 96591 h 471"/>
                <a:gd name="T20" fmla="*/ 96204 w 479"/>
                <a:gd name="T21" fmla="*/ 96591 h 471"/>
                <a:gd name="T22" fmla="*/ 96204 w 479"/>
                <a:gd name="T23" fmla="*/ 183415 h 471"/>
                <a:gd name="T24" fmla="*/ 86421 w 479"/>
                <a:gd name="T25" fmla="*/ 86824 h 471"/>
                <a:gd name="T26" fmla="*/ 86421 w 479"/>
                <a:gd name="T27" fmla="*/ 86824 h 471"/>
                <a:gd name="T28" fmla="*/ 72289 w 479"/>
                <a:gd name="T29" fmla="*/ 72715 h 471"/>
                <a:gd name="T30" fmla="*/ 86421 w 479"/>
                <a:gd name="T31" fmla="*/ 58063 h 471"/>
                <a:gd name="T32" fmla="*/ 101096 w 479"/>
                <a:gd name="T33" fmla="*/ 72715 h 471"/>
                <a:gd name="T34" fmla="*/ 86421 w 479"/>
                <a:gd name="T35" fmla="*/ 86824 h 471"/>
                <a:gd name="T36" fmla="*/ 192409 w 479"/>
                <a:gd name="T37" fmla="*/ 183415 h 471"/>
                <a:gd name="T38" fmla="*/ 192409 w 479"/>
                <a:gd name="T39" fmla="*/ 183415 h 471"/>
                <a:gd name="T40" fmla="*/ 168494 w 479"/>
                <a:gd name="T41" fmla="*/ 183415 h 471"/>
                <a:gd name="T42" fmla="*/ 168494 w 479"/>
                <a:gd name="T43" fmla="*/ 135119 h 471"/>
                <a:gd name="T44" fmla="*/ 154362 w 479"/>
                <a:gd name="T45" fmla="*/ 115584 h 471"/>
                <a:gd name="T46" fmla="*/ 139143 w 479"/>
                <a:gd name="T47" fmla="*/ 125352 h 471"/>
                <a:gd name="T48" fmla="*/ 139143 w 479"/>
                <a:gd name="T49" fmla="*/ 130235 h 471"/>
                <a:gd name="T50" fmla="*/ 139143 w 479"/>
                <a:gd name="T51" fmla="*/ 183415 h 471"/>
                <a:gd name="T52" fmla="*/ 115228 w 479"/>
                <a:gd name="T53" fmla="*/ 183415 h 471"/>
                <a:gd name="T54" fmla="*/ 115228 w 479"/>
                <a:gd name="T55" fmla="*/ 125352 h 471"/>
                <a:gd name="T56" fmla="*/ 110336 w 479"/>
                <a:gd name="T57" fmla="*/ 96591 h 471"/>
                <a:gd name="T58" fmla="*/ 134251 w 479"/>
                <a:gd name="T59" fmla="*/ 96591 h 471"/>
                <a:gd name="T60" fmla="*/ 134251 w 479"/>
                <a:gd name="T61" fmla="*/ 106359 h 471"/>
                <a:gd name="T62" fmla="*/ 139143 w 479"/>
                <a:gd name="T63" fmla="*/ 106359 h 471"/>
                <a:gd name="T64" fmla="*/ 163058 w 479"/>
                <a:gd name="T65" fmla="*/ 96591 h 471"/>
                <a:gd name="T66" fmla="*/ 192409 w 479"/>
                <a:gd name="T67" fmla="*/ 130235 h 471"/>
                <a:gd name="T68" fmla="*/ 192409 w 479"/>
                <a:gd name="T69" fmla="*/ 183415 h 471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479" h="471">
                  <a:moveTo>
                    <a:pt x="239" y="0"/>
                  </a:moveTo>
                  <a:lnTo>
                    <a:pt x="239" y="0"/>
                  </a:lnTo>
                  <a:cubicBezTo>
                    <a:pt x="106" y="0"/>
                    <a:pt x="0" y="107"/>
                    <a:pt x="0" y="231"/>
                  </a:cubicBezTo>
                  <a:cubicBezTo>
                    <a:pt x="0" y="364"/>
                    <a:pt x="106" y="470"/>
                    <a:pt x="239" y="470"/>
                  </a:cubicBezTo>
                  <a:cubicBezTo>
                    <a:pt x="372" y="470"/>
                    <a:pt x="478" y="364"/>
                    <a:pt x="478" y="231"/>
                  </a:cubicBezTo>
                  <a:cubicBezTo>
                    <a:pt x="478" y="107"/>
                    <a:pt x="372" y="0"/>
                    <a:pt x="239" y="0"/>
                  </a:cubicBezTo>
                  <a:close/>
                  <a:moveTo>
                    <a:pt x="177" y="338"/>
                  </a:moveTo>
                  <a:lnTo>
                    <a:pt x="177" y="338"/>
                  </a:lnTo>
                  <a:cubicBezTo>
                    <a:pt x="133" y="338"/>
                    <a:pt x="133" y="338"/>
                    <a:pt x="133" y="338"/>
                  </a:cubicBezTo>
                  <a:cubicBezTo>
                    <a:pt x="133" y="178"/>
                    <a:pt x="133" y="178"/>
                    <a:pt x="133" y="178"/>
                  </a:cubicBezTo>
                  <a:cubicBezTo>
                    <a:pt x="177" y="178"/>
                    <a:pt x="177" y="178"/>
                    <a:pt x="177" y="178"/>
                  </a:cubicBezTo>
                  <a:lnTo>
                    <a:pt x="177" y="338"/>
                  </a:lnTo>
                  <a:close/>
                  <a:moveTo>
                    <a:pt x="159" y="160"/>
                  </a:moveTo>
                  <a:lnTo>
                    <a:pt x="159" y="160"/>
                  </a:lnTo>
                  <a:cubicBezTo>
                    <a:pt x="141" y="160"/>
                    <a:pt x="133" y="151"/>
                    <a:pt x="133" y="134"/>
                  </a:cubicBezTo>
                  <a:cubicBezTo>
                    <a:pt x="133" y="125"/>
                    <a:pt x="141" y="107"/>
                    <a:pt x="159" y="107"/>
                  </a:cubicBezTo>
                  <a:cubicBezTo>
                    <a:pt x="168" y="107"/>
                    <a:pt x="177" y="125"/>
                    <a:pt x="186" y="134"/>
                  </a:cubicBezTo>
                  <a:cubicBezTo>
                    <a:pt x="186" y="151"/>
                    <a:pt x="168" y="160"/>
                    <a:pt x="159" y="160"/>
                  </a:cubicBezTo>
                  <a:close/>
                  <a:moveTo>
                    <a:pt x="354" y="338"/>
                  </a:moveTo>
                  <a:lnTo>
                    <a:pt x="354" y="338"/>
                  </a:lnTo>
                  <a:cubicBezTo>
                    <a:pt x="310" y="338"/>
                    <a:pt x="310" y="338"/>
                    <a:pt x="310" y="338"/>
                  </a:cubicBezTo>
                  <a:cubicBezTo>
                    <a:pt x="310" y="249"/>
                    <a:pt x="310" y="249"/>
                    <a:pt x="310" y="249"/>
                  </a:cubicBezTo>
                  <a:cubicBezTo>
                    <a:pt x="310" y="231"/>
                    <a:pt x="300" y="213"/>
                    <a:pt x="284" y="213"/>
                  </a:cubicBezTo>
                  <a:cubicBezTo>
                    <a:pt x="275" y="213"/>
                    <a:pt x="265" y="222"/>
                    <a:pt x="256" y="231"/>
                  </a:cubicBezTo>
                  <a:lnTo>
                    <a:pt x="256" y="240"/>
                  </a:lnTo>
                  <a:cubicBezTo>
                    <a:pt x="256" y="338"/>
                    <a:pt x="256" y="338"/>
                    <a:pt x="256" y="338"/>
                  </a:cubicBezTo>
                  <a:cubicBezTo>
                    <a:pt x="212" y="338"/>
                    <a:pt x="212" y="338"/>
                    <a:pt x="212" y="338"/>
                  </a:cubicBezTo>
                  <a:cubicBezTo>
                    <a:pt x="212" y="231"/>
                    <a:pt x="212" y="231"/>
                    <a:pt x="212" y="231"/>
                  </a:cubicBezTo>
                  <a:cubicBezTo>
                    <a:pt x="212" y="205"/>
                    <a:pt x="212" y="196"/>
                    <a:pt x="203" y="178"/>
                  </a:cubicBezTo>
                  <a:cubicBezTo>
                    <a:pt x="247" y="178"/>
                    <a:pt x="247" y="178"/>
                    <a:pt x="247" y="178"/>
                  </a:cubicBezTo>
                  <a:cubicBezTo>
                    <a:pt x="247" y="196"/>
                    <a:pt x="247" y="196"/>
                    <a:pt x="247" y="196"/>
                  </a:cubicBezTo>
                  <a:cubicBezTo>
                    <a:pt x="256" y="196"/>
                    <a:pt x="256" y="196"/>
                    <a:pt x="256" y="196"/>
                  </a:cubicBezTo>
                  <a:cubicBezTo>
                    <a:pt x="256" y="187"/>
                    <a:pt x="275" y="178"/>
                    <a:pt x="300" y="178"/>
                  </a:cubicBezTo>
                  <a:cubicBezTo>
                    <a:pt x="337" y="178"/>
                    <a:pt x="354" y="196"/>
                    <a:pt x="354" y="240"/>
                  </a:cubicBezTo>
                  <a:lnTo>
                    <a:pt x="354" y="338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  <a:effectLst/>
          </p:spPr>
          <p:txBody>
            <a:bodyPr wrap="none" lIns="34290" tIns="17145" rIns="34290" bIns="17145" anchor="ctr"/>
            <a:lstStyle/>
            <a:p>
              <a:endParaRPr lang="en-US" sz="4596" dirty="0"/>
            </a:p>
          </p:txBody>
        </p:sp>
        <p:sp>
          <p:nvSpPr>
            <p:cNvPr id="7" name="Freeform 78">
              <a:extLst>
                <a:ext uri="{FF2B5EF4-FFF2-40B4-BE49-F238E27FC236}">
                  <a16:creationId xmlns:a16="http://schemas.microsoft.com/office/drawing/2014/main" id="{06005A26-B8C2-42CF-A808-57565BEE0C07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1236515" y="423515"/>
              <a:ext cx="198541" cy="196424"/>
            </a:xfrm>
            <a:custGeom>
              <a:avLst/>
              <a:gdLst>
                <a:gd name="T0" fmla="*/ 115228 w 479"/>
                <a:gd name="T1" fmla="*/ 92277 h 471"/>
                <a:gd name="T2" fmla="*/ 115228 w 479"/>
                <a:gd name="T3" fmla="*/ 92277 h 471"/>
                <a:gd name="T4" fmla="*/ 100553 w 479"/>
                <a:gd name="T5" fmla="*/ 77535 h 471"/>
                <a:gd name="T6" fmla="*/ 96204 w 479"/>
                <a:gd name="T7" fmla="*/ 77535 h 471"/>
                <a:gd name="T8" fmla="*/ 91313 w 479"/>
                <a:gd name="T9" fmla="*/ 87363 h 471"/>
                <a:gd name="T10" fmla="*/ 91313 w 479"/>
                <a:gd name="T11" fmla="*/ 102106 h 471"/>
                <a:gd name="T12" fmla="*/ 105444 w 479"/>
                <a:gd name="T13" fmla="*/ 116302 h 471"/>
                <a:gd name="T14" fmla="*/ 110336 w 479"/>
                <a:gd name="T15" fmla="*/ 116302 h 471"/>
                <a:gd name="T16" fmla="*/ 115228 w 479"/>
                <a:gd name="T17" fmla="*/ 92277 h 471"/>
                <a:gd name="T18" fmla="*/ 129360 w 479"/>
                <a:gd name="T19" fmla="*/ 0 h 471"/>
                <a:gd name="T20" fmla="*/ 129360 w 479"/>
                <a:gd name="T21" fmla="*/ 0 h 471"/>
                <a:gd name="T22" fmla="*/ 0 w 479"/>
                <a:gd name="T23" fmla="*/ 126130 h 471"/>
                <a:gd name="T24" fmla="*/ 129360 w 479"/>
                <a:gd name="T25" fmla="*/ 256629 h 471"/>
                <a:gd name="T26" fmla="*/ 259806 w 479"/>
                <a:gd name="T27" fmla="*/ 126130 h 471"/>
                <a:gd name="T28" fmla="*/ 129360 w 479"/>
                <a:gd name="T29" fmla="*/ 0 h 471"/>
                <a:gd name="T30" fmla="*/ 120120 w 479"/>
                <a:gd name="T31" fmla="*/ 184554 h 471"/>
                <a:gd name="T32" fmla="*/ 120120 w 479"/>
                <a:gd name="T33" fmla="*/ 184554 h 471"/>
                <a:gd name="T34" fmla="*/ 100553 w 479"/>
                <a:gd name="T35" fmla="*/ 188923 h 471"/>
                <a:gd name="T36" fmla="*/ 100553 w 479"/>
                <a:gd name="T37" fmla="*/ 188923 h 471"/>
                <a:gd name="T38" fmla="*/ 100553 w 479"/>
                <a:gd name="T39" fmla="*/ 188923 h 471"/>
                <a:gd name="T40" fmla="*/ 67397 w 479"/>
                <a:gd name="T41" fmla="*/ 164352 h 471"/>
                <a:gd name="T42" fmla="*/ 105444 w 479"/>
                <a:gd name="T43" fmla="*/ 135413 h 471"/>
                <a:gd name="T44" fmla="*/ 105444 w 479"/>
                <a:gd name="T45" fmla="*/ 135413 h 471"/>
                <a:gd name="T46" fmla="*/ 100553 w 479"/>
                <a:gd name="T47" fmla="*/ 126130 h 471"/>
                <a:gd name="T48" fmla="*/ 100553 w 479"/>
                <a:gd name="T49" fmla="*/ 126130 h 471"/>
                <a:gd name="T50" fmla="*/ 86421 w 479"/>
                <a:gd name="T51" fmla="*/ 121216 h 471"/>
                <a:gd name="T52" fmla="*/ 76637 w 479"/>
                <a:gd name="T53" fmla="*/ 97191 h 471"/>
                <a:gd name="T54" fmla="*/ 105444 w 479"/>
                <a:gd name="T55" fmla="*/ 68252 h 471"/>
                <a:gd name="T56" fmla="*/ 139143 w 479"/>
                <a:gd name="T57" fmla="*/ 68252 h 471"/>
                <a:gd name="T58" fmla="*/ 139143 w 479"/>
                <a:gd name="T59" fmla="*/ 68252 h 471"/>
                <a:gd name="T60" fmla="*/ 129360 w 479"/>
                <a:gd name="T61" fmla="*/ 73167 h 471"/>
                <a:gd name="T62" fmla="*/ 120120 w 479"/>
                <a:gd name="T63" fmla="*/ 73167 h 471"/>
                <a:gd name="T64" fmla="*/ 129360 w 479"/>
                <a:gd name="T65" fmla="*/ 97191 h 471"/>
                <a:gd name="T66" fmla="*/ 125011 w 479"/>
                <a:gd name="T67" fmla="*/ 116302 h 471"/>
                <a:gd name="T68" fmla="*/ 115228 w 479"/>
                <a:gd name="T69" fmla="*/ 126130 h 471"/>
                <a:gd name="T70" fmla="*/ 125011 w 479"/>
                <a:gd name="T71" fmla="*/ 131045 h 471"/>
                <a:gd name="T72" fmla="*/ 139143 w 479"/>
                <a:gd name="T73" fmla="*/ 155069 h 471"/>
                <a:gd name="T74" fmla="*/ 120120 w 479"/>
                <a:gd name="T75" fmla="*/ 184554 h 471"/>
                <a:gd name="T76" fmla="*/ 192409 w 479"/>
                <a:gd name="T77" fmla="*/ 126130 h 471"/>
                <a:gd name="T78" fmla="*/ 192409 w 479"/>
                <a:gd name="T79" fmla="*/ 126130 h 471"/>
                <a:gd name="T80" fmla="*/ 168494 w 479"/>
                <a:gd name="T81" fmla="*/ 126130 h 471"/>
                <a:gd name="T82" fmla="*/ 168494 w 479"/>
                <a:gd name="T83" fmla="*/ 150155 h 471"/>
                <a:gd name="T84" fmla="*/ 158167 w 479"/>
                <a:gd name="T85" fmla="*/ 150155 h 471"/>
                <a:gd name="T86" fmla="*/ 158167 w 479"/>
                <a:gd name="T87" fmla="*/ 126130 h 471"/>
                <a:gd name="T88" fmla="*/ 139143 w 479"/>
                <a:gd name="T89" fmla="*/ 126130 h 471"/>
                <a:gd name="T90" fmla="*/ 139143 w 479"/>
                <a:gd name="T91" fmla="*/ 116302 h 471"/>
                <a:gd name="T92" fmla="*/ 158167 w 479"/>
                <a:gd name="T93" fmla="*/ 116302 h 471"/>
                <a:gd name="T94" fmla="*/ 158167 w 479"/>
                <a:gd name="T95" fmla="*/ 92277 h 471"/>
                <a:gd name="T96" fmla="*/ 168494 w 479"/>
                <a:gd name="T97" fmla="*/ 92277 h 471"/>
                <a:gd name="T98" fmla="*/ 168494 w 479"/>
                <a:gd name="T99" fmla="*/ 116302 h 471"/>
                <a:gd name="T100" fmla="*/ 192409 w 479"/>
                <a:gd name="T101" fmla="*/ 116302 h 471"/>
                <a:gd name="T102" fmla="*/ 192409 w 479"/>
                <a:gd name="T103" fmla="*/ 126130 h 471"/>
                <a:gd name="T104" fmla="*/ 105444 w 479"/>
                <a:gd name="T105" fmla="*/ 145241 h 471"/>
                <a:gd name="T106" fmla="*/ 105444 w 479"/>
                <a:gd name="T107" fmla="*/ 145241 h 471"/>
                <a:gd name="T108" fmla="*/ 105444 w 479"/>
                <a:gd name="T109" fmla="*/ 145241 h 471"/>
                <a:gd name="T110" fmla="*/ 86421 w 479"/>
                <a:gd name="T111" fmla="*/ 150155 h 471"/>
                <a:gd name="T112" fmla="*/ 81529 w 479"/>
                <a:gd name="T113" fmla="*/ 164352 h 471"/>
                <a:gd name="T114" fmla="*/ 105444 w 479"/>
                <a:gd name="T115" fmla="*/ 179094 h 471"/>
                <a:gd name="T116" fmla="*/ 125011 w 479"/>
                <a:gd name="T117" fmla="*/ 159984 h 471"/>
                <a:gd name="T118" fmla="*/ 105444 w 479"/>
                <a:gd name="T119" fmla="*/ 145241 h 471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479" h="471">
                  <a:moveTo>
                    <a:pt x="212" y="169"/>
                  </a:moveTo>
                  <a:lnTo>
                    <a:pt x="212" y="169"/>
                  </a:lnTo>
                  <a:cubicBezTo>
                    <a:pt x="212" y="142"/>
                    <a:pt x="203" y="142"/>
                    <a:pt x="185" y="142"/>
                  </a:cubicBezTo>
                  <a:cubicBezTo>
                    <a:pt x="185" y="142"/>
                    <a:pt x="185" y="142"/>
                    <a:pt x="177" y="142"/>
                  </a:cubicBezTo>
                  <a:cubicBezTo>
                    <a:pt x="177" y="142"/>
                    <a:pt x="168" y="151"/>
                    <a:pt x="168" y="160"/>
                  </a:cubicBezTo>
                  <a:cubicBezTo>
                    <a:pt x="159" y="160"/>
                    <a:pt x="159" y="169"/>
                    <a:pt x="168" y="187"/>
                  </a:cubicBezTo>
                  <a:cubicBezTo>
                    <a:pt x="168" y="195"/>
                    <a:pt x="185" y="213"/>
                    <a:pt x="194" y="213"/>
                  </a:cubicBezTo>
                  <a:cubicBezTo>
                    <a:pt x="194" y="213"/>
                    <a:pt x="194" y="213"/>
                    <a:pt x="203" y="213"/>
                  </a:cubicBezTo>
                  <a:cubicBezTo>
                    <a:pt x="212" y="204"/>
                    <a:pt x="221" y="187"/>
                    <a:pt x="212" y="169"/>
                  </a:cubicBezTo>
                  <a:close/>
                  <a:moveTo>
                    <a:pt x="238" y="0"/>
                  </a:moveTo>
                  <a:lnTo>
                    <a:pt x="238" y="0"/>
                  </a:lnTo>
                  <a:cubicBezTo>
                    <a:pt x="106" y="0"/>
                    <a:pt x="0" y="107"/>
                    <a:pt x="0" y="231"/>
                  </a:cubicBezTo>
                  <a:cubicBezTo>
                    <a:pt x="0" y="363"/>
                    <a:pt x="106" y="470"/>
                    <a:pt x="238" y="470"/>
                  </a:cubicBezTo>
                  <a:cubicBezTo>
                    <a:pt x="372" y="470"/>
                    <a:pt x="478" y="363"/>
                    <a:pt x="478" y="231"/>
                  </a:cubicBezTo>
                  <a:cubicBezTo>
                    <a:pt x="478" y="107"/>
                    <a:pt x="372" y="0"/>
                    <a:pt x="238" y="0"/>
                  </a:cubicBezTo>
                  <a:close/>
                  <a:moveTo>
                    <a:pt x="221" y="338"/>
                  </a:moveTo>
                  <a:lnTo>
                    <a:pt x="221" y="338"/>
                  </a:lnTo>
                  <a:cubicBezTo>
                    <a:pt x="212" y="346"/>
                    <a:pt x="194" y="346"/>
                    <a:pt x="185" y="346"/>
                  </a:cubicBezTo>
                  <a:cubicBezTo>
                    <a:pt x="177" y="346"/>
                    <a:pt x="124" y="346"/>
                    <a:pt x="124" y="301"/>
                  </a:cubicBezTo>
                  <a:cubicBezTo>
                    <a:pt x="124" y="257"/>
                    <a:pt x="177" y="248"/>
                    <a:pt x="194" y="248"/>
                  </a:cubicBezTo>
                  <a:cubicBezTo>
                    <a:pt x="185" y="240"/>
                    <a:pt x="185" y="231"/>
                    <a:pt x="185" y="231"/>
                  </a:cubicBezTo>
                  <a:cubicBezTo>
                    <a:pt x="177" y="231"/>
                    <a:pt x="168" y="222"/>
                    <a:pt x="159" y="222"/>
                  </a:cubicBezTo>
                  <a:cubicBezTo>
                    <a:pt x="141" y="213"/>
                    <a:pt x="141" y="195"/>
                    <a:pt x="141" y="178"/>
                  </a:cubicBezTo>
                  <a:cubicBezTo>
                    <a:pt x="141" y="125"/>
                    <a:pt x="194" y="125"/>
                    <a:pt x="194" y="125"/>
                  </a:cubicBezTo>
                  <a:cubicBezTo>
                    <a:pt x="256" y="125"/>
                    <a:pt x="256" y="125"/>
                    <a:pt x="256" y="125"/>
                  </a:cubicBezTo>
                  <a:cubicBezTo>
                    <a:pt x="256" y="134"/>
                    <a:pt x="238" y="134"/>
                    <a:pt x="238" y="134"/>
                  </a:cubicBezTo>
                  <a:cubicBezTo>
                    <a:pt x="230" y="134"/>
                    <a:pt x="230" y="134"/>
                    <a:pt x="221" y="134"/>
                  </a:cubicBezTo>
                  <a:cubicBezTo>
                    <a:pt x="238" y="142"/>
                    <a:pt x="238" y="160"/>
                    <a:pt x="238" y="178"/>
                  </a:cubicBezTo>
                  <a:cubicBezTo>
                    <a:pt x="238" y="195"/>
                    <a:pt x="230" y="204"/>
                    <a:pt x="230" y="213"/>
                  </a:cubicBezTo>
                  <a:cubicBezTo>
                    <a:pt x="221" y="222"/>
                    <a:pt x="212" y="222"/>
                    <a:pt x="212" y="231"/>
                  </a:cubicBezTo>
                  <a:cubicBezTo>
                    <a:pt x="212" y="231"/>
                    <a:pt x="221" y="240"/>
                    <a:pt x="230" y="240"/>
                  </a:cubicBezTo>
                  <a:cubicBezTo>
                    <a:pt x="238" y="248"/>
                    <a:pt x="256" y="266"/>
                    <a:pt x="256" y="284"/>
                  </a:cubicBezTo>
                  <a:cubicBezTo>
                    <a:pt x="256" y="310"/>
                    <a:pt x="247" y="328"/>
                    <a:pt x="221" y="338"/>
                  </a:cubicBezTo>
                  <a:close/>
                  <a:moveTo>
                    <a:pt x="354" y="231"/>
                  </a:moveTo>
                  <a:lnTo>
                    <a:pt x="354" y="231"/>
                  </a:lnTo>
                  <a:cubicBezTo>
                    <a:pt x="310" y="231"/>
                    <a:pt x="310" y="231"/>
                    <a:pt x="310" y="231"/>
                  </a:cubicBezTo>
                  <a:cubicBezTo>
                    <a:pt x="310" y="275"/>
                    <a:pt x="310" y="275"/>
                    <a:pt x="310" y="275"/>
                  </a:cubicBezTo>
                  <a:cubicBezTo>
                    <a:pt x="291" y="275"/>
                    <a:pt x="291" y="275"/>
                    <a:pt x="291" y="275"/>
                  </a:cubicBezTo>
                  <a:cubicBezTo>
                    <a:pt x="291" y="231"/>
                    <a:pt x="291" y="231"/>
                    <a:pt x="291" y="231"/>
                  </a:cubicBezTo>
                  <a:cubicBezTo>
                    <a:pt x="256" y="231"/>
                    <a:pt x="256" y="231"/>
                    <a:pt x="256" y="231"/>
                  </a:cubicBezTo>
                  <a:cubicBezTo>
                    <a:pt x="256" y="213"/>
                    <a:pt x="256" y="213"/>
                    <a:pt x="256" y="213"/>
                  </a:cubicBezTo>
                  <a:cubicBezTo>
                    <a:pt x="291" y="213"/>
                    <a:pt x="291" y="213"/>
                    <a:pt x="291" y="213"/>
                  </a:cubicBezTo>
                  <a:cubicBezTo>
                    <a:pt x="291" y="169"/>
                    <a:pt x="291" y="169"/>
                    <a:pt x="291" y="169"/>
                  </a:cubicBezTo>
                  <a:cubicBezTo>
                    <a:pt x="310" y="169"/>
                    <a:pt x="310" y="169"/>
                    <a:pt x="310" y="169"/>
                  </a:cubicBezTo>
                  <a:cubicBezTo>
                    <a:pt x="310" y="213"/>
                    <a:pt x="310" y="213"/>
                    <a:pt x="310" y="213"/>
                  </a:cubicBezTo>
                  <a:cubicBezTo>
                    <a:pt x="354" y="213"/>
                    <a:pt x="354" y="213"/>
                    <a:pt x="354" y="213"/>
                  </a:cubicBezTo>
                  <a:lnTo>
                    <a:pt x="354" y="231"/>
                  </a:lnTo>
                  <a:close/>
                  <a:moveTo>
                    <a:pt x="194" y="266"/>
                  </a:moveTo>
                  <a:lnTo>
                    <a:pt x="194" y="266"/>
                  </a:lnTo>
                  <a:cubicBezTo>
                    <a:pt x="177" y="266"/>
                    <a:pt x="168" y="266"/>
                    <a:pt x="159" y="275"/>
                  </a:cubicBezTo>
                  <a:cubicBezTo>
                    <a:pt x="159" y="284"/>
                    <a:pt x="150" y="293"/>
                    <a:pt x="150" y="301"/>
                  </a:cubicBezTo>
                  <a:cubicBezTo>
                    <a:pt x="150" y="319"/>
                    <a:pt x="168" y="328"/>
                    <a:pt x="194" y="328"/>
                  </a:cubicBezTo>
                  <a:cubicBezTo>
                    <a:pt x="221" y="319"/>
                    <a:pt x="230" y="310"/>
                    <a:pt x="230" y="293"/>
                  </a:cubicBezTo>
                  <a:cubicBezTo>
                    <a:pt x="230" y="275"/>
                    <a:pt x="212" y="266"/>
                    <a:pt x="194" y="266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  <a:effectLst/>
          </p:spPr>
          <p:txBody>
            <a:bodyPr wrap="none" lIns="34290" tIns="17145" rIns="34290" bIns="17145" anchor="ctr"/>
            <a:lstStyle/>
            <a:p>
              <a:endParaRPr lang="en-US" sz="4596" dirty="0"/>
            </a:p>
          </p:txBody>
        </p:sp>
        <p:sp>
          <p:nvSpPr>
            <p:cNvPr id="8" name="Freeform 79">
              <a:extLst>
                <a:ext uri="{FF2B5EF4-FFF2-40B4-BE49-F238E27FC236}">
                  <a16:creationId xmlns:a16="http://schemas.microsoft.com/office/drawing/2014/main" id="{3D6A3680-C01A-43DD-BE05-5555B2A6C112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0941615" y="423515"/>
              <a:ext cx="198541" cy="196424"/>
            </a:xfrm>
            <a:custGeom>
              <a:avLst/>
              <a:gdLst>
                <a:gd name="T0" fmla="*/ 130447 w 479"/>
                <a:gd name="T1" fmla="*/ 0 h 471"/>
                <a:gd name="T2" fmla="*/ 130447 w 479"/>
                <a:gd name="T3" fmla="*/ 0 h 471"/>
                <a:gd name="T4" fmla="*/ 0 w 479"/>
                <a:gd name="T5" fmla="*/ 126130 h 471"/>
                <a:gd name="T6" fmla="*/ 130447 w 479"/>
                <a:gd name="T7" fmla="*/ 256629 h 471"/>
                <a:gd name="T8" fmla="*/ 259806 w 479"/>
                <a:gd name="T9" fmla="*/ 126130 h 471"/>
                <a:gd name="T10" fmla="*/ 130447 w 479"/>
                <a:gd name="T11" fmla="*/ 0 h 471"/>
                <a:gd name="T12" fmla="*/ 159254 w 479"/>
                <a:gd name="T13" fmla="*/ 87363 h 471"/>
                <a:gd name="T14" fmla="*/ 159254 w 479"/>
                <a:gd name="T15" fmla="*/ 87363 h 471"/>
                <a:gd name="T16" fmla="*/ 139687 w 479"/>
                <a:gd name="T17" fmla="*/ 87363 h 471"/>
                <a:gd name="T18" fmla="*/ 135339 w 479"/>
                <a:gd name="T19" fmla="*/ 97191 h 471"/>
                <a:gd name="T20" fmla="*/ 135339 w 479"/>
                <a:gd name="T21" fmla="*/ 106474 h 471"/>
                <a:gd name="T22" fmla="*/ 159254 w 479"/>
                <a:gd name="T23" fmla="*/ 106474 h 471"/>
                <a:gd name="T24" fmla="*/ 159254 w 479"/>
                <a:gd name="T25" fmla="*/ 131045 h 471"/>
                <a:gd name="T26" fmla="*/ 135339 w 479"/>
                <a:gd name="T27" fmla="*/ 131045 h 471"/>
                <a:gd name="T28" fmla="*/ 135339 w 479"/>
                <a:gd name="T29" fmla="*/ 188923 h 471"/>
                <a:gd name="T30" fmla="*/ 115772 w 479"/>
                <a:gd name="T31" fmla="*/ 188923 h 471"/>
                <a:gd name="T32" fmla="*/ 115772 w 479"/>
                <a:gd name="T33" fmla="*/ 131045 h 471"/>
                <a:gd name="T34" fmla="*/ 91856 w 479"/>
                <a:gd name="T35" fmla="*/ 131045 h 471"/>
                <a:gd name="T36" fmla="*/ 91856 w 479"/>
                <a:gd name="T37" fmla="*/ 106474 h 471"/>
                <a:gd name="T38" fmla="*/ 115772 w 479"/>
                <a:gd name="T39" fmla="*/ 106474 h 471"/>
                <a:gd name="T40" fmla="*/ 115772 w 479"/>
                <a:gd name="T41" fmla="*/ 97191 h 471"/>
                <a:gd name="T42" fmla="*/ 139687 w 479"/>
                <a:gd name="T43" fmla="*/ 68252 h 471"/>
                <a:gd name="T44" fmla="*/ 159254 w 479"/>
                <a:gd name="T45" fmla="*/ 68252 h 471"/>
                <a:gd name="T46" fmla="*/ 159254 w 479"/>
                <a:gd name="T47" fmla="*/ 87363 h 471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479" h="471">
                  <a:moveTo>
                    <a:pt x="240" y="0"/>
                  </a:moveTo>
                  <a:lnTo>
                    <a:pt x="240" y="0"/>
                  </a:lnTo>
                  <a:cubicBezTo>
                    <a:pt x="106" y="0"/>
                    <a:pt x="0" y="107"/>
                    <a:pt x="0" y="231"/>
                  </a:cubicBezTo>
                  <a:cubicBezTo>
                    <a:pt x="0" y="363"/>
                    <a:pt x="106" y="470"/>
                    <a:pt x="240" y="470"/>
                  </a:cubicBezTo>
                  <a:cubicBezTo>
                    <a:pt x="372" y="470"/>
                    <a:pt x="478" y="363"/>
                    <a:pt x="478" y="231"/>
                  </a:cubicBezTo>
                  <a:cubicBezTo>
                    <a:pt x="478" y="107"/>
                    <a:pt x="372" y="0"/>
                    <a:pt x="240" y="0"/>
                  </a:cubicBezTo>
                  <a:close/>
                  <a:moveTo>
                    <a:pt x="293" y="160"/>
                  </a:moveTo>
                  <a:lnTo>
                    <a:pt x="293" y="160"/>
                  </a:lnTo>
                  <a:cubicBezTo>
                    <a:pt x="257" y="160"/>
                    <a:pt x="257" y="160"/>
                    <a:pt x="257" y="160"/>
                  </a:cubicBezTo>
                  <a:cubicBezTo>
                    <a:pt x="257" y="160"/>
                    <a:pt x="249" y="169"/>
                    <a:pt x="249" y="178"/>
                  </a:cubicBezTo>
                  <a:cubicBezTo>
                    <a:pt x="249" y="195"/>
                    <a:pt x="249" y="195"/>
                    <a:pt x="249" y="195"/>
                  </a:cubicBezTo>
                  <a:cubicBezTo>
                    <a:pt x="293" y="195"/>
                    <a:pt x="293" y="195"/>
                    <a:pt x="293" y="195"/>
                  </a:cubicBezTo>
                  <a:cubicBezTo>
                    <a:pt x="293" y="240"/>
                    <a:pt x="293" y="240"/>
                    <a:pt x="293" y="240"/>
                  </a:cubicBezTo>
                  <a:cubicBezTo>
                    <a:pt x="249" y="240"/>
                    <a:pt x="249" y="240"/>
                    <a:pt x="249" y="240"/>
                  </a:cubicBezTo>
                  <a:cubicBezTo>
                    <a:pt x="249" y="346"/>
                    <a:pt x="249" y="346"/>
                    <a:pt x="249" y="346"/>
                  </a:cubicBezTo>
                  <a:cubicBezTo>
                    <a:pt x="213" y="346"/>
                    <a:pt x="213" y="346"/>
                    <a:pt x="213" y="346"/>
                  </a:cubicBezTo>
                  <a:cubicBezTo>
                    <a:pt x="213" y="240"/>
                    <a:pt x="213" y="240"/>
                    <a:pt x="213" y="240"/>
                  </a:cubicBezTo>
                  <a:cubicBezTo>
                    <a:pt x="169" y="240"/>
                    <a:pt x="169" y="240"/>
                    <a:pt x="169" y="240"/>
                  </a:cubicBezTo>
                  <a:cubicBezTo>
                    <a:pt x="169" y="195"/>
                    <a:pt x="169" y="195"/>
                    <a:pt x="169" y="195"/>
                  </a:cubicBezTo>
                  <a:cubicBezTo>
                    <a:pt x="213" y="195"/>
                    <a:pt x="213" y="195"/>
                    <a:pt x="213" y="195"/>
                  </a:cubicBezTo>
                  <a:cubicBezTo>
                    <a:pt x="213" y="178"/>
                    <a:pt x="213" y="178"/>
                    <a:pt x="213" y="178"/>
                  </a:cubicBezTo>
                  <a:cubicBezTo>
                    <a:pt x="213" y="151"/>
                    <a:pt x="230" y="125"/>
                    <a:pt x="257" y="125"/>
                  </a:cubicBezTo>
                  <a:cubicBezTo>
                    <a:pt x="293" y="125"/>
                    <a:pt x="293" y="125"/>
                    <a:pt x="293" y="125"/>
                  </a:cubicBezTo>
                  <a:lnTo>
                    <a:pt x="293" y="160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  <a:effectLst/>
          </p:spPr>
          <p:txBody>
            <a:bodyPr wrap="none" lIns="34290" tIns="17145" rIns="34290" bIns="17145" anchor="ctr"/>
            <a:lstStyle/>
            <a:p>
              <a:endParaRPr lang="en-US" sz="4596" dirty="0"/>
            </a:p>
          </p:txBody>
        </p:sp>
        <p:sp>
          <p:nvSpPr>
            <p:cNvPr id="9" name="Freeform 86">
              <a:extLst>
                <a:ext uri="{FF2B5EF4-FFF2-40B4-BE49-F238E27FC236}">
                  <a16:creationId xmlns:a16="http://schemas.microsoft.com/office/drawing/2014/main" id="{4F381DB8-F068-4C13-9144-6B781150EB72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0645505" y="423515"/>
              <a:ext cx="199751" cy="196424"/>
            </a:xfrm>
            <a:custGeom>
              <a:avLst/>
              <a:gdLst>
                <a:gd name="T0" fmla="*/ 130423 w 480"/>
                <a:gd name="T1" fmla="*/ 0 h 471"/>
                <a:gd name="T2" fmla="*/ 130423 w 480"/>
                <a:gd name="T3" fmla="*/ 0 h 471"/>
                <a:gd name="T4" fmla="*/ 0 w 480"/>
                <a:gd name="T5" fmla="*/ 126130 h 471"/>
                <a:gd name="T6" fmla="*/ 130423 w 480"/>
                <a:gd name="T7" fmla="*/ 256629 h 471"/>
                <a:gd name="T8" fmla="*/ 261391 w 480"/>
                <a:gd name="T9" fmla="*/ 126130 h 471"/>
                <a:gd name="T10" fmla="*/ 130423 w 480"/>
                <a:gd name="T11" fmla="*/ 0 h 471"/>
                <a:gd name="T12" fmla="*/ 183902 w 480"/>
                <a:gd name="T13" fmla="*/ 106474 h 471"/>
                <a:gd name="T14" fmla="*/ 183902 w 480"/>
                <a:gd name="T15" fmla="*/ 106474 h 471"/>
                <a:gd name="T16" fmla="*/ 183902 w 480"/>
                <a:gd name="T17" fmla="*/ 106474 h 471"/>
                <a:gd name="T18" fmla="*/ 111323 w 480"/>
                <a:gd name="T19" fmla="*/ 179094 h 471"/>
                <a:gd name="T20" fmla="*/ 72578 w 480"/>
                <a:gd name="T21" fmla="*/ 169266 h 471"/>
                <a:gd name="T22" fmla="*/ 77490 w 480"/>
                <a:gd name="T23" fmla="*/ 169266 h 471"/>
                <a:gd name="T24" fmla="*/ 111323 w 480"/>
                <a:gd name="T25" fmla="*/ 159984 h 471"/>
                <a:gd name="T26" fmla="*/ 87312 w 480"/>
                <a:gd name="T27" fmla="*/ 140327 h 471"/>
                <a:gd name="T28" fmla="*/ 92224 w 480"/>
                <a:gd name="T29" fmla="*/ 140327 h 471"/>
                <a:gd name="T30" fmla="*/ 97135 w 480"/>
                <a:gd name="T31" fmla="*/ 140327 h 471"/>
                <a:gd name="T32" fmla="*/ 77490 w 480"/>
                <a:gd name="T33" fmla="*/ 116302 h 471"/>
                <a:gd name="T34" fmla="*/ 77490 w 480"/>
                <a:gd name="T35" fmla="*/ 116302 h 471"/>
                <a:gd name="T36" fmla="*/ 87312 w 480"/>
                <a:gd name="T37" fmla="*/ 116302 h 471"/>
                <a:gd name="T38" fmla="*/ 77490 w 480"/>
                <a:gd name="T39" fmla="*/ 97191 h 471"/>
                <a:gd name="T40" fmla="*/ 82401 w 480"/>
                <a:gd name="T41" fmla="*/ 82449 h 471"/>
                <a:gd name="T42" fmla="*/ 130423 w 480"/>
                <a:gd name="T43" fmla="*/ 111388 h 471"/>
                <a:gd name="T44" fmla="*/ 130423 w 480"/>
                <a:gd name="T45" fmla="*/ 106474 h 471"/>
                <a:gd name="T46" fmla="*/ 159345 w 480"/>
                <a:gd name="T47" fmla="*/ 77535 h 471"/>
                <a:gd name="T48" fmla="*/ 174079 w 480"/>
                <a:gd name="T49" fmla="*/ 87363 h 471"/>
                <a:gd name="T50" fmla="*/ 193724 w 480"/>
                <a:gd name="T51" fmla="*/ 82449 h 471"/>
                <a:gd name="T52" fmla="*/ 183902 w 480"/>
                <a:gd name="T53" fmla="*/ 97191 h 471"/>
                <a:gd name="T54" fmla="*/ 198636 w 480"/>
                <a:gd name="T55" fmla="*/ 92277 h 471"/>
                <a:gd name="T56" fmla="*/ 183902 w 480"/>
                <a:gd name="T57" fmla="*/ 106474 h 471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480" h="471">
                  <a:moveTo>
                    <a:pt x="239" y="0"/>
                  </a:moveTo>
                  <a:lnTo>
                    <a:pt x="239" y="0"/>
                  </a:lnTo>
                  <a:cubicBezTo>
                    <a:pt x="107" y="0"/>
                    <a:pt x="0" y="107"/>
                    <a:pt x="0" y="231"/>
                  </a:cubicBezTo>
                  <a:cubicBezTo>
                    <a:pt x="0" y="363"/>
                    <a:pt x="107" y="470"/>
                    <a:pt x="239" y="470"/>
                  </a:cubicBezTo>
                  <a:cubicBezTo>
                    <a:pt x="372" y="470"/>
                    <a:pt x="479" y="363"/>
                    <a:pt x="479" y="231"/>
                  </a:cubicBezTo>
                  <a:cubicBezTo>
                    <a:pt x="479" y="107"/>
                    <a:pt x="372" y="0"/>
                    <a:pt x="239" y="0"/>
                  </a:cubicBezTo>
                  <a:close/>
                  <a:moveTo>
                    <a:pt x="337" y="195"/>
                  </a:moveTo>
                  <a:lnTo>
                    <a:pt x="337" y="195"/>
                  </a:lnTo>
                  <a:cubicBezTo>
                    <a:pt x="337" y="257"/>
                    <a:pt x="292" y="328"/>
                    <a:pt x="204" y="328"/>
                  </a:cubicBezTo>
                  <a:cubicBezTo>
                    <a:pt x="178" y="328"/>
                    <a:pt x="151" y="319"/>
                    <a:pt x="133" y="310"/>
                  </a:cubicBezTo>
                  <a:lnTo>
                    <a:pt x="142" y="310"/>
                  </a:lnTo>
                  <a:cubicBezTo>
                    <a:pt x="160" y="310"/>
                    <a:pt x="186" y="301"/>
                    <a:pt x="204" y="293"/>
                  </a:cubicBezTo>
                  <a:cubicBezTo>
                    <a:pt x="178" y="293"/>
                    <a:pt x="160" y="275"/>
                    <a:pt x="160" y="257"/>
                  </a:cubicBezTo>
                  <a:cubicBezTo>
                    <a:pt x="160" y="257"/>
                    <a:pt x="160" y="257"/>
                    <a:pt x="169" y="257"/>
                  </a:cubicBezTo>
                  <a:lnTo>
                    <a:pt x="178" y="257"/>
                  </a:lnTo>
                  <a:cubicBezTo>
                    <a:pt x="160" y="248"/>
                    <a:pt x="142" y="231"/>
                    <a:pt x="142" y="213"/>
                  </a:cubicBezTo>
                  <a:cubicBezTo>
                    <a:pt x="142" y="213"/>
                    <a:pt x="151" y="213"/>
                    <a:pt x="160" y="213"/>
                  </a:cubicBezTo>
                  <a:cubicBezTo>
                    <a:pt x="151" y="204"/>
                    <a:pt x="142" y="195"/>
                    <a:pt x="142" y="178"/>
                  </a:cubicBezTo>
                  <a:cubicBezTo>
                    <a:pt x="142" y="169"/>
                    <a:pt x="142" y="160"/>
                    <a:pt x="151" y="151"/>
                  </a:cubicBezTo>
                  <a:cubicBezTo>
                    <a:pt x="169" y="178"/>
                    <a:pt x="204" y="204"/>
                    <a:pt x="239" y="204"/>
                  </a:cubicBezTo>
                  <a:cubicBezTo>
                    <a:pt x="239" y="195"/>
                    <a:pt x="239" y="195"/>
                    <a:pt x="239" y="195"/>
                  </a:cubicBezTo>
                  <a:cubicBezTo>
                    <a:pt x="239" y="169"/>
                    <a:pt x="266" y="142"/>
                    <a:pt x="292" y="142"/>
                  </a:cubicBezTo>
                  <a:cubicBezTo>
                    <a:pt x="301" y="142"/>
                    <a:pt x="319" y="151"/>
                    <a:pt x="319" y="160"/>
                  </a:cubicBezTo>
                  <a:cubicBezTo>
                    <a:pt x="337" y="160"/>
                    <a:pt x="346" y="151"/>
                    <a:pt x="355" y="151"/>
                  </a:cubicBezTo>
                  <a:cubicBezTo>
                    <a:pt x="346" y="160"/>
                    <a:pt x="346" y="169"/>
                    <a:pt x="337" y="178"/>
                  </a:cubicBezTo>
                  <a:cubicBezTo>
                    <a:pt x="346" y="178"/>
                    <a:pt x="355" y="169"/>
                    <a:pt x="364" y="169"/>
                  </a:cubicBezTo>
                  <a:cubicBezTo>
                    <a:pt x="355" y="178"/>
                    <a:pt x="346" y="187"/>
                    <a:pt x="337" y="195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dirty="0">
                <a:solidFill>
                  <a:schemeClr val="lt1"/>
                </a:solidFill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1C5DD49E-1C6B-42E1-B83E-235C39E13449}"/>
                </a:ext>
              </a:extLst>
            </p:cNvPr>
            <p:cNvSpPr/>
            <p:nvPr userDrawn="1"/>
          </p:nvSpPr>
          <p:spPr>
            <a:xfrm rot="14125145">
              <a:off x="11393977" y="6114864"/>
              <a:ext cx="476848" cy="457473"/>
            </a:xfrm>
            <a:custGeom>
              <a:avLst/>
              <a:gdLst>
                <a:gd name="connsiteX0" fmla="*/ 1461356 w 3189331"/>
                <a:gd name="connsiteY0" fmla="*/ 10544 h 3099408"/>
                <a:gd name="connsiteX1" fmla="*/ 2055716 w 3189331"/>
                <a:gd name="connsiteY1" fmla="*/ 124844 h 3099408"/>
                <a:gd name="connsiteX2" fmla="*/ 2200496 w 3189331"/>
                <a:gd name="connsiteY2" fmla="*/ 155324 h 3099408"/>
                <a:gd name="connsiteX3" fmla="*/ 2817716 w 3189331"/>
                <a:gd name="connsiteY3" fmla="*/ 322964 h 3099408"/>
                <a:gd name="connsiteX4" fmla="*/ 3152996 w 3189331"/>
                <a:gd name="connsiteY4" fmla="*/ 742064 h 3099408"/>
                <a:gd name="connsiteX5" fmla="*/ 3107276 w 3189331"/>
                <a:gd name="connsiteY5" fmla="*/ 1405004 h 3099408"/>
                <a:gd name="connsiteX6" fmla="*/ 2505296 w 3189331"/>
                <a:gd name="connsiteY6" fmla="*/ 1854584 h 3099408"/>
                <a:gd name="connsiteX7" fmla="*/ 2192876 w 3189331"/>
                <a:gd name="connsiteY7" fmla="*/ 2433704 h 3099408"/>
                <a:gd name="connsiteX8" fmla="*/ 1697576 w 3189331"/>
                <a:gd name="connsiteY8" fmla="*/ 2860424 h 3099408"/>
                <a:gd name="connsiteX9" fmla="*/ 1232756 w 3189331"/>
                <a:gd name="connsiteY9" fmla="*/ 3081404 h 3099408"/>
                <a:gd name="connsiteX10" fmla="*/ 646016 w 3189331"/>
                <a:gd name="connsiteY10" fmla="*/ 3005204 h 3099408"/>
                <a:gd name="connsiteX11" fmla="*/ 104996 w 3189331"/>
                <a:gd name="connsiteY11" fmla="*/ 2365124 h 3099408"/>
                <a:gd name="connsiteX12" fmla="*/ 44036 w 3189331"/>
                <a:gd name="connsiteY12" fmla="*/ 1252604 h 3099408"/>
                <a:gd name="connsiteX13" fmla="*/ 607916 w 3189331"/>
                <a:gd name="connsiteY13" fmla="*/ 422024 h 3099408"/>
                <a:gd name="connsiteX14" fmla="*/ 1461356 w 3189331"/>
                <a:gd name="connsiteY14" fmla="*/ 10544 h 3099408"/>
                <a:gd name="connsiteX0" fmla="*/ 1461356 w 3197385"/>
                <a:gd name="connsiteY0" fmla="*/ 10544 h 3099408"/>
                <a:gd name="connsiteX1" fmla="*/ 2055716 w 3197385"/>
                <a:gd name="connsiteY1" fmla="*/ 124844 h 3099408"/>
                <a:gd name="connsiteX2" fmla="*/ 2200496 w 3197385"/>
                <a:gd name="connsiteY2" fmla="*/ 155324 h 3099408"/>
                <a:gd name="connsiteX3" fmla="*/ 2817716 w 3197385"/>
                <a:gd name="connsiteY3" fmla="*/ 322964 h 3099408"/>
                <a:gd name="connsiteX4" fmla="*/ 3152996 w 3197385"/>
                <a:gd name="connsiteY4" fmla="*/ 742064 h 3099408"/>
                <a:gd name="connsiteX5" fmla="*/ 3107276 w 3197385"/>
                <a:gd name="connsiteY5" fmla="*/ 1405004 h 3099408"/>
                <a:gd name="connsiteX6" fmla="*/ 2505296 w 3197385"/>
                <a:gd name="connsiteY6" fmla="*/ 1854584 h 3099408"/>
                <a:gd name="connsiteX7" fmla="*/ 2192876 w 3197385"/>
                <a:gd name="connsiteY7" fmla="*/ 2433704 h 3099408"/>
                <a:gd name="connsiteX8" fmla="*/ 1697576 w 3197385"/>
                <a:gd name="connsiteY8" fmla="*/ 2860424 h 3099408"/>
                <a:gd name="connsiteX9" fmla="*/ 1232756 w 3197385"/>
                <a:gd name="connsiteY9" fmla="*/ 3081404 h 3099408"/>
                <a:gd name="connsiteX10" fmla="*/ 646016 w 3197385"/>
                <a:gd name="connsiteY10" fmla="*/ 3005204 h 3099408"/>
                <a:gd name="connsiteX11" fmla="*/ 104996 w 3197385"/>
                <a:gd name="connsiteY11" fmla="*/ 2365124 h 3099408"/>
                <a:gd name="connsiteX12" fmla="*/ 44036 w 3197385"/>
                <a:gd name="connsiteY12" fmla="*/ 1252604 h 3099408"/>
                <a:gd name="connsiteX13" fmla="*/ 607916 w 3197385"/>
                <a:gd name="connsiteY13" fmla="*/ 422024 h 3099408"/>
                <a:gd name="connsiteX14" fmla="*/ 1461356 w 3197385"/>
                <a:gd name="connsiteY14" fmla="*/ 10544 h 3099408"/>
                <a:gd name="connsiteX0" fmla="*/ 1461356 w 3116044"/>
                <a:gd name="connsiteY0" fmla="*/ 10544 h 3099408"/>
                <a:gd name="connsiteX1" fmla="*/ 2055716 w 3116044"/>
                <a:gd name="connsiteY1" fmla="*/ 124844 h 3099408"/>
                <a:gd name="connsiteX2" fmla="*/ 2200496 w 3116044"/>
                <a:gd name="connsiteY2" fmla="*/ 155324 h 3099408"/>
                <a:gd name="connsiteX3" fmla="*/ 2817716 w 3116044"/>
                <a:gd name="connsiteY3" fmla="*/ 322964 h 3099408"/>
                <a:gd name="connsiteX4" fmla="*/ 3107276 w 3116044"/>
                <a:gd name="connsiteY4" fmla="*/ 1405004 h 3099408"/>
                <a:gd name="connsiteX5" fmla="*/ 2505296 w 3116044"/>
                <a:gd name="connsiteY5" fmla="*/ 1854584 h 3099408"/>
                <a:gd name="connsiteX6" fmla="*/ 2192876 w 3116044"/>
                <a:gd name="connsiteY6" fmla="*/ 2433704 h 3099408"/>
                <a:gd name="connsiteX7" fmla="*/ 1697576 w 3116044"/>
                <a:gd name="connsiteY7" fmla="*/ 2860424 h 3099408"/>
                <a:gd name="connsiteX8" fmla="*/ 1232756 w 3116044"/>
                <a:gd name="connsiteY8" fmla="*/ 3081404 h 3099408"/>
                <a:gd name="connsiteX9" fmla="*/ 646016 w 3116044"/>
                <a:gd name="connsiteY9" fmla="*/ 3005204 h 3099408"/>
                <a:gd name="connsiteX10" fmla="*/ 104996 w 3116044"/>
                <a:gd name="connsiteY10" fmla="*/ 2365124 h 3099408"/>
                <a:gd name="connsiteX11" fmla="*/ 44036 w 3116044"/>
                <a:gd name="connsiteY11" fmla="*/ 1252604 h 3099408"/>
                <a:gd name="connsiteX12" fmla="*/ 607916 w 3116044"/>
                <a:gd name="connsiteY12" fmla="*/ 422024 h 3099408"/>
                <a:gd name="connsiteX13" fmla="*/ 1461356 w 3116044"/>
                <a:gd name="connsiteY13" fmla="*/ 10544 h 3099408"/>
                <a:gd name="connsiteX0" fmla="*/ 1461356 w 3202939"/>
                <a:gd name="connsiteY0" fmla="*/ 10544 h 3099408"/>
                <a:gd name="connsiteX1" fmla="*/ 2055716 w 3202939"/>
                <a:gd name="connsiteY1" fmla="*/ 124844 h 3099408"/>
                <a:gd name="connsiteX2" fmla="*/ 2200496 w 3202939"/>
                <a:gd name="connsiteY2" fmla="*/ 155324 h 3099408"/>
                <a:gd name="connsiteX3" fmla="*/ 2817716 w 3202939"/>
                <a:gd name="connsiteY3" fmla="*/ 322964 h 3099408"/>
                <a:gd name="connsiteX4" fmla="*/ 3107276 w 3202939"/>
                <a:gd name="connsiteY4" fmla="*/ 1405004 h 3099408"/>
                <a:gd name="connsiteX5" fmla="*/ 2505296 w 3202939"/>
                <a:gd name="connsiteY5" fmla="*/ 1854584 h 3099408"/>
                <a:gd name="connsiteX6" fmla="*/ 2192876 w 3202939"/>
                <a:gd name="connsiteY6" fmla="*/ 2433704 h 3099408"/>
                <a:gd name="connsiteX7" fmla="*/ 1697576 w 3202939"/>
                <a:gd name="connsiteY7" fmla="*/ 2860424 h 3099408"/>
                <a:gd name="connsiteX8" fmla="*/ 1232756 w 3202939"/>
                <a:gd name="connsiteY8" fmla="*/ 3081404 h 3099408"/>
                <a:gd name="connsiteX9" fmla="*/ 646016 w 3202939"/>
                <a:gd name="connsiteY9" fmla="*/ 3005204 h 3099408"/>
                <a:gd name="connsiteX10" fmla="*/ 104996 w 3202939"/>
                <a:gd name="connsiteY10" fmla="*/ 2365124 h 3099408"/>
                <a:gd name="connsiteX11" fmla="*/ 44036 w 3202939"/>
                <a:gd name="connsiteY11" fmla="*/ 1252604 h 3099408"/>
                <a:gd name="connsiteX12" fmla="*/ 607916 w 3202939"/>
                <a:gd name="connsiteY12" fmla="*/ 422024 h 3099408"/>
                <a:gd name="connsiteX13" fmla="*/ 1461356 w 3202939"/>
                <a:gd name="connsiteY13" fmla="*/ 10544 h 3099408"/>
                <a:gd name="connsiteX0" fmla="*/ 1461356 w 3202939"/>
                <a:gd name="connsiteY0" fmla="*/ 10544 h 3099408"/>
                <a:gd name="connsiteX1" fmla="*/ 2055716 w 3202939"/>
                <a:gd name="connsiteY1" fmla="*/ 124844 h 3099408"/>
                <a:gd name="connsiteX2" fmla="*/ 2200496 w 3202939"/>
                <a:gd name="connsiteY2" fmla="*/ 155324 h 3099408"/>
                <a:gd name="connsiteX3" fmla="*/ 2817716 w 3202939"/>
                <a:gd name="connsiteY3" fmla="*/ 322964 h 3099408"/>
                <a:gd name="connsiteX4" fmla="*/ 3107276 w 3202939"/>
                <a:gd name="connsiteY4" fmla="*/ 1405004 h 3099408"/>
                <a:gd name="connsiteX5" fmla="*/ 2505296 w 3202939"/>
                <a:gd name="connsiteY5" fmla="*/ 1854584 h 3099408"/>
                <a:gd name="connsiteX6" fmla="*/ 1697576 w 3202939"/>
                <a:gd name="connsiteY6" fmla="*/ 2860424 h 3099408"/>
                <a:gd name="connsiteX7" fmla="*/ 1232756 w 3202939"/>
                <a:gd name="connsiteY7" fmla="*/ 3081404 h 3099408"/>
                <a:gd name="connsiteX8" fmla="*/ 646016 w 3202939"/>
                <a:gd name="connsiteY8" fmla="*/ 3005204 h 3099408"/>
                <a:gd name="connsiteX9" fmla="*/ 104996 w 3202939"/>
                <a:gd name="connsiteY9" fmla="*/ 2365124 h 3099408"/>
                <a:gd name="connsiteX10" fmla="*/ 44036 w 3202939"/>
                <a:gd name="connsiteY10" fmla="*/ 1252604 h 3099408"/>
                <a:gd name="connsiteX11" fmla="*/ 607916 w 3202939"/>
                <a:gd name="connsiteY11" fmla="*/ 422024 h 3099408"/>
                <a:gd name="connsiteX12" fmla="*/ 1461356 w 3202939"/>
                <a:gd name="connsiteY12" fmla="*/ 10544 h 3099408"/>
                <a:gd name="connsiteX0" fmla="*/ 1461356 w 3202939"/>
                <a:gd name="connsiteY0" fmla="*/ 10544 h 3099408"/>
                <a:gd name="connsiteX1" fmla="*/ 2055716 w 3202939"/>
                <a:gd name="connsiteY1" fmla="*/ 124844 h 3099408"/>
                <a:gd name="connsiteX2" fmla="*/ 2200496 w 3202939"/>
                <a:gd name="connsiteY2" fmla="*/ 155324 h 3099408"/>
                <a:gd name="connsiteX3" fmla="*/ 2817716 w 3202939"/>
                <a:gd name="connsiteY3" fmla="*/ 322964 h 3099408"/>
                <a:gd name="connsiteX4" fmla="*/ 3107276 w 3202939"/>
                <a:gd name="connsiteY4" fmla="*/ 1405004 h 3099408"/>
                <a:gd name="connsiteX5" fmla="*/ 2505296 w 3202939"/>
                <a:gd name="connsiteY5" fmla="*/ 1854584 h 3099408"/>
                <a:gd name="connsiteX6" fmla="*/ 1697576 w 3202939"/>
                <a:gd name="connsiteY6" fmla="*/ 2860424 h 3099408"/>
                <a:gd name="connsiteX7" fmla="*/ 1232756 w 3202939"/>
                <a:gd name="connsiteY7" fmla="*/ 3081404 h 3099408"/>
                <a:gd name="connsiteX8" fmla="*/ 646016 w 3202939"/>
                <a:gd name="connsiteY8" fmla="*/ 3005204 h 3099408"/>
                <a:gd name="connsiteX9" fmla="*/ 104996 w 3202939"/>
                <a:gd name="connsiteY9" fmla="*/ 2365124 h 3099408"/>
                <a:gd name="connsiteX10" fmla="*/ 44036 w 3202939"/>
                <a:gd name="connsiteY10" fmla="*/ 1252604 h 3099408"/>
                <a:gd name="connsiteX11" fmla="*/ 607916 w 3202939"/>
                <a:gd name="connsiteY11" fmla="*/ 422024 h 3099408"/>
                <a:gd name="connsiteX12" fmla="*/ 1461356 w 3202939"/>
                <a:gd name="connsiteY12" fmla="*/ 10544 h 3099408"/>
                <a:gd name="connsiteX0" fmla="*/ 1461356 w 3202939"/>
                <a:gd name="connsiteY0" fmla="*/ 10544 h 3173530"/>
                <a:gd name="connsiteX1" fmla="*/ 2055716 w 3202939"/>
                <a:gd name="connsiteY1" fmla="*/ 124844 h 3173530"/>
                <a:gd name="connsiteX2" fmla="*/ 2200496 w 3202939"/>
                <a:gd name="connsiteY2" fmla="*/ 155324 h 3173530"/>
                <a:gd name="connsiteX3" fmla="*/ 2817716 w 3202939"/>
                <a:gd name="connsiteY3" fmla="*/ 322964 h 3173530"/>
                <a:gd name="connsiteX4" fmla="*/ 3107276 w 3202939"/>
                <a:gd name="connsiteY4" fmla="*/ 1405004 h 3173530"/>
                <a:gd name="connsiteX5" fmla="*/ 2505296 w 3202939"/>
                <a:gd name="connsiteY5" fmla="*/ 1854584 h 3173530"/>
                <a:gd name="connsiteX6" fmla="*/ 1232756 w 3202939"/>
                <a:gd name="connsiteY6" fmla="*/ 3081404 h 3173530"/>
                <a:gd name="connsiteX7" fmla="*/ 646016 w 3202939"/>
                <a:gd name="connsiteY7" fmla="*/ 3005204 h 3173530"/>
                <a:gd name="connsiteX8" fmla="*/ 104996 w 3202939"/>
                <a:gd name="connsiteY8" fmla="*/ 2365124 h 3173530"/>
                <a:gd name="connsiteX9" fmla="*/ 44036 w 3202939"/>
                <a:gd name="connsiteY9" fmla="*/ 1252604 h 3173530"/>
                <a:gd name="connsiteX10" fmla="*/ 607916 w 3202939"/>
                <a:gd name="connsiteY10" fmla="*/ 422024 h 3173530"/>
                <a:gd name="connsiteX11" fmla="*/ 1461356 w 3202939"/>
                <a:gd name="connsiteY11" fmla="*/ 10544 h 3173530"/>
                <a:gd name="connsiteX0" fmla="*/ 1461356 w 3202939"/>
                <a:gd name="connsiteY0" fmla="*/ 10544 h 3178638"/>
                <a:gd name="connsiteX1" fmla="*/ 2055716 w 3202939"/>
                <a:gd name="connsiteY1" fmla="*/ 124844 h 3178638"/>
                <a:gd name="connsiteX2" fmla="*/ 2200496 w 3202939"/>
                <a:gd name="connsiteY2" fmla="*/ 155324 h 3178638"/>
                <a:gd name="connsiteX3" fmla="*/ 2817716 w 3202939"/>
                <a:gd name="connsiteY3" fmla="*/ 322964 h 3178638"/>
                <a:gd name="connsiteX4" fmla="*/ 3107276 w 3202939"/>
                <a:gd name="connsiteY4" fmla="*/ 1405004 h 3178638"/>
                <a:gd name="connsiteX5" fmla="*/ 2505296 w 3202939"/>
                <a:gd name="connsiteY5" fmla="*/ 1854584 h 3178638"/>
                <a:gd name="connsiteX6" fmla="*/ 1232756 w 3202939"/>
                <a:gd name="connsiteY6" fmla="*/ 3081404 h 3178638"/>
                <a:gd name="connsiteX7" fmla="*/ 646016 w 3202939"/>
                <a:gd name="connsiteY7" fmla="*/ 3005204 h 3178638"/>
                <a:gd name="connsiteX8" fmla="*/ 104996 w 3202939"/>
                <a:gd name="connsiteY8" fmla="*/ 2365124 h 3178638"/>
                <a:gd name="connsiteX9" fmla="*/ 44036 w 3202939"/>
                <a:gd name="connsiteY9" fmla="*/ 1252604 h 3178638"/>
                <a:gd name="connsiteX10" fmla="*/ 607916 w 3202939"/>
                <a:gd name="connsiteY10" fmla="*/ 422024 h 3178638"/>
                <a:gd name="connsiteX11" fmla="*/ 1461356 w 3202939"/>
                <a:gd name="connsiteY11" fmla="*/ 10544 h 3178638"/>
                <a:gd name="connsiteX0" fmla="*/ 1461356 w 3202939"/>
                <a:gd name="connsiteY0" fmla="*/ 10544 h 3091066"/>
                <a:gd name="connsiteX1" fmla="*/ 2055716 w 3202939"/>
                <a:gd name="connsiteY1" fmla="*/ 124844 h 3091066"/>
                <a:gd name="connsiteX2" fmla="*/ 2200496 w 3202939"/>
                <a:gd name="connsiteY2" fmla="*/ 155324 h 3091066"/>
                <a:gd name="connsiteX3" fmla="*/ 2817716 w 3202939"/>
                <a:gd name="connsiteY3" fmla="*/ 322964 h 3091066"/>
                <a:gd name="connsiteX4" fmla="*/ 3107276 w 3202939"/>
                <a:gd name="connsiteY4" fmla="*/ 1405004 h 3091066"/>
                <a:gd name="connsiteX5" fmla="*/ 2505296 w 3202939"/>
                <a:gd name="connsiteY5" fmla="*/ 1854584 h 3091066"/>
                <a:gd name="connsiteX6" fmla="*/ 1232756 w 3202939"/>
                <a:gd name="connsiteY6" fmla="*/ 3081404 h 3091066"/>
                <a:gd name="connsiteX7" fmla="*/ 104996 w 3202939"/>
                <a:gd name="connsiteY7" fmla="*/ 2365124 h 3091066"/>
                <a:gd name="connsiteX8" fmla="*/ 44036 w 3202939"/>
                <a:gd name="connsiteY8" fmla="*/ 1252604 h 3091066"/>
                <a:gd name="connsiteX9" fmla="*/ 607916 w 3202939"/>
                <a:gd name="connsiteY9" fmla="*/ 422024 h 3091066"/>
                <a:gd name="connsiteX10" fmla="*/ 1461356 w 3202939"/>
                <a:gd name="connsiteY10" fmla="*/ 10544 h 3091066"/>
                <a:gd name="connsiteX0" fmla="*/ 1461356 w 3202939"/>
                <a:gd name="connsiteY0" fmla="*/ 10544 h 3082640"/>
                <a:gd name="connsiteX1" fmla="*/ 2055716 w 3202939"/>
                <a:gd name="connsiteY1" fmla="*/ 124844 h 3082640"/>
                <a:gd name="connsiteX2" fmla="*/ 2200496 w 3202939"/>
                <a:gd name="connsiteY2" fmla="*/ 155324 h 3082640"/>
                <a:gd name="connsiteX3" fmla="*/ 2817716 w 3202939"/>
                <a:gd name="connsiteY3" fmla="*/ 322964 h 3082640"/>
                <a:gd name="connsiteX4" fmla="*/ 3107276 w 3202939"/>
                <a:gd name="connsiteY4" fmla="*/ 1405004 h 3082640"/>
                <a:gd name="connsiteX5" fmla="*/ 2505296 w 3202939"/>
                <a:gd name="connsiteY5" fmla="*/ 1854584 h 3082640"/>
                <a:gd name="connsiteX6" fmla="*/ 1232756 w 3202939"/>
                <a:gd name="connsiteY6" fmla="*/ 3081404 h 3082640"/>
                <a:gd name="connsiteX7" fmla="*/ 104996 w 3202939"/>
                <a:gd name="connsiteY7" fmla="*/ 2365124 h 3082640"/>
                <a:gd name="connsiteX8" fmla="*/ 44036 w 3202939"/>
                <a:gd name="connsiteY8" fmla="*/ 1252604 h 3082640"/>
                <a:gd name="connsiteX9" fmla="*/ 607916 w 3202939"/>
                <a:gd name="connsiteY9" fmla="*/ 422024 h 3082640"/>
                <a:gd name="connsiteX10" fmla="*/ 1461356 w 3202939"/>
                <a:gd name="connsiteY10" fmla="*/ 10544 h 3082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202939" h="3082640">
                  <a:moveTo>
                    <a:pt x="1461356" y="10544"/>
                  </a:moveTo>
                  <a:cubicBezTo>
                    <a:pt x="1702656" y="-38986"/>
                    <a:pt x="1932526" y="100714"/>
                    <a:pt x="2055716" y="124844"/>
                  </a:cubicBezTo>
                  <a:cubicBezTo>
                    <a:pt x="2055716" y="124844"/>
                    <a:pt x="2073496" y="122304"/>
                    <a:pt x="2200496" y="155324"/>
                  </a:cubicBezTo>
                  <a:cubicBezTo>
                    <a:pt x="2200496" y="155324"/>
                    <a:pt x="2610399" y="170516"/>
                    <a:pt x="2817716" y="322964"/>
                  </a:cubicBezTo>
                  <a:cubicBezTo>
                    <a:pt x="3406100" y="755625"/>
                    <a:pt x="3159346" y="1149734"/>
                    <a:pt x="3107276" y="1405004"/>
                  </a:cubicBezTo>
                  <a:cubicBezTo>
                    <a:pt x="3055206" y="1660274"/>
                    <a:pt x="2817716" y="1575184"/>
                    <a:pt x="2505296" y="1854584"/>
                  </a:cubicBezTo>
                  <a:cubicBezTo>
                    <a:pt x="2192876" y="2133984"/>
                    <a:pt x="1983759" y="3053847"/>
                    <a:pt x="1232756" y="3081404"/>
                  </a:cubicBezTo>
                  <a:cubicBezTo>
                    <a:pt x="481753" y="3108961"/>
                    <a:pt x="303116" y="2669924"/>
                    <a:pt x="104996" y="2365124"/>
                  </a:cubicBezTo>
                  <a:cubicBezTo>
                    <a:pt x="4666" y="2073024"/>
                    <a:pt x="-39784" y="1576454"/>
                    <a:pt x="44036" y="1252604"/>
                  </a:cubicBezTo>
                  <a:cubicBezTo>
                    <a:pt x="127856" y="928754"/>
                    <a:pt x="369156" y="623954"/>
                    <a:pt x="607916" y="422024"/>
                  </a:cubicBezTo>
                  <a:cubicBezTo>
                    <a:pt x="846676" y="220094"/>
                    <a:pt x="1220056" y="60074"/>
                    <a:pt x="1461356" y="105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</p:grp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38963E45-9121-4F74-8E75-9108DF6A872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294130" y="1129541"/>
            <a:ext cx="5032631" cy="4598918"/>
          </a:xfrm>
          <a:custGeom>
            <a:avLst/>
            <a:gdLst>
              <a:gd name="connsiteX0" fmla="*/ 53255 w 4745519"/>
              <a:gd name="connsiteY0" fmla="*/ 0 h 4598918"/>
              <a:gd name="connsiteX1" fmla="*/ 4692264 w 4745519"/>
              <a:gd name="connsiteY1" fmla="*/ 0 h 4598918"/>
              <a:gd name="connsiteX2" fmla="*/ 4745519 w 4745519"/>
              <a:gd name="connsiteY2" fmla="*/ 53255 h 4598918"/>
              <a:gd name="connsiteX3" fmla="*/ 4745519 w 4745519"/>
              <a:gd name="connsiteY3" fmla="*/ 4545663 h 4598918"/>
              <a:gd name="connsiteX4" fmla="*/ 4692264 w 4745519"/>
              <a:gd name="connsiteY4" fmla="*/ 4598918 h 4598918"/>
              <a:gd name="connsiteX5" fmla="*/ 53255 w 4745519"/>
              <a:gd name="connsiteY5" fmla="*/ 4598918 h 4598918"/>
              <a:gd name="connsiteX6" fmla="*/ 0 w 4745519"/>
              <a:gd name="connsiteY6" fmla="*/ 4545663 h 4598918"/>
              <a:gd name="connsiteX7" fmla="*/ 0 w 4745519"/>
              <a:gd name="connsiteY7" fmla="*/ 53255 h 4598918"/>
              <a:gd name="connsiteX8" fmla="*/ 53255 w 4745519"/>
              <a:gd name="connsiteY8" fmla="*/ 0 h 45989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745519" h="4598918">
                <a:moveTo>
                  <a:pt x="53255" y="0"/>
                </a:moveTo>
                <a:lnTo>
                  <a:pt x="4692264" y="0"/>
                </a:lnTo>
                <a:cubicBezTo>
                  <a:pt x="4721676" y="0"/>
                  <a:pt x="4745519" y="23843"/>
                  <a:pt x="4745519" y="53255"/>
                </a:cubicBezTo>
                <a:lnTo>
                  <a:pt x="4745519" y="4545663"/>
                </a:lnTo>
                <a:cubicBezTo>
                  <a:pt x="4745519" y="4575075"/>
                  <a:pt x="4721676" y="4598918"/>
                  <a:pt x="4692264" y="4598918"/>
                </a:cubicBezTo>
                <a:lnTo>
                  <a:pt x="53255" y="4598918"/>
                </a:lnTo>
                <a:cubicBezTo>
                  <a:pt x="23843" y="4598918"/>
                  <a:pt x="0" y="4575075"/>
                  <a:pt x="0" y="4545663"/>
                </a:cubicBezTo>
                <a:lnTo>
                  <a:pt x="0" y="53255"/>
                </a:lnTo>
                <a:cubicBezTo>
                  <a:pt x="0" y="23843"/>
                  <a:pt x="23843" y="0"/>
                  <a:pt x="53255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2000"/>
            </a:lvl1pPr>
          </a:lstStyle>
          <a:p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8B727DD-F073-4646-91B0-D12C9534ADD6}"/>
              </a:ext>
            </a:extLst>
          </p:cNvPr>
          <p:cNvSpPr txBox="1"/>
          <p:nvPr userDrawn="1"/>
        </p:nvSpPr>
        <p:spPr>
          <a:xfrm>
            <a:off x="11321412" y="6205101"/>
            <a:ext cx="62197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260E2A6B-A809-4840-BF14-8648BC0BDF87}" type="slidenum">
              <a:rPr lang="id-ID" sz="1200" b="1" i="0" smtClean="0">
                <a:solidFill>
                  <a:schemeClr val="accent1"/>
                </a:solidFill>
                <a:latin typeface="Roboto"/>
                <a:ea typeface="Open Sans" panose="020B0606030504020204" pitchFamily="34" charset="0"/>
                <a:cs typeface="Open Sans" panose="020B0606030504020204" pitchFamily="34" charset="0"/>
              </a:rPr>
              <a:pPr algn="ctr"/>
              <a:t>‹N°›</a:t>
            </a:fld>
            <a:endParaRPr lang="id-ID" sz="1200" b="1" i="0" dirty="0">
              <a:solidFill>
                <a:schemeClr val="accent1"/>
              </a:solidFill>
              <a:latin typeface="Roboto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6557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 nodePh="1">
                                  <p:stCondLst>
                                    <p:cond delay="25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48B5298E-D33F-426D-A109-3306D2E7F98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418106" y="2692940"/>
            <a:ext cx="2269866" cy="1886333"/>
          </a:xfrm>
          <a:custGeom>
            <a:avLst/>
            <a:gdLst>
              <a:gd name="connsiteX0" fmla="*/ 53591 w 2269866"/>
              <a:gd name="connsiteY0" fmla="*/ 0 h 1886333"/>
              <a:gd name="connsiteX1" fmla="*/ 2216275 w 2269866"/>
              <a:gd name="connsiteY1" fmla="*/ 0 h 1886333"/>
              <a:gd name="connsiteX2" fmla="*/ 2269866 w 2269866"/>
              <a:gd name="connsiteY2" fmla="*/ 53591 h 1886333"/>
              <a:gd name="connsiteX3" fmla="*/ 2269866 w 2269866"/>
              <a:gd name="connsiteY3" fmla="*/ 1832742 h 1886333"/>
              <a:gd name="connsiteX4" fmla="*/ 2216275 w 2269866"/>
              <a:gd name="connsiteY4" fmla="*/ 1886333 h 1886333"/>
              <a:gd name="connsiteX5" fmla="*/ 53591 w 2269866"/>
              <a:gd name="connsiteY5" fmla="*/ 1886333 h 1886333"/>
              <a:gd name="connsiteX6" fmla="*/ 0 w 2269866"/>
              <a:gd name="connsiteY6" fmla="*/ 1832742 h 1886333"/>
              <a:gd name="connsiteX7" fmla="*/ 0 w 2269866"/>
              <a:gd name="connsiteY7" fmla="*/ 53591 h 1886333"/>
              <a:gd name="connsiteX8" fmla="*/ 53591 w 2269866"/>
              <a:gd name="connsiteY8" fmla="*/ 0 h 18863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69866" h="1886333">
                <a:moveTo>
                  <a:pt x="53591" y="0"/>
                </a:moveTo>
                <a:lnTo>
                  <a:pt x="2216275" y="0"/>
                </a:lnTo>
                <a:cubicBezTo>
                  <a:pt x="2245872" y="0"/>
                  <a:pt x="2269866" y="23994"/>
                  <a:pt x="2269866" y="53591"/>
                </a:cubicBezTo>
                <a:lnTo>
                  <a:pt x="2269866" y="1832742"/>
                </a:lnTo>
                <a:cubicBezTo>
                  <a:pt x="2269866" y="1862339"/>
                  <a:pt x="2245872" y="1886333"/>
                  <a:pt x="2216275" y="1886333"/>
                </a:cubicBezTo>
                <a:lnTo>
                  <a:pt x="53591" y="1886333"/>
                </a:lnTo>
                <a:cubicBezTo>
                  <a:pt x="23994" y="1886333"/>
                  <a:pt x="0" y="1862339"/>
                  <a:pt x="0" y="1832742"/>
                </a:cubicBezTo>
                <a:lnTo>
                  <a:pt x="0" y="53591"/>
                </a:lnTo>
                <a:cubicBezTo>
                  <a:pt x="0" y="23994"/>
                  <a:pt x="23994" y="0"/>
                  <a:pt x="53591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 algn="ctr">
              <a:buNone/>
              <a:defRPr sz="1800"/>
            </a:lvl1pPr>
          </a:lstStyle>
          <a:p>
            <a:endParaRPr lang="en-U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320FD91F-AA5A-495C-8D0A-E6DF4CCADBE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59110" y="2692940"/>
            <a:ext cx="2269866" cy="1886333"/>
          </a:xfrm>
          <a:custGeom>
            <a:avLst/>
            <a:gdLst>
              <a:gd name="connsiteX0" fmla="*/ 53591 w 2269866"/>
              <a:gd name="connsiteY0" fmla="*/ 0 h 1886333"/>
              <a:gd name="connsiteX1" fmla="*/ 2216275 w 2269866"/>
              <a:gd name="connsiteY1" fmla="*/ 0 h 1886333"/>
              <a:gd name="connsiteX2" fmla="*/ 2269866 w 2269866"/>
              <a:gd name="connsiteY2" fmla="*/ 53591 h 1886333"/>
              <a:gd name="connsiteX3" fmla="*/ 2269866 w 2269866"/>
              <a:gd name="connsiteY3" fmla="*/ 1832742 h 1886333"/>
              <a:gd name="connsiteX4" fmla="*/ 2216275 w 2269866"/>
              <a:gd name="connsiteY4" fmla="*/ 1886333 h 1886333"/>
              <a:gd name="connsiteX5" fmla="*/ 53591 w 2269866"/>
              <a:gd name="connsiteY5" fmla="*/ 1886333 h 1886333"/>
              <a:gd name="connsiteX6" fmla="*/ 0 w 2269866"/>
              <a:gd name="connsiteY6" fmla="*/ 1832742 h 1886333"/>
              <a:gd name="connsiteX7" fmla="*/ 0 w 2269866"/>
              <a:gd name="connsiteY7" fmla="*/ 53591 h 1886333"/>
              <a:gd name="connsiteX8" fmla="*/ 53591 w 2269866"/>
              <a:gd name="connsiteY8" fmla="*/ 0 h 18863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69866" h="1886333">
                <a:moveTo>
                  <a:pt x="53591" y="0"/>
                </a:moveTo>
                <a:lnTo>
                  <a:pt x="2216275" y="0"/>
                </a:lnTo>
                <a:cubicBezTo>
                  <a:pt x="2245872" y="0"/>
                  <a:pt x="2269866" y="23994"/>
                  <a:pt x="2269866" y="53591"/>
                </a:cubicBezTo>
                <a:lnTo>
                  <a:pt x="2269866" y="1832742"/>
                </a:lnTo>
                <a:cubicBezTo>
                  <a:pt x="2269866" y="1862339"/>
                  <a:pt x="2245872" y="1886333"/>
                  <a:pt x="2216275" y="1886333"/>
                </a:cubicBezTo>
                <a:lnTo>
                  <a:pt x="53591" y="1886333"/>
                </a:lnTo>
                <a:cubicBezTo>
                  <a:pt x="23994" y="1886333"/>
                  <a:pt x="0" y="1862339"/>
                  <a:pt x="0" y="1832742"/>
                </a:cubicBezTo>
                <a:lnTo>
                  <a:pt x="0" y="53591"/>
                </a:lnTo>
                <a:cubicBezTo>
                  <a:pt x="0" y="23994"/>
                  <a:pt x="23994" y="0"/>
                  <a:pt x="53591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 algn="ctr">
              <a:buNone/>
              <a:defRPr sz="1800"/>
            </a:lvl1pPr>
          </a:lstStyle>
          <a:p>
            <a:endParaRPr lang="en-US" dirty="0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867D842F-11D3-4676-998A-C91C249553E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715092" y="2692940"/>
            <a:ext cx="2269866" cy="1886333"/>
          </a:xfrm>
          <a:custGeom>
            <a:avLst/>
            <a:gdLst>
              <a:gd name="connsiteX0" fmla="*/ 53591 w 2269866"/>
              <a:gd name="connsiteY0" fmla="*/ 0 h 1886333"/>
              <a:gd name="connsiteX1" fmla="*/ 2216275 w 2269866"/>
              <a:gd name="connsiteY1" fmla="*/ 0 h 1886333"/>
              <a:gd name="connsiteX2" fmla="*/ 2269866 w 2269866"/>
              <a:gd name="connsiteY2" fmla="*/ 53591 h 1886333"/>
              <a:gd name="connsiteX3" fmla="*/ 2269866 w 2269866"/>
              <a:gd name="connsiteY3" fmla="*/ 1832742 h 1886333"/>
              <a:gd name="connsiteX4" fmla="*/ 2216275 w 2269866"/>
              <a:gd name="connsiteY4" fmla="*/ 1886333 h 1886333"/>
              <a:gd name="connsiteX5" fmla="*/ 53591 w 2269866"/>
              <a:gd name="connsiteY5" fmla="*/ 1886333 h 1886333"/>
              <a:gd name="connsiteX6" fmla="*/ 0 w 2269866"/>
              <a:gd name="connsiteY6" fmla="*/ 1832742 h 1886333"/>
              <a:gd name="connsiteX7" fmla="*/ 0 w 2269866"/>
              <a:gd name="connsiteY7" fmla="*/ 53591 h 1886333"/>
              <a:gd name="connsiteX8" fmla="*/ 53591 w 2269866"/>
              <a:gd name="connsiteY8" fmla="*/ 0 h 18863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69866" h="1886333">
                <a:moveTo>
                  <a:pt x="53591" y="0"/>
                </a:moveTo>
                <a:lnTo>
                  <a:pt x="2216275" y="0"/>
                </a:lnTo>
                <a:cubicBezTo>
                  <a:pt x="2245872" y="0"/>
                  <a:pt x="2269866" y="23994"/>
                  <a:pt x="2269866" y="53591"/>
                </a:cubicBezTo>
                <a:lnTo>
                  <a:pt x="2269866" y="1832742"/>
                </a:lnTo>
                <a:cubicBezTo>
                  <a:pt x="2269866" y="1862339"/>
                  <a:pt x="2245872" y="1886333"/>
                  <a:pt x="2216275" y="1886333"/>
                </a:cubicBezTo>
                <a:lnTo>
                  <a:pt x="53591" y="1886333"/>
                </a:lnTo>
                <a:cubicBezTo>
                  <a:pt x="23994" y="1886333"/>
                  <a:pt x="0" y="1862339"/>
                  <a:pt x="0" y="1832742"/>
                </a:cubicBezTo>
                <a:lnTo>
                  <a:pt x="0" y="53591"/>
                </a:lnTo>
                <a:cubicBezTo>
                  <a:pt x="0" y="23994"/>
                  <a:pt x="23994" y="0"/>
                  <a:pt x="53591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 algn="ctr">
              <a:buNone/>
              <a:defRPr sz="1800"/>
            </a:lvl1pPr>
          </a:lstStyle>
          <a:p>
            <a:endParaRPr lang="en-US" dirty="0"/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E960FA8C-5C2D-4D18-97F5-4F7D3DC590C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15191" y="2692940"/>
            <a:ext cx="2269866" cy="1886333"/>
          </a:xfrm>
          <a:custGeom>
            <a:avLst/>
            <a:gdLst>
              <a:gd name="connsiteX0" fmla="*/ 53591 w 2269866"/>
              <a:gd name="connsiteY0" fmla="*/ 0 h 1886333"/>
              <a:gd name="connsiteX1" fmla="*/ 2216275 w 2269866"/>
              <a:gd name="connsiteY1" fmla="*/ 0 h 1886333"/>
              <a:gd name="connsiteX2" fmla="*/ 2269866 w 2269866"/>
              <a:gd name="connsiteY2" fmla="*/ 53591 h 1886333"/>
              <a:gd name="connsiteX3" fmla="*/ 2269866 w 2269866"/>
              <a:gd name="connsiteY3" fmla="*/ 1832742 h 1886333"/>
              <a:gd name="connsiteX4" fmla="*/ 2216275 w 2269866"/>
              <a:gd name="connsiteY4" fmla="*/ 1886333 h 1886333"/>
              <a:gd name="connsiteX5" fmla="*/ 53591 w 2269866"/>
              <a:gd name="connsiteY5" fmla="*/ 1886333 h 1886333"/>
              <a:gd name="connsiteX6" fmla="*/ 0 w 2269866"/>
              <a:gd name="connsiteY6" fmla="*/ 1832742 h 1886333"/>
              <a:gd name="connsiteX7" fmla="*/ 0 w 2269866"/>
              <a:gd name="connsiteY7" fmla="*/ 53591 h 1886333"/>
              <a:gd name="connsiteX8" fmla="*/ 53591 w 2269866"/>
              <a:gd name="connsiteY8" fmla="*/ 0 h 18863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69866" h="1886333">
                <a:moveTo>
                  <a:pt x="53591" y="0"/>
                </a:moveTo>
                <a:lnTo>
                  <a:pt x="2216275" y="0"/>
                </a:lnTo>
                <a:cubicBezTo>
                  <a:pt x="2245872" y="0"/>
                  <a:pt x="2269866" y="23994"/>
                  <a:pt x="2269866" y="53591"/>
                </a:cubicBezTo>
                <a:lnTo>
                  <a:pt x="2269866" y="1832742"/>
                </a:lnTo>
                <a:cubicBezTo>
                  <a:pt x="2269866" y="1862339"/>
                  <a:pt x="2245872" y="1886333"/>
                  <a:pt x="2216275" y="1886333"/>
                </a:cubicBezTo>
                <a:lnTo>
                  <a:pt x="53591" y="1886333"/>
                </a:lnTo>
                <a:cubicBezTo>
                  <a:pt x="23994" y="1886333"/>
                  <a:pt x="0" y="1862339"/>
                  <a:pt x="0" y="1832742"/>
                </a:cubicBezTo>
                <a:lnTo>
                  <a:pt x="0" y="53591"/>
                </a:lnTo>
                <a:cubicBezTo>
                  <a:pt x="0" y="23994"/>
                  <a:pt x="23994" y="0"/>
                  <a:pt x="53591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 algn="ctr">
              <a:buNone/>
              <a:defRPr sz="18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7822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</p:bld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758315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6A77CB7-F9DE-487A-B707-C2ACD3444B9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488248" y="4729490"/>
            <a:ext cx="851534" cy="851534"/>
          </a:xfrm>
          <a:custGeom>
            <a:avLst/>
            <a:gdLst>
              <a:gd name="connsiteX0" fmla="*/ 425767 w 851534"/>
              <a:gd name="connsiteY0" fmla="*/ 0 h 851534"/>
              <a:gd name="connsiteX1" fmla="*/ 851534 w 851534"/>
              <a:gd name="connsiteY1" fmla="*/ 425767 h 851534"/>
              <a:gd name="connsiteX2" fmla="*/ 425767 w 851534"/>
              <a:gd name="connsiteY2" fmla="*/ 851534 h 851534"/>
              <a:gd name="connsiteX3" fmla="*/ 0 w 851534"/>
              <a:gd name="connsiteY3" fmla="*/ 425767 h 851534"/>
              <a:gd name="connsiteX4" fmla="*/ 425767 w 851534"/>
              <a:gd name="connsiteY4" fmla="*/ 0 h 851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1534" h="851534">
                <a:moveTo>
                  <a:pt x="425767" y="0"/>
                </a:moveTo>
                <a:cubicBezTo>
                  <a:pt x="660912" y="0"/>
                  <a:pt x="851534" y="190622"/>
                  <a:pt x="851534" y="425767"/>
                </a:cubicBezTo>
                <a:cubicBezTo>
                  <a:pt x="851534" y="660912"/>
                  <a:pt x="660912" y="851534"/>
                  <a:pt x="425767" y="851534"/>
                </a:cubicBezTo>
                <a:cubicBezTo>
                  <a:pt x="190622" y="851534"/>
                  <a:pt x="0" y="660912"/>
                  <a:pt x="0" y="425767"/>
                </a:cubicBezTo>
                <a:cubicBezTo>
                  <a:pt x="0" y="190622"/>
                  <a:pt x="190622" y="0"/>
                  <a:pt x="425767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20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6242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CF53F6F-1A2C-4A29-A2EC-5BB9E95A4F3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552249" y="2089443"/>
            <a:ext cx="4144200" cy="4144200"/>
          </a:xfrm>
          <a:custGeom>
            <a:avLst/>
            <a:gdLst>
              <a:gd name="connsiteX0" fmla="*/ 2072100 w 4144200"/>
              <a:gd name="connsiteY0" fmla="*/ 0 h 4144200"/>
              <a:gd name="connsiteX1" fmla="*/ 4144200 w 4144200"/>
              <a:gd name="connsiteY1" fmla="*/ 2072100 h 4144200"/>
              <a:gd name="connsiteX2" fmla="*/ 2072100 w 4144200"/>
              <a:gd name="connsiteY2" fmla="*/ 4144200 h 4144200"/>
              <a:gd name="connsiteX3" fmla="*/ 0 w 4144200"/>
              <a:gd name="connsiteY3" fmla="*/ 2072100 h 4144200"/>
              <a:gd name="connsiteX4" fmla="*/ 2072100 w 4144200"/>
              <a:gd name="connsiteY4" fmla="*/ 0 h 4144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44200" h="4144200">
                <a:moveTo>
                  <a:pt x="2072100" y="0"/>
                </a:moveTo>
                <a:cubicBezTo>
                  <a:pt x="3216489" y="0"/>
                  <a:pt x="4144200" y="927711"/>
                  <a:pt x="4144200" y="2072100"/>
                </a:cubicBezTo>
                <a:cubicBezTo>
                  <a:pt x="4144200" y="3216489"/>
                  <a:pt x="3216489" y="4144200"/>
                  <a:pt x="2072100" y="4144200"/>
                </a:cubicBezTo>
                <a:cubicBezTo>
                  <a:pt x="927711" y="4144200"/>
                  <a:pt x="0" y="3216489"/>
                  <a:pt x="0" y="2072100"/>
                </a:cubicBezTo>
                <a:cubicBezTo>
                  <a:pt x="0" y="927711"/>
                  <a:pt x="927711" y="0"/>
                  <a:pt x="207210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 algn="ctr">
              <a:buNone/>
              <a:defRPr sz="18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7391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B86EA5CA-82AF-4CC0-9833-3223228FCB2E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76000">
                <a:schemeClr val="accent1">
                  <a:lumMod val="7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F18FCB1-24E1-4834-AB0F-B6CE7D357BBC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reeform 49">
            <a:extLst>
              <a:ext uri="{FF2B5EF4-FFF2-40B4-BE49-F238E27FC236}">
                <a16:creationId xmlns:a16="http://schemas.microsoft.com/office/drawing/2014/main" id="{70D3ED79-1DD6-4A4C-8EE6-8A1D487F37A5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1531415" y="424121"/>
            <a:ext cx="198541" cy="195212"/>
          </a:xfrm>
          <a:custGeom>
            <a:avLst/>
            <a:gdLst>
              <a:gd name="T0" fmla="*/ 129903 w 479"/>
              <a:gd name="T1" fmla="*/ 0 h 471"/>
              <a:gd name="T2" fmla="*/ 129903 w 479"/>
              <a:gd name="T3" fmla="*/ 0 h 471"/>
              <a:gd name="T4" fmla="*/ 0 w 479"/>
              <a:gd name="T5" fmla="*/ 125352 h 471"/>
              <a:gd name="T6" fmla="*/ 129903 w 479"/>
              <a:gd name="T7" fmla="*/ 255044 h 471"/>
              <a:gd name="T8" fmla="*/ 259806 w 479"/>
              <a:gd name="T9" fmla="*/ 125352 h 471"/>
              <a:gd name="T10" fmla="*/ 129903 w 479"/>
              <a:gd name="T11" fmla="*/ 0 h 471"/>
              <a:gd name="T12" fmla="*/ 96204 w 479"/>
              <a:gd name="T13" fmla="*/ 183415 h 471"/>
              <a:gd name="T14" fmla="*/ 96204 w 479"/>
              <a:gd name="T15" fmla="*/ 183415 h 471"/>
              <a:gd name="T16" fmla="*/ 72289 w 479"/>
              <a:gd name="T17" fmla="*/ 183415 h 471"/>
              <a:gd name="T18" fmla="*/ 72289 w 479"/>
              <a:gd name="T19" fmla="*/ 96591 h 471"/>
              <a:gd name="T20" fmla="*/ 96204 w 479"/>
              <a:gd name="T21" fmla="*/ 96591 h 471"/>
              <a:gd name="T22" fmla="*/ 96204 w 479"/>
              <a:gd name="T23" fmla="*/ 183415 h 471"/>
              <a:gd name="T24" fmla="*/ 86421 w 479"/>
              <a:gd name="T25" fmla="*/ 86824 h 471"/>
              <a:gd name="T26" fmla="*/ 86421 w 479"/>
              <a:gd name="T27" fmla="*/ 86824 h 471"/>
              <a:gd name="T28" fmla="*/ 72289 w 479"/>
              <a:gd name="T29" fmla="*/ 72715 h 471"/>
              <a:gd name="T30" fmla="*/ 86421 w 479"/>
              <a:gd name="T31" fmla="*/ 58063 h 471"/>
              <a:gd name="T32" fmla="*/ 101096 w 479"/>
              <a:gd name="T33" fmla="*/ 72715 h 471"/>
              <a:gd name="T34" fmla="*/ 86421 w 479"/>
              <a:gd name="T35" fmla="*/ 86824 h 471"/>
              <a:gd name="T36" fmla="*/ 192409 w 479"/>
              <a:gd name="T37" fmla="*/ 183415 h 471"/>
              <a:gd name="T38" fmla="*/ 192409 w 479"/>
              <a:gd name="T39" fmla="*/ 183415 h 471"/>
              <a:gd name="T40" fmla="*/ 168494 w 479"/>
              <a:gd name="T41" fmla="*/ 183415 h 471"/>
              <a:gd name="T42" fmla="*/ 168494 w 479"/>
              <a:gd name="T43" fmla="*/ 135119 h 471"/>
              <a:gd name="T44" fmla="*/ 154362 w 479"/>
              <a:gd name="T45" fmla="*/ 115584 h 471"/>
              <a:gd name="T46" fmla="*/ 139143 w 479"/>
              <a:gd name="T47" fmla="*/ 125352 h 471"/>
              <a:gd name="T48" fmla="*/ 139143 w 479"/>
              <a:gd name="T49" fmla="*/ 130235 h 471"/>
              <a:gd name="T50" fmla="*/ 139143 w 479"/>
              <a:gd name="T51" fmla="*/ 183415 h 471"/>
              <a:gd name="T52" fmla="*/ 115228 w 479"/>
              <a:gd name="T53" fmla="*/ 183415 h 471"/>
              <a:gd name="T54" fmla="*/ 115228 w 479"/>
              <a:gd name="T55" fmla="*/ 125352 h 471"/>
              <a:gd name="T56" fmla="*/ 110336 w 479"/>
              <a:gd name="T57" fmla="*/ 96591 h 471"/>
              <a:gd name="T58" fmla="*/ 134251 w 479"/>
              <a:gd name="T59" fmla="*/ 96591 h 471"/>
              <a:gd name="T60" fmla="*/ 134251 w 479"/>
              <a:gd name="T61" fmla="*/ 106359 h 471"/>
              <a:gd name="T62" fmla="*/ 139143 w 479"/>
              <a:gd name="T63" fmla="*/ 106359 h 471"/>
              <a:gd name="T64" fmla="*/ 163058 w 479"/>
              <a:gd name="T65" fmla="*/ 96591 h 471"/>
              <a:gd name="T66" fmla="*/ 192409 w 479"/>
              <a:gd name="T67" fmla="*/ 130235 h 471"/>
              <a:gd name="T68" fmla="*/ 192409 w 479"/>
              <a:gd name="T69" fmla="*/ 183415 h 471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0" t="0" r="r" b="b"/>
            <a:pathLst>
              <a:path w="479" h="471">
                <a:moveTo>
                  <a:pt x="239" y="0"/>
                </a:moveTo>
                <a:lnTo>
                  <a:pt x="239" y="0"/>
                </a:lnTo>
                <a:cubicBezTo>
                  <a:pt x="106" y="0"/>
                  <a:pt x="0" y="107"/>
                  <a:pt x="0" y="231"/>
                </a:cubicBezTo>
                <a:cubicBezTo>
                  <a:pt x="0" y="364"/>
                  <a:pt x="106" y="470"/>
                  <a:pt x="239" y="470"/>
                </a:cubicBezTo>
                <a:cubicBezTo>
                  <a:pt x="372" y="470"/>
                  <a:pt x="478" y="364"/>
                  <a:pt x="478" y="231"/>
                </a:cubicBezTo>
                <a:cubicBezTo>
                  <a:pt x="478" y="107"/>
                  <a:pt x="372" y="0"/>
                  <a:pt x="239" y="0"/>
                </a:cubicBezTo>
                <a:close/>
                <a:moveTo>
                  <a:pt x="177" y="338"/>
                </a:moveTo>
                <a:lnTo>
                  <a:pt x="177" y="338"/>
                </a:lnTo>
                <a:cubicBezTo>
                  <a:pt x="133" y="338"/>
                  <a:pt x="133" y="338"/>
                  <a:pt x="133" y="338"/>
                </a:cubicBezTo>
                <a:cubicBezTo>
                  <a:pt x="133" y="178"/>
                  <a:pt x="133" y="178"/>
                  <a:pt x="133" y="178"/>
                </a:cubicBezTo>
                <a:cubicBezTo>
                  <a:pt x="177" y="178"/>
                  <a:pt x="177" y="178"/>
                  <a:pt x="177" y="178"/>
                </a:cubicBezTo>
                <a:lnTo>
                  <a:pt x="177" y="338"/>
                </a:lnTo>
                <a:close/>
                <a:moveTo>
                  <a:pt x="159" y="160"/>
                </a:moveTo>
                <a:lnTo>
                  <a:pt x="159" y="160"/>
                </a:lnTo>
                <a:cubicBezTo>
                  <a:pt x="141" y="160"/>
                  <a:pt x="133" y="151"/>
                  <a:pt x="133" y="134"/>
                </a:cubicBezTo>
                <a:cubicBezTo>
                  <a:pt x="133" y="125"/>
                  <a:pt x="141" y="107"/>
                  <a:pt x="159" y="107"/>
                </a:cubicBezTo>
                <a:cubicBezTo>
                  <a:pt x="168" y="107"/>
                  <a:pt x="177" y="125"/>
                  <a:pt x="186" y="134"/>
                </a:cubicBezTo>
                <a:cubicBezTo>
                  <a:pt x="186" y="151"/>
                  <a:pt x="168" y="160"/>
                  <a:pt x="159" y="160"/>
                </a:cubicBezTo>
                <a:close/>
                <a:moveTo>
                  <a:pt x="354" y="338"/>
                </a:moveTo>
                <a:lnTo>
                  <a:pt x="354" y="338"/>
                </a:lnTo>
                <a:cubicBezTo>
                  <a:pt x="310" y="338"/>
                  <a:pt x="310" y="338"/>
                  <a:pt x="310" y="338"/>
                </a:cubicBezTo>
                <a:cubicBezTo>
                  <a:pt x="310" y="249"/>
                  <a:pt x="310" y="249"/>
                  <a:pt x="310" y="249"/>
                </a:cubicBezTo>
                <a:cubicBezTo>
                  <a:pt x="310" y="231"/>
                  <a:pt x="300" y="213"/>
                  <a:pt x="284" y="213"/>
                </a:cubicBezTo>
                <a:cubicBezTo>
                  <a:pt x="275" y="213"/>
                  <a:pt x="265" y="222"/>
                  <a:pt x="256" y="231"/>
                </a:cubicBezTo>
                <a:lnTo>
                  <a:pt x="256" y="240"/>
                </a:lnTo>
                <a:cubicBezTo>
                  <a:pt x="256" y="338"/>
                  <a:pt x="256" y="338"/>
                  <a:pt x="256" y="338"/>
                </a:cubicBezTo>
                <a:cubicBezTo>
                  <a:pt x="212" y="338"/>
                  <a:pt x="212" y="338"/>
                  <a:pt x="212" y="338"/>
                </a:cubicBezTo>
                <a:cubicBezTo>
                  <a:pt x="212" y="231"/>
                  <a:pt x="212" y="231"/>
                  <a:pt x="212" y="231"/>
                </a:cubicBezTo>
                <a:cubicBezTo>
                  <a:pt x="212" y="205"/>
                  <a:pt x="212" y="196"/>
                  <a:pt x="203" y="178"/>
                </a:cubicBezTo>
                <a:cubicBezTo>
                  <a:pt x="247" y="178"/>
                  <a:pt x="247" y="178"/>
                  <a:pt x="247" y="178"/>
                </a:cubicBezTo>
                <a:cubicBezTo>
                  <a:pt x="247" y="196"/>
                  <a:pt x="247" y="196"/>
                  <a:pt x="247" y="196"/>
                </a:cubicBezTo>
                <a:cubicBezTo>
                  <a:pt x="256" y="196"/>
                  <a:pt x="256" y="196"/>
                  <a:pt x="256" y="196"/>
                </a:cubicBezTo>
                <a:cubicBezTo>
                  <a:pt x="256" y="187"/>
                  <a:pt x="275" y="178"/>
                  <a:pt x="300" y="178"/>
                </a:cubicBezTo>
                <a:cubicBezTo>
                  <a:pt x="337" y="178"/>
                  <a:pt x="354" y="196"/>
                  <a:pt x="354" y="240"/>
                </a:cubicBezTo>
                <a:lnTo>
                  <a:pt x="354" y="338"/>
                </a:lnTo>
                <a:close/>
              </a:path>
            </a:pathLst>
          </a:custGeom>
          <a:solidFill>
            <a:schemeClr val="bg1">
              <a:alpha val="30000"/>
            </a:schemeClr>
          </a:solidFill>
          <a:ln>
            <a:noFill/>
          </a:ln>
          <a:effectLst/>
        </p:spPr>
        <p:txBody>
          <a:bodyPr wrap="none" lIns="34290" tIns="17145" rIns="34290" bIns="17145" anchor="ctr"/>
          <a:lstStyle/>
          <a:p>
            <a:endParaRPr lang="en-US" sz="4596" dirty="0"/>
          </a:p>
        </p:txBody>
      </p:sp>
      <p:sp>
        <p:nvSpPr>
          <p:cNvPr id="6" name="Freeform 78">
            <a:extLst>
              <a:ext uri="{FF2B5EF4-FFF2-40B4-BE49-F238E27FC236}">
                <a16:creationId xmlns:a16="http://schemas.microsoft.com/office/drawing/2014/main" id="{D3841181-B62A-4EE6-8675-D0AE71D92177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1236515" y="423515"/>
            <a:ext cx="198541" cy="196424"/>
          </a:xfrm>
          <a:custGeom>
            <a:avLst/>
            <a:gdLst>
              <a:gd name="T0" fmla="*/ 115228 w 479"/>
              <a:gd name="T1" fmla="*/ 92277 h 471"/>
              <a:gd name="T2" fmla="*/ 115228 w 479"/>
              <a:gd name="T3" fmla="*/ 92277 h 471"/>
              <a:gd name="T4" fmla="*/ 100553 w 479"/>
              <a:gd name="T5" fmla="*/ 77535 h 471"/>
              <a:gd name="T6" fmla="*/ 96204 w 479"/>
              <a:gd name="T7" fmla="*/ 77535 h 471"/>
              <a:gd name="T8" fmla="*/ 91313 w 479"/>
              <a:gd name="T9" fmla="*/ 87363 h 471"/>
              <a:gd name="T10" fmla="*/ 91313 w 479"/>
              <a:gd name="T11" fmla="*/ 102106 h 471"/>
              <a:gd name="T12" fmla="*/ 105444 w 479"/>
              <a:gd name="T13" fmla="*/ 116302 h 471"/>
              <a:gd name="T14" fmla="*/ 110336 w 479"/>
              <a:gd name="T15" fmla="*/ 116302 h 471"/>
              <a:gd name="T16" fmla="*/ 115228 w 479"/>
              <a:gd name="T17" fmla="*/ 92277 h 471"/>
              <a:gd name="T18" fmla="*/ 129360 w 479"/>
              <a:gd name="T19" fmla="*/ 0 h 471"/>
              <a:gd name="T20" fmla="*/ 129360 w 479"/>
              <a:gd name="T21" fmla="*/ 0 h 471"/>
              <a:gd name="T22" fmla="*/ 0 w 479"/>
              <a:gd name="T23" fmla="*/ 126130 h 471"/>
              <a:gd name="T24" fmla="*/ 129360 w 479"/>
              <a:gd name="T25" fmla="*/ 256629 h 471"/>
              <a:gd name="T26" fmla="*/ 259806 w 479"/>
              <a:gd name="T27" fmla="*/ 126130 h 471"/>
              <a:gd name="T28" fmla="*/ 129360 w 479"/>
              <a:gd name="T29" fmla="*/ 0 h 471"/>
              <a:gd name="T30" fmla="*/ 120120 w 479"/>
              <a:gd name="T31" fmla="*/ 184554 h 471"/>
              <a:gd name="T32" fmla="*/ 120120 w 479"/>
              <a:gd name="T33" fmla="*/ 184554 h 471"/>
              <a:gd name="T34" fmla="*/ 100553 w 479"/>
              <a:gd name="T35" fmla="*/ 188923 h 471"/>
              <a:gd name="T36" fmla="*/ 100553 w 479"/>
              <a:gd name="T37" fmla="*/ 188923 h 471"/>
              <a:gd name="T38" fmla="*/ 100553 w 479"/>
              <a:gd name="T39" fmla="*/ 188923 h 471"/>
              <a:gd name="T40" fmla="*/ 67397 w 479"/>
              <a:gd name="T41" fmla="*/ 164352 h 471"/>
              <a:gd name="T42" fmla="*/ 105444 w 479"/>
              <a:gd name="T43" fmla="*/ 135413 h 471"/>
              <a:gd name="T44" fmla="*/ 105444 w 479"/>
              <a:gd name="T45" fmla="*/ 135413 h 471"/>
              <a:gd name="T46" fmla="*/ 100553 w 479"/>
              <a:gd name="T47" fmla="*/ 126130 h 471"/>
              <a:gd name="T48" fmla="*/ 100553 w 479"/>
              <a:gd name="T49" fmla="*/ 126130 h 471"/>
              <a:gd name="T50" fmla="*/ 86421 w 479"/>
              <a:gd name="T51" fmla="*/ 121216 h 471"/>
              <a:gd name="T52" fmla="*/ 76637 w 479"/>
              <a:gd name="T53" fmla="*/ 97191 h 471"/>
              <a:gd name="T54" fmla="*/ 105444 w 479"/>
              <a:gd name="T55" fmla="*/ 68252 h 471"/>
              <a:gd name="T56" fmla="*/ 139143 w 479"/>
              <a:gd name="T57" fmla="*/ 68252 h 471"/>
              <a:gd name="T58" fmla="*/ 139143 w 479"/>
              <a:gd name="T59" fmla="*/ 68252 h 471"/>
              <a:gd name="T60" fmla="*/ 129360 w 479"/>
              <a:gd name="T61" fmla="*/ 73167 h 471"/>
              <a:gd name="T62" fmla="*/ 120120 w 479"/>
              <a:gd name="T63" fmla="*/ 73167 h 471"/>
              <a:gd name="T64" fmla="*/ 129360 w 479"/>
              <a:gd name="T65" fmla="*/ 97191 h 471"/>
              <a:gd name="T66" fmla="*/ 125011 w 479"/>
              <a:gd name="T67" fmla="*/ 116302 h 471"/>
              <a:gd name="T68" fmla="*/ 115228 w 479"/>
              <a:gd name="T69" fmla="*/ 126130 h 471"/>
              <a:gd name="T70" fmla="*/ 125011 w 479"/>
              <a:gd name="T71" fmla="*/ 131045 h 471"/>
              <a:gd name="T72" fmla="*/ 139143 w 479"/>
              <a:gd name="T73" fmla="*/ 155069 h 471"/>
              <a:gd name="T74" fmla="*/ 120120 w 479"/>
              <a:gd name="T75" fmla="*/ 184554 h 471"/>
              <a:gd name="T76" fmla="*/ 192409 w 479"/>
              <a:gd name="T77" fmla="*/ 126130 h 471"/>
              <a:gd name="T78" fmla="*/ 192409 w 479"/>
              <a:gd name="T79" fmla="*/ 126130 h 471"/>
              <a:gd name="T80" fmla="*/ 168494 w 479"/>
              <a:gd name="T81" fmla="*/ 126130 h 471"/>
              <a:gd name="T82" fmla="*/ 168494 w 479"/>
              <a:gd name="T83" fmla="*/ 150155 h 471"/>
              <a:gd name="T84" fmla="*/ 158167 w 479"/>
              <a:gd name="T85" fmla="*/ 150155 h 471"/>
              <a:gd name="T86" fmla="*/ 158167 w 479"/>
              <a:gd name="T87" fmla="*/ 126130 h 471"/>
              <a:gd name="T88" fmla="*/ 139143 w 479"/>
              <a:gd name="T89" fmla="*/ 126130 h 471"/>
              <a:gd name="T90" fmla="*/ 139143 w 479"/>
              <a:gd name="T91" fmla="*/ 116302 h 471"/>
              <a:gd name="T92" fmla="*/ 158167 w 479"/>
              <a:gd name="T93" fmla="*/ 116302 h 471"/>
              <a:gd name="T94" fmla="*/ 158167 w 479"/>
              <a:gd name="T95" fmla="*/ 92277 h 471"/>
              <a:gd name="T96" fmla="*/ 168494 w 479"/>
              <a:gd name="T97" fmla="*/ 92277 h 471"/>
              <a:gd name="T98" fmla="*/ 168494 w 479"/>
              <a:gd name="T99" fmla="*/ 116302 h 471"/>
              <a:gd name="T100" fmla="*/ 192409 w 479"/>
              <a:gd name="T101" fmla="*/ 116302 h 471"/>
              <a:gd name="T102" fmla="*/ 192409 w 479"/>
              <a:gd name="T103" fmla="*/ 126130 h 471"/>
              <a:gd name="T104" fmla="*/ 105444 w 479"/>
              <a:gd name="T105" fmla="*/ 145241 h 471"/>
              <a:gd name="T106" fmla="*/ 105444 w 479"/>
              <a:gd name="T107" fmla="*/ 145241 h 471"/>
              <a:gd name="T108" fmla="*/ 105444 w 479"/>
              <a:gd name="T109" fmla="*/ 145241 h 471"/>
              <a:gd name="T110" fmla="*/ 86421 w 479"/>
              <a:gd name="T111" fmla="*/ 150155 h 471"/>
              <a:gd name="T112" fmla="*/ 81529 w 479"/>
              <a:gd name="T113" fmla="*/ 164352 h 471"/>
              <a:gd name="T114" fmla="*/ 105444 w 479"/>
              <a:gd name="T115" fmla="*/ 179094 h 471"/>
              <a:gd name="T116" fmla="*/ 125011 w 479"/>
              <a:gd name="T117" fmla="*/ 159984 h 471"/>
              <a:gd name="T118" fmla="*/ 105444 w 479"/>
              <a:gd name="T119" fmla="*/ 145241 h 471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0" t="0" r="r" b="b"/>
            <a:pathLst>
              <a:path w="479" h="471">
                <a:moveTo>
                  <a:pt x="212" y="169"/>
                </a:moveTo>
                <a:lnTo>
                  <a:pt x="212" y="169"/>
                </a:lnTo>
                <a:cubicBezTo>
                  <a:pt x="212" y="142"/>
                  <a:pt x="203" y="142"/>
                  <a:pt x="185" y="142"/>
                </a:cubicBezTo>
                <a:cubicBezTo>
                  <a:pt x="185" y="142"/>
                  <a:pt x="185" y="142"/>
                  <a:pt x="177" y="142"/>
                </a:cubicBezTo>
                <a:cubicBezTo>
                  <a:pt x="177" y="142"/>
                  <a:pt x="168" y="151"/>
                  <a:pt x="168" y="160"/>
                </a:cubicBezTo>
                <a:cubicBezTo>
                  <a:pt x="159" y="160"/>
                  <a:pt x="159" y="169"/>
                  <a:pt x="168" y="187"/>
                </a:cubicBezTo>
                <a:cubicBezTo>
                  <a:pt x="168" y="195"/>
                  <a:pt x="185" y="213"/>
                  <a:pt x="194" y="213"/>
                </a:cubicBezTo>
                <a:cubicBezTo>
                  <a:pt x="194" y="213"/>
                  <a:pt x="194" y="213"/>
                  <a:pt x="203" y="213"/>
                </a:cubicBezTo>
                <a:cubicBezTo>
                  <a:pt x="212" y="204"/>
                  <a:pt x="221" y="187"/>
                  <a:pt x="212" y="169"/>
                </a:cubicBezTo>
                <a:close/>
                <a:moveTo>
                  <a:pt x="238" y="0"/>
                </a:moveTo>
                <a:lnTo>
                  <a:pt x="238" y="0"/>
                </a:lnTo>
                <a:cubicBezTo>
                  <a:pt x="106" y="0"/>
                  <a:pt x="0" y="107"/>
                  <a:pt x="0" y="231"/>
                </a:cubicBezTo>
                <a:cubicBezTo>
                  <a:pt x="0" y="363"/>
                  <a:pt x="106" y="470"/>
                  <a:pt x="238" y="470"/>
                </a:cubicBezTo>
                <a:cubicBezTo>
                  <a:pt x="372" y="470"/>
                  <a:pt x="478" y="363"/>
                  <a:pt x="478" y="231"/>
                </a:cubicBezTo>
                <a:cubicBezTo>
                  <a:pt x="478" y="107"/>
                  <a:pt x="372" y="0"/>
                  <a:pt x="238" y="0"/>
                </a:cubicBezTo>
                <a:close/>
                <a:moveTo>
                  <a:pt x="221" y="338"/>
                </a:moveTo>
                <a:lnTo>
                  <a:pt x="221" y="338"/>
                </a:lnTo>
                <a:cubicBezTo>
                  <a:pt x="212" y="346"/>
                  <a:pt x="194" y="346"/>
                  <a:pt x="185" y="346"/>
                </a:cubicBezTo>
                <a:cubicBezTo>
                  <a:pt x="177" y="346"/>
                  <a:pt x="124" y="346"/>
                  <a:pt x="124" y="301"/>
                </a:cubicBezTo>
                <a:cubicBezTo>
                  <a:pt x="124" y="257"/>
                  <a:pt x="177" y="248"/>
                  <a:pt x="194" y="248"/>
                </a:cubicBezTo>
                <a:cubicBezTo>
                  <a:pt x="185" y="240"/>
                  <a:pt x="185" y="231"/>
                  <a:pt x="185" y="231"/>
                </a:cubicBezTo>
                <a:cubicBezTo>
                  <a:pt x="177" y="231"/>
                  <a:pt x="168" y="222"/>
                  <a:pt x="159" y="222"/>
                </a:cubicBezTo>
                <a:cubicBezTo>
                  <a:pt x="141" y="213"/>
                  <a:pt x="141" y="195"/>
                  <a:pt x="141" y="178"/>
                </a:cubicBezTo>
                <a:cubicBezTo>
                  <a:pt x="141" y="125"/>
                  <a:pt x="194" y="125"/>
                  <a:pt x="194" y="125"/>
                </a:cubicBezTo>
                <a:cubicBezTo>
                  <a:pt x="256" y="125"/>
                  <a:pt x="256" y="125"/>
                  <a:pt x="256" y="125"/>
                </a:cubicBezTo>
                <a:cubicBezTo>
                  <a:pt x="256" y="134"/>
                  <a:pt x="238" y="134"/>
                  <a:pt x="238" y="134"/>
                </a:cubicBezTo>
                <a:cubicBezTo>
                  <a:pt x="230" y="134"/>
                  <a:pt x="230" y="134"/>
                  <a:pt x="221" y="134"/>
                </a:cubicBezTo>
                <a:cubicBezTo>
                  <a:pt x="238" y="142"/>
                  <a:pt x="238" y="160"/>
                  <a:pt x="238" y="178"/>
                </a:cubicBezTo>
                <a:cubicBezTo>
                  <a:pt x="238" y="195"/>
                  <a:pt x="230" y="204"/>
                  <a:pt x="230" y="213"/>
                </a:cubicBezTo>
                <a:cubicBezTo>
                  <a:pt x="221" y="222"/>
                  <a:pt x="212" y="222"/>
                  <a:pt x="212" y="231"/>
                </a:cubicBezTo>
                <a:cubicBezTo>
                  <a:pt x="212" y="231"/>
                  <a:pt x="221" y="240"/>
                  <a:pt x="230" y="240"/>
                </a:cubicBezTo>
                <a:cubicBezTo>
                  <a:pt x="238" y="248"/>
                  <a:pt x="256" y="266"/>
                  <a:pt x="256" y="284"/>
                </a:cubicBezTo>
                <a:cubicBezTo>
                  <a:pt x="256" y="310"/>
                  <a:pt x="247" y="328"/>
                  <a:pt x="221" y="338"/>
                </a:cubicBezTo>
                <a:close/>
                <a:moveTo>
                  <a:pt x="354" y="231"/>
                </a:moveTo>
                <a:lnTo>
                  <a:pt x="354" y="231"/>
                </a:lnTo>
                <a:cubicBezTo>
                  <a:pt x="310" y="231"/>
                  <a:pt x="310" y="231"/>
                  <a:pt x="310" y="231"/>
                </a:cubicBezTo>
                <a:cubicBezTo>
                  <a:pt x="310" y="275"/>
                  <a:pt x="310" y="275"/>
                  <a:pt x="310" y="275"/>
                </a:cubicBezTo>
                <a:cubicBezTo>
                  <a:pt x="291" y="275"/>
                  <a:pt x="291" y="275"/>
                  <a:pt x="291" y="275"/>
                </a:cubicBezTo>
                <a:cubicBezTo>
                  <a:pt x="291" y="231"/>
                  <a:pt x="291" y="231"/>
                  <a:pt x="291" y="231"/>
                </a:cubicBezTo>
                <a:cubicBezTo>
                  <a:pt x="256" y="231"/>
                  <a:pt x="256" y="231"/>
                  <a:pt x="256" y="231"/>
                </a:cubicBezTo>
                <a:cubicBezTo>
                  <a:pt x="256" y="213"/>
                  <a:pt x="256" y="213"/>
                  <a:pt x="256" y="213"/>
                </a:cubicBezTo>
                <a:cubicBezTo>
                  <a:pt x="291" y="213"/>
                  <a:pt x="291" y="213"/>
                  <a:pt x="291" y="213"/>
                </a:cubicBezTo>
                <a:cubicBezTo>
                  <a:pt x="291" y="169"/>
                  <a:pt x="291" y="169"/>
                  <a:pt x="291" y="169"/>
                </a:cubicBezTo>
                <a:cubicBezTo>
                  <a:pt x="310" y="169"/>
                  <a:pt x="310" y="169"/>
                  <a:pt x="310" y="169"/>
                </a:cubicBezTo>
                <a:cubicBezTo>
                  <a:pt x="310" y="213"/>
                  <a:pt x="310" y="213"/>
                  <a:pt x="310" y="213"/>
                </a:cubicBezTo>
                <a:cubicBezTo>
                  <a:pt x="354" y="213"/>
                  <a:pt x="354" y="213"/>
                  <a:pt x="354" y="213"/>
                </a:cubicBezTo>
                <a:lnTo>
                  <a:pt x="354" y="231"/>
                </a:lnTo>
                <a:close/>
                <a:moveTo>
                  <a:pt x="194" y="266"/>
                </a:moveTo>
                <a:lnTo>
                  <a:pt x="194" y="266"/>
                </a:lnTo>
                <a:cubicBezTo>
                  <a:pt x="177" y="266"/>
                  <a:pt x="168" y="266"/>
                  <a:pt x="159" y="275"/>
                </a:cubicBezTo>
                <a:cubicBezTo>
                  <a:pt x="159" y="284"/>
                  <a:pt x="150" y="293"/>
                  <a:pt x="150" y="301"/>
                </a:cubicBezTo>
                <a:cubicBezTo>
                  <a:pt x="150" y="319"/>
                  <a:pt x="168" y="328"/>
                  <a:pt x="194" y="328"/>
                </a:cubicBezTo>
                <a:cubicBezTo>
                  <a:pt x="221" y="319"/>
                  <a:pt x="230" y="310"/>
                  <a:pt x="230" y="293"/>
                </a:cubicBezTo>
                <a:cubicBezTo>
                  <a:pt x="230" y="275"/>
                  <a:pt x="212" y="266"/>
                  <a:pt x="194" y="266"/>
                </a:cubicBezTo>
                <a:close/>
              </a:path>
            </a:pathLst>
          </a:custGeom>
          <a:solidFill>
            <a:schemeClr val="bg1">
              <a:alpha val="30000"/>
            </a:schemeClr>
          </a:solidFill>
          <a:ln>
            <a:noFill/>
          </a:ln>
          <a:effectLst/>
        </p:spPr>
        <p:txBody>
          <a:bodyPr wrap="none" lIns="34290" tIns="17145" rIns="34290" bIns="17145" anchor="ctr"/>
          <a:lstStyle/>
          <a:p>
            <a:endParaRPr lang="en-US" sz="4596" dirty="0"/>
          </a:p>
        </p:txBody>
      </p:sp>
      <p:sp>
        <p:nvSpPr>
          <p:cNvPr id="7" name="Freeform 79">
            <a:extLst>
              <a:ext uri="{FF2B5EF4-FFF2-40B4-BE49-F238E27FC236}">
                <a16:creationId xmlns:a16="http://schemas.microsoft.com/office/drawing/2014/main" id="{556FDB56-D971-445C-93F3-B773DBB7E959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0941615" y="423515"/>
            <a:ext cx="198541" cy="196424"/>
          </a:xfrm>
          <a:custGeom>
            <a:avLst/>
            <a:gdLst>
              <a:gd name="T0" fmla="*/ 130447 w 479"/>
              <a:gd name="T1" fmla="*/ 0 h 471"/>
              <a:gd name="T2" fmla="*/ 130447 w 479"/>
              <a:gd name="T3" fmla="*/ 0 h 471"/>
              <a:gd name="T4" fmla="*/ 0 w 479"/>
              <a:gd name="T5" fmla="*/ 126130 h 471"/>
              <a:gd name="T6" fmla="*/ 130447 w 479"/>
              <a:gd name="T7" fmla="*/ 256629 h 471"/>
              <a:gd name="T8" fmla="*/ 259806 w 479"/>
              <a:gd name="T9" fmla="*/ 126130 h 471"/>
              <a:gd name="T10" fmla="*/ 130447 w 479"/>
              <a:gd name="T11" fmla="*/ 0 h 471"/>
              <a:gd name="T12" fmla="*/ 159254 w 479"/>
              <a:gd name="T13" fmla="*/ 87363 h 471"/>
              <a:gd name="T14" fmla="*/ 159254 w 479"/>
              <a:gd name="T15" fmla="*/ 87363 h 471"/>
              <a:gd name="T16" fmla="*/ 139687 w 479"/>
              <a:gd name="T17" fmla="*/ 87363 h 471"/>
              <a:gd name="T18" fmla="*/ 135339 w 479"/>
              <a:gd name="T19" fmla="*/ 97191 h 471"/>
              <a:gd name="T20" fmla="*/ 135339 w 479"/>
              <a:gd name="T21" fmla="*/ 106474 h 471"/>
              <a:gd name="T22" fmla="*/ 159254 w 479"/>
              <a:gd name="T23" fmla="*/ 106474 h 471"/>
              <a:gd name="T24" fmla="*/ 159254 w 479"/>
              <a:gd name="T25" fmla="*/ 131045 h 471"/>
              <a:gd name="T26" fmla="*/ 135339 w 479"/>
              <a:gd name="T27" fmla="*/ 131045 h 471"/>
              <a:gd name="T28" fmla="*/ 135339 w 479"/>
              <a:gd name="T29" fmla="*/ 188923 h 471"/>
              <a:gd name="T30" fmla="*/ 115772 w 479"/>
              <a:gd name="T31" fmla="*/ 188923 h 471"/>
              <a:gd name="T32" fmla="*/ 115772 w 479"/>
              <a:gd name="T33" fmla="*/ 131045 h 471"/>
              <a:gd name="T34" fmla="*/ 91856 w 479"/>
              <a:gd name="T35" fmla="*/ 131045 h 471"/>
              <a:gd name="T36" fmla="*/ 91856 w 479"/>
              <a:gd name="T37" fmla="*/ 106474 h 471"/>
              <a:gd name="T38" fmla="*/ 115772 w 479"/>
              <a:gd name="T39" fmla="*/ 106474 h 471"/>
              <a:gd name="T40" fmla="*/ 115772 w 479"/>
              <a:gd name="T41" fmla="*/ 97191 h 471"/>
              <a:gd name="T42" fmla="*/ 139687 w 479"/>
              <a:gd name="T43" fmla="*/ 68252 h 471"/>
              <a:gd name="T44" fmla="*/ 159254 w 479"/>
              <a:gd name="T45" fmla="*/ 68252 h 471"/>
              <a:gd name="T46" fmla="*/ 159254 w 479"/>
              <a:gd name="T47" fmla="*/ 87363 h 471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479" h="471">
                <a:moveTo>
                  <a:pt x="240" y="0"/>
                </a:moveTo>
                <a:lnTo>
                  <a:pt x="240" y="0"/>
                </a:lnTo>
                <a:cubicBezTo>
                  <a:pt x="106" y="0"/>
                  <a:pt x="0" y="107"/>
                  <a:pt x="0" y="231"/>
                </a:cubicBezTo>
                <a:cubicBezTo>
                  <a:pt x="0" y="363"/>
                  <a:pt x="106" y="470"/>
                  <a:pt x="240" y="470"/>
                </a:cubicBezTo>
                <a:cubicBezTo>
                  <a:pt x="372" y="470"/>
                  <a:pt x="478" y="363"/>
                  <a:pt x="478" y="231"/>
                </a:cubicBezTo>
                <a:cubicBezTo>
                  <a:pt x="478" y="107"/>
                  <a:pt x="372" y="0"/>
                  <a:pt x="240" y="0"/>
                </a:cubicBezTo>
                <a:close/>
                <a:moveTo>
                  <a:pt x="293" y="160"/>
                </a:moveTo>
                <a:lnTo>
                  <a:pt x="293" y="160"/>
                </a:lnTo>
                <a:cubicBezTo>
                  <a:pt x="257" y="160"/>
                  <a:pt x="257" y="160"/>
                  <a:pt x="257" y="160"/>
                </a:cubicBezTo>
                <a:cubicBezTo>
                  <a:pt x="257" y="160"/>
                  <a:pt x="249" y="169"/>
                  <a:pt x="249" y="178"/>
                </a:cubicBezTo>
                <a:cubicBezTo>
                  <a:pt x="249" y="195"/>
                  <a:pt x="249" y="195"/>
                  <a:pt x="249" y="195"/>
                </a:cubicBezTo>
                <a:cubicBezTo>
                  <a:pt x="293" y="195"/>
                  <a:pt x="293" y="195"/>
                  <a:pt x="293" y="195"/>
                </a:cubicBezTo>
                <a:cubicBezTo>
                  <a:pt x="293" y="240"/>
                  <a:pt x="293" y="240"/>
                  <a:pt x="293" y="240"/>
                </a:cubicBezTo>
                <a:cubicBezTo>
                  <a:pt x="249" y="240"/>
                  <a:pt x="249" y="240"/>
                  <a:pt x="249" y="240"/>
                </a:cubicBezTo>
                <a:cubicBezTo>
                  <a:pt x="249" y="346"/>
                  <a:pt x="249" y="346"/>
                  <a:pt x="249" y="346"/>
                </a:cubicBezTo>
                <a:cubicBezTo>
                  <a:pt x="213" y="346"/>
                  <a:pt x="213" y="346"/>
                  <a:pt x="213" y="346"/>
                </a:cubicBezTo>
                <a:cubicBezTo>
                  <a:pt x="213" y="240"/>
                  <a:pt x="213" y="240"/>
                  <a:pt x="213" y="240"/>
                </a:cubicBezTo>
                <a:cubicBezTo>
                  <a:pt x="169" y="240"/>
                  <a:pt x="169" y="240"/>
                  <a:pt x="169" y="240"/>
                </a:cubicBezTo>
                <a:cubicBezTo>
                  <a:pt x="169" y="195"/>
                  <a:pt x="169" y="195"/>
                  <a:pt x="169" y="195"/>
                </a:cubicBezTo>
                <a:cubicBezTo>
                  <a:pt x="213" y="195"/>
                  <a:pt x="213" y="195"/>
                  <a:pt x="213" y="195"/>
                </a:cubicBezTo>
                <a:cubicBezTo>
                  <a:pt x="213" y="178"/>
                  <a:pt x="213" y="178"/>
                  <a:pt x="213" y="178"/>
                </a:cubicBezTo>
                <a:cubicBezTo>
                  <a:pt x="213" y="151"/>
                  <a:pt x="230" y="125"/>
                  <a:pt x="257" y="125"/>
                </a:cubicBezTo>
                <a:cubicBezTo>
                  <a:pt x="293" y="125"/>
                  <a:pt x="293" y="125"/>
                  <a:pt x="293" y="125"/>
                </a:cubicBezTo>
                <a:lnTo>
                  <a:pt x="293" y="160"/>
                </a:lnTo>
                <a:close/>
              </a:path>
            </a:pathLst>
          </a:custGeom>
          <a:solidFill>
            <a:schemeClr val="bg1">
              <a:alpha val="30000"/>
            </a:schemeClr>
          </a:solidFill>
          <a:ln>
            <a:noFill/>
          </a:ln>
          <a:effectLst/>
        </p:spPr>
        <p:txBody>
          <a:bodyPr wrap="none" lIns="34290" tIns="17145" rIns="34290" bIns="17145" anchor="ctr"/>
          <a:lstStyle/>
          <a:p>
            <a:endParaRPr lang="en-US" sz="4596" dirty="0"/>
          </a:p>
        </p:txBody>
      </p:sp>
      <p:sp>
        <p:nvSpPr>
          <p:cNvPr id="8" name="Freeform 86">
            <a:extLst>
              <a:ext uri="{FF2B5EF4-FFF2-40B4-BE49-F238E27FC236}">
                <a16:creationId xmlns:a16="http://schemas.microsoft.com/office/drawing/2014/main" id="{43F2B75D-255E-48C9-B042-244060833017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0645505" y="423515"/>
            <a:ext cx="199751" cy="196424"/>
          </a:xfrm>
          <a:custGeom>
            <a:avLst/>
            <a:gdLst>
              <a:gd name="T0" fmla="*/ 130423 w 480"/>
              <a:gd name="T1" fmla="*/ 0 h 471"/>
              <a:gd name="T2" fmla="*/ 130423 w 480"/>
              <a:gd name="T3" fmla="*/ 0 h 471"/>
              <a:gd name="T4" fmla="*/ 0 w 480"/>
              <a:gd name="T5" fmla="*/ 126130 h 471"/>
              <a:gd name="T6" fmla="*/ 130423 w 480"/>
              <a:gd name="T7" fmla="*/ 256629 h 471"/>
              <a:gd name="T8" fmla="*/ 261391 w 480"/>
              <a:gd name="T9" fmla="*/ 126130 h 471"/>
              <a:gd name="T10" fmla="*/ 130423 w 480"/>
              <a:gd name="T11" fmla="*/ 0 h 471"/>
              <a:gd name="T12" fmla="*/ 183902 w 480"/>
              <a:gd name="T13" fmla="*/ 106474 h 471"/>
              <a:gd name="T14" fmla="*/ 183902 w 480"/>
              <a:gd name="T15" fmla="*/ 106474 h 471"/>
              <a:gd name="T16" fmla="*/ 183902 w 480"/>
              <a:gd name="T17" fmla="*/ 106474 h 471"/>
              <a:gd name="T18" fmla="*/ 111323 w 480"/>
              <a:gd name="T19" fmla="*/ 179094 h 471"/>
              <a:gd name="T20" fmla="*/ 72578 w 480"/>
              <a:gd name="T21" fmla="*/ 169266 h 471"/>
              <a:gd name="T22" fmla="*/ 77490 w 480"/>
              <a:gd name="T23" fmla="*/ 169266 h 471"/>
              <a:gd name="T24" fmla="*/ 111323 w 480"/>
              <a:gd name="T25" fmla="*/ 159984 h 471"/>
              <a:gd name="T26" fmla="*/ 87312 w 480"/>
              <a:gd name="T27" fmla="*/ 140327 h 471"/>
              <a:gd name="T28" fmla="*/ 92224 w 480"/>
              <a:gd name="T29" fmla="*/ 140327 h 471"/>
              <a:gd name="T30" fmla="*/ 97135 w 480"/>
              <a:gd name="T31" fmla="*/ 140327 h 471"/>
              <a:gd name="T32" fmla="*/ 77490 w 480"/>
              <a:gd name="T33" fmla="*/ 116302 h 471"/>
              <a:gd name="T34" fmla="*/ 77490 w 480"/>
              <a:gd name="T35" fmla="*/ 116302 h 471"/>
              <a:gd name="T36" fmla="*/ 87312 w 480"/>
              <a:gd name="T37" fmla="*/ 116302 h 471"/>
              <a:gd name="T38" fmla="*/ 77490 w 480"/>
              <a:gd name="T39" fmla="*/ 97191 h 471"/>
              <a:gd name="T40" fmla="*/ 82401 w 480"/>
              <a:gd name="T41" fmla="*/ 82449 h 471"/>
              <a:gd name="T42" fmla="*/ 130423 w 480"/>
              <a:gd name="T43" fmla="*/ 111388 h 471"/>
              <a:gd name="T44" fmla="*/ 130423 w 480"/>
              <a:gd name="T45" fmla="*/ 106474 h 471"/>
              <a:gd name="T46" fmla="*/ 159345 w 480"/>
              <a:gd name="T47" fmla="*/ 77535 h 471"/>
              <a:gd name="T48" fmla="*/ 174079 w 480"/>
              <a:gd name="T49" fmla="*/ 87363 h 471"/>
              <a:gd name="T50" fmla="*/ 193724 w 480"/>
              <a:gd name="T51" fmla="*/ 82449 h 471"/>
              <a:gd name="T52" fmla="*/ 183902 w 480"/>
              <a:gd name="T53" fmla="*/ 97191 h 471"/>
              <a:gd name="T54" fmla="*/ 198636 w 480"/>
              <a:gd name="T55" fmla="*/ 92277 h 471"/>
              <a:gd name="T56" fmla="*/ 183902 w 480"/>
              <a:gd name="T57" fmla="*/ 106474 h 471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0" t="0" r="r" b="b"/>
            <a:pathLst>
              <a:path w="480" h="471">
                <a:moveTo>
                  <a:pt x="239" y="0"/>
                </a:moveTo>
                <a:lnTo>
                  <a:pt x="239" y="0"/>
                </a:lnTo>
                <a:cubicBezTo>
                  <a:pt x="107" y="0"/>
                  <a:pt x="0" y="107"/>
                  <a:pt x="0" y="231"/>
                </a:cubicBezTo>
                <a:cubicBezTo>
                  <a:pt x="0" y="363"/>
                  <a:pt x="107" y="470"/>
                  <a:pt x="239" y="470"/>
                </a:cubicBezTo>
                <a:cubicBezTo>
                  <a:pt x="372" y="470"/>
                  <a:pt x="479" y="363"/>
                  <a:pt x="479" y="231"/>
                </a:cubicBezTo>
                <a:cubicBezTo>
                  <a:pt x="479" y="107"/>
                  <a:pt x="372" y="0"/>
                  <a:pt x="239" y="0"/>
                </a:cubicBezTo>
                <a:close/>
                <a:moveTo>
                  <a:pt x="337" y="195"/>
                </a:moveTo>
                <a:lnTo>
                  <a:pt x="337" y="195"/>
                </a:lnTo>
                <a:cubicBezTo>
                  <a:pt x="337" y="257"/>
                  <a:pt x="292" y="328"/>
                  <a:pt x="204" y="328"/>
                </a:cubicBezTo>
                <a:cubicBezTo>
                  <a:pt x="178" y="328"/>
                  <a:pt x="151" y="319"/>
                  <a:pt x="133" y="310"/>
                </a:cubicBezTo>
                <a:lnTo>
                  <a:pt x="142" y="310"/>
                </a:lnTo>
                <a:cubicBezTo>
                  <a:pt x="160" y="310"/>
                  <a:pt x="186" y="301"/>
                  <a:pt x="204" y="293"/>
                </a:cubicBezTo>
                <a:cubicBezTo>
                  <a:pt x="178" y="293"/>
                  <a:pt x="160" y="275"/>
                  <a:pt x="160" y="257"/>
                </a:cubicBezTo>
                <a:cubicBezTo>
                  <a:pt x="160" y="257"/>
                  <a:pt x="160" y="257"/>
                  <a:pt x="169" y="257"/>
                </a:cubicBezTo>
                <a:lnTo>
                  <a:pt x="178" y="257"/>
                </a:lnTo>
                <a:cubicBezTo>
                  <a:pt x="160" y="248"/>
                  <a:pt x="142" y="231"/>
                  <a:pt x="142" y="213"/>
                </a:cubicBezTo>
                <a:cubicBezTo>
                  <a:pt x="142" y="213"/>
                  <a:pt x="151" y="213"/>
                  <a:pt x="160" y="213"/>
                </a:cubicBezTo>
                <a:cubicBezTo>
                  <a:pt x="151" y="204"/>
                  <a:pt x="142" y="195"/>
                  <a:pt x="142" y="178"/>
                </a:cubicBezTo>
                <a:cubicBezTo>
                  <a:pt x="142" y="169"/>
                  <a:pt x="142" y="160"/>
                  <a:pt x="151" y="151"/>
                </a:cubicBezTo>
                <a:cubicBezTo>
                  <a:pt x="169" y="178"/>
                  <a:pt x="204" y="204"/>
                  <a:pt x="239" y="204"/>
                </a:cubicBezTo>
                <a:cubicBezTo>
                  <a:pt x="239" y="195"/>
                  <a:pt x="239" y="195"/>
                  <a:pt x="239" y="195"/>
                </a:cubicBezTo>
                <a:cubicBezTo>
                  <a:pt x="239" y="169"/>
                  <a:pt x="266" y="142"/>
                  <a:pt x="292" y="142"/>
                </a:cubicBezTo>
                <a:cubicBezTo>
                  <a:pt x="301" y="142"/>
                  <a:pt x="319" y="151"/>
                  <a:pt x="319" y="160"/>
                </a:cubicBezTo>
                <a:cubicBezTo>
                  <a:pt x="337" y="160"/>
                  <a:pt x="346" y="151"/>
                  <a:pt x="355" y="151"/>
                </a:cubicBezTo>
                <a:cubicBezTo>
                  <a:pt x="346" y="160"/>
                  <a:pt x="346" y="169"/>
                  <a:pt x="337" y="178"/>
                </a:cubicBezTo>
                <a:cubicBezTo>
                  <a:pt x="346" y="178"/>
                  <a:pt x="355" y="169"/>
                  <a:pt x="364" y="169"/>
                </a:cubicBezTo>
                <a:cubicBezTo>
                  <a:pt x="355" y="178"/>
                  <a:pt x="346" y="187"/>
                  <a:pt x="337" y="195"/>
                </a:cubicBezTo>
                <a:close/>
              </a:path>
            </a:pathLst>
          </a:cu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n-US" dirty="0">
              <a:solidFill>
                <a:schemeClr val="lt1"/>
              </a:solidFill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E7A49612-64C5-429D-BCD3-9A9688C67EFB}"/>
              </a:ext>
            </a:extLst>
          </p:cNvPr>
          <p:cNvSpPr/>
          <p:nvPr userDrawn="1"/>
        </p:nvSpPr>
        <p:spPr>
          <a:xfrm rot="14125145">
            <a:off x="11393977" y="6114864"/>
            <a:ext cx="476848" cy="457473"/>
          </a:xfrm>
          <a:custGeom>
            <a:avLst/>
            <a:gdLst>
              <a:gd name="connsiteX0" fmla="*/ 1461356 w 3189331"/>
              <a:gd name="connsiteY0" fmla="*/ 10544 h 3099408"/>
              <a:gd name="connsiteX1" fmla="*/ 2055716 w 3189331"/>
              <a:gd name="connsiteY1" fmla="*/ 124844 h 3099408"/>
              <a:gd name="connsiteX2" fmla="*/ 2200496 w 3189331"/>
              <a:gd name="connsiteY2" fmla="*/ 155324 h 3099408"/>
              <a:gd name="connsiteX3" fmla="*/ 2817716 w 3189331"/>
              <a:gd name="connsiteY3" fmla="*/ 322964 h 3099408"/>
              <a:gd name="connsiteX4" fmla="*/ 3152996 w 3189331"/>
              <a:gd name="connsiteY4" fmla="*/ 742064 h 3099408"/>
              <a:gd name="connsiteX5" fmla="*/ 3107276 w 3189331"/>
              <a:gd name="connsiteY5" fmla="*/ 1405004 h 3099408"/>
              <a:gd name="connsiteX6" fmla="*/ 2505296 w 3189331"/>
              <a:gd name="connsiteY6" fmla="*/ 1854584 h 3099408"/>
              <a:gd name="connsiteX7" fmla="*/ 2192876 w 3189331"/>
              <a:gd name="connsiteY7" fmla="*/ 2433704 h 3099408"/>
              <a:gd name="connsiteX8" fmla="*/ 1697576 w 3189331"/>
              <a:gd name="connsiteY8" fmla="*/ 2860424 h 3099408"/>
              <a:gd name="connsiteX9" fmla="*/ 1232756 w 3189331"/>
              <a:gd name="connsiteY9" fmla="*/ 3081404 h 3099408"/>
              <a:gd name="connsiteX10" fmla="*/ 646016 w 3189331"/>
              <a:gd name="connsiteY10" fmla="*/ 3005204 h 3099408"/>
              <a:gd name="connsiteX11" fmla="*/ 104996 w 3189331"/>
              <a:gd name="connsiteY11" fmla="*/ 2365124 h 3099408"/>
              <a:gd name="connsiteX12" fmla="*/ 44036 w 3189331"/>
              <a:gd name="connsiteY12" fmla="*/ 1252604 h 3099408"/>
              <a:gd name="connsiteX13" fmla="*/ 607916 w 3189331"/>
              <a:gd name="connsiteY13" fmla="*/ 422024 h 3099408"/>
              <a:gd name="connsiteX14" fmla="*/ 1461356 w 3189331"/>
              <a:gd name="connsiteY14" fmla="*/ 10544 h 3099408"/>
              <a:gd name="connsiteX0" fmla="*/ 1461356 w 3197385"/>
              <a:gd name="connsiteY0" fmla="*/ 10544 h 3099408"/>
              <a:gd name="connsiteX1" fmla="*/ 2055716 w 3197385"/>
              <a:gd name="connsiteY1" fmla="*/ 124844 h 3099408"/>
              <a:gd name="connsiteX2" fmla="*/ 2200496 w 3197385"/>
              <a:gd name="connsiteY2" fmla="*/ 155324 h 3099408"/>
              <a:gd name="connsiteX3" fmla="*/ 2817716 w 3197385"/>
              <a:gd name="connsiteY3" fmla="*/ 322964 h 3099408"/>
              <a:gd name="connsiteX4" fmla="*/ 3152996 w 3197385"/>
              <a:gd name="connsiteY4" fmla="*/ 742064 h 3099408"/>
              <a:gd name="connsiteX5" fmla="*/ 3107276 w 3197385"/>
              <a:gd name="connsiteY5" fmla="*/ 1405004 h 3099408"/>
              <a:gd name="connsiteX6" fmla="*/ 2505296 w 3197385"/>
              <a:gd name="connsiteY6" fmla="*/ 1854584 h 3099408"/>
              <a:gd name="connsiteX7" fmla="*/ 2192876 w 3197385"/>
              <a:gd name="connsiteY7" fmla="*/ 2433704 h 3099408"/>
              <a:gd name="connsiteX8" fmla="*/ 1697576 w 3197385"/>
              <a:gd name="connsiteY8" fmla="*/ 2860424 h 3099408"/>
              <a:gd name="connsiteX9" fmla="*/ 1232756 w 3197385"/>
              <a:gd name="connsiteY9" fmla="*/ 3081404 h 3099408"/>
              <a:gd name="connsiteX10" fmla="*/ 646016 w 3197385"/>
              <a:gd name="connsiteY10" fmla="*/ 3005204 h 3099408"/>
              <a:gd name="connsiteX11" fmla="*/ 104996 w 3197385"/>
              <a:gd name="connsiteY11" fmla="*/ 2365124 h 3099408"/>
              <a:gd name="connsiteX12" fmla="*/ 44036 w 3197385"/>
              <a:gd name="connsiteY12" fmla="*/ 1252604 h 3099408"/>
              <a:gd name="connsiteX13" fmla="*/ 607916 w 3197385"/>
              <a:gd name="connsiteY13" fmla="*/ 422024 h 3099408"/>
              <a:gd name="connsiteX14" fmla="*/ 1461356 w 3197385"/>
              <a:gd name="connsiteY14" fmla="*/ 10544 h 3099408"/>
              <a:gd name="connsiteX0" fmla="*/ 1461356 w 3116044"/>
              <a:gd name="connsiteY0" fmla="*/ 10544 h 3099408"/>
              <a:gd name="connsiteX1" fmla="*/ 2055716 w 3116044"/>
              <a:gd name="connsiteY1" fmla="*/ 124844 h 3099408"/>
              <a:gd name="connsiteX2" fmla="*/ 2200496 w 3116044"/>
              <a:gd name="connsiteY2" fmla="*/ 155324 h 3099408"/>
              <a:gd name="connsiteX3" fmla="*/ 2817716 w 3116044"/>
              <a:gd name="connsiteY3" fmla="*/ 322964 h 3099408"/>
              <a:gd name="connsiteX4" fmla="*/ 3107276 w 3116044"/>
              <a:gd name="connsiteY4" fmla="*/ 1405004 h 3099408"/>
              <a:gd name="connsiteX5" fmla="*/ 2505296 w 3116044"/>
              <a:gd name="connsiteY5" fmla="*/ 1854584 h 3099408"/>
              <a:gd name="connsiteX6" fmla="*/ 2192876 w 3116044"/>
              <a:gd name="connsiteY6" fmla="*/ 2433704 h 3099408"/>
              <a:gd name="connsiteX7" fmla="*/ 1697576 w 3116044"/>
              <a:gd name="connsiteY7" fmla="*/ 2860424 h 3099408"/>
              <a:gd name="connsiteX8" fmla="*/ 1232756 w 3116044"/>
              <a:gd name="connsiteY8" fmla="*/ 3081404 h 3099408"/>
              <a:gd name="connsiteX9" fmla="*/ 646016 w 3116044"/>
              <a:gd name="connsiteY9" fmla="*/ 3005204 h 3099408"/>
              <a:gd name="connsiteX10" fmla="*/ 104996 w 3116044"/>
              <a:gd name="connsiteY10" fmla="*/ 2365124 h 3099408"/>
              <a:gd name="connsiteX11" fmla="*/ 44036 w 3116044"/>
              <a:gd name="connsiteY11" fmla="*/ 1252604 h 3099408"/>
              <a:gd name="connsiteX12" fmla="*/ 607916 w 3116044"/>
              <a:gd name="connsiteY12" fmla="*/ 422024 h 3099408"/>
              <a:gd name="connsiteX13" fmla="*/ 1461356 w 3116044"/>
              <a:gd name="connsiteY13" fmla="*/ 10544 h 3099408"/>
              <a:gd name="connsiteX0" fmla="*/ 1461356 w 3202939"/>
              <a:gd name="connsiteY0" fmla="*/ 10544 h 3099408"/>
              <a:gd name="connsiteX1" fmla="*/ 2055716 w 3202939"/>
              <a:gd name="connsiteY1" fmla="*/ 124844 h 3099408"/>
              <a:gd name="connsiteX2" fmla="*/ 2200496 w 3202939"/>
              <a:gd name="connsiteY2" fmla="*/ 155324 h 3099408"/>
              <a:gd name="connsiteX3" fmla="*/ 2817716 w 3202939"/>
              <a:gd name="connsiteY3" fmla="*/ 322964 h 3099408"/>
              <a:gd name="connsiteX4" fmla="*/ 3107276 w 3202939"/>
              <a:gd name="connsiteY4" fmla="*/ 1405004 h 3099408"/>
              <a:gd name="connsiteX5" fmla="*/ 2505296 w 3202939"/>
              <a:gd name="connsiteY5" fmla="*/ 1854584 h 3099408"/>
              <a:gd name="connsiteX6" fmla="*/ 2192876 w 3202939"/>
              <a:gd name="connsiteY6" fmla="*/ 2433704 h 3099408"/>
              <a:gd name="connsiteX7" fmla="*/ 1697576 w 3202939"/>
              <a:gd name="connsiteY7" fmla="*/ 2860424 h 3099408"/>
              <a:gd name="connsiteX8" fmla="*/ 1232756 w 3202939"/>
              <a:gd name="connsiteY8" fmla="*/ 3081404 h 3099408"/>
              <a:gd name="connsiteX9" fmla="*/ 646016 w 3202939"/>
              <a:gd name="connsiteY9" fmla="*/ 3005204 h 3099408"/>
              <a:gd name="connsiteX10" fmla="*/ 104996 w 3202939"/>
              <a:gd name="connsiteY10" fmla="*/ 2365124 h 3099408"/>
              <a:gd name="connsiteX11" fmla="*/ 44036 w 3202939"/>
              <a:gd name="connsiteY11" fmla="*/ 1252604 h 3099408"/>
              <a:gd name="connsiteX12" fmla="*/ 607916 w 3202939"/>
              <a:gd name="connsiteY12" fmla="*/ 422024 h 3099408"/>
              <a:gd name="connsiteX13" fmla="*/ 1461356 w 3202939"/>
              <a:gd name="connsiteY13" fmla="*/ 10544 h 3099408"/>
              <a:gd name="connsiteX0" fmla="*/ 1461356 w 3202939"/>
              <a:gd name="connsiteY0" fmla="*/ 10544 h 3099408"/>
              <a:gd name="connsiteX1" fmla="*/ 2055716 w 3202939"/>
              <a:gd name="connsiteY1" fmla="*/ 124844 h 3099408"/>
              <a:gd name="connsiteX2" fmla="*/ 2200496 w 3202939"/>
              <a:gd name="connsiteY2" fmla="*/ 155324 h 3099408"/>
              <a:gd name="connsiteX3" fmla="*/ 2817716 w 3202939"/>
              <a:gd name="connsiteY3" fmla="*/ 322964 h 3099408"/>
              <a:gd name="connsiteX4" fmla="*/ 3107276 w 3202939"/>
              <a:gd name="connsiteY4" fmla="*/ 1405004 h 3099408"/>
              <a:gd name="connsiteX5" fmla="*/ 2505296 w 3202939"/>
              <a:gd name="connsiteY5" fmla="*/ 1854584 h 3099408"/>
              <a:gd name="connsiteX6" fmla="*/ 1697576 w 3202939"/>
              <a:gd name="connsiteY6" fmla="*/ 2860424 h 3099408"/>
              <a:gd name="connsiteX7" fmla="*/ 1232756 w 3202939"/>
              <a:gd name="connsiteY7" fmla="*/ 3081404 h 3099408"/>
              <a:gd name="connsiteX8" fmla="*/ 646016 w 3202939"/>
              <a:gd name="connsiteY8" fmla="*/ 3005204 h 3099408"/>
              <a:gd name="connsiteX9" fmla="*/ 104996 w 3202939"/>
              <a:gd name="connsiteY9" fmla="*/ 2365124 h 3099408"/>
              <a:gd name="connsiteX10" fmla="*/ 44036 w 3202939"/>
              <a:gd name="connsiteY10" fmla="*/ 1252604 h 3099408"/>
              <a:gd name="connsiteX11" fmla="*/ 607916 w 3202939"/>
              <a:gd name="connsiteY11" fmla="*/ 422024 h 3099408"/>
              <a:gd name="connsiteX12" fmla="*/ 1461356 w 3202939"/>
              <a:gd name="connsiteY12" fmla="*/ 10544 h 3099408"/>
              <a:gd name="connsiteX0" fmla="*/ 1461356 w 3202939"/>
              <a:gd name="connsiteY0" fmla="*/ 10544 h 3099408"/>
              <a:gd name="connsiteX1" fmla="*/ 2055716 w 3202939"/>
              <a:gd name="connsiteY1" fmla="*/ 124844 h 3099408"/>
              <a:gd name="connsiteX2" fmla="*/ 2200496 w 3202939"/>
              <a:gd name="connsiteY2" fmla="*/ 155324 h 3099408"/>
              <a:gd name="connsiteX3" fmla="*/ 2817716 w 3202939"/>
              <a:gd name="connsiteY3" fmla="*/ 322964 h 3099408"/>
              <a:gd name="connsiteX4" fmla="*/ 3107276 w 3202939"/>
              <a:gd name="connsiteY4" fmla="*/ 1405004 h 3099408"/>
              <a:gd name="connsiteX5" fmla="*/ 2505296 w 3202939"/>
              <a:gd name="connsiteY5" fmla="*/ 1854584 h 3099408"/>
              <a:gd name="connsiteX6" fmla="*/ 1697576 w 3202939"/>
              <a:gd name="connsiteY6" fmla="*/ 2860424 h 3099408"/>
              <a:gd name="connsiteX7" fmla="*/ 1232756 w 3202939"/>
              <a:gd name="connsiteY7" fmla="*/ 3081404 h 3099408"/>
              <a:gd name="connsiteX8" fmla="*/ 646016 w 3202939"/>
              <a:gd name="connsiteY8" fmla="*/ 3005204 h 3099408"/>
              <a:gd name="connsiteX9" fmla="*/ 104996 w 3202939"/>
              <a:gd name="connsiteY9" fmla="*/ 2365124 h 3099408"/>
              <a:gd name="connsiteX10" fmla="*/ 44036 w 3202939"/>
              <a:gd name="connsiteY10" fmla="*/ 1252604 h 3099408"/>
              <a:gd name="connsiteX11" fmla="*/ 607916 w 3202939"/>
              <a:gd name="connsiteY11" fmla="*/ 422024 h 3099408"/>
              <a:gd name="connsiteX12" fmla="*/ 1461356 w 3202939"/>
              <a:gd name="connsiteY12" fmla="*/ 10544 h 3099408"/>
              <a:gd name="connsiteX0" fmla="*/ 1461356 w 3202939"/>
              <a:gd name="connsiteY0" fmla="*/ 10544 h 3173530"/>
              <a:gd name="connsiteX1" fmla="*/ 2055716 w 3202939"/>
              <a:gd name="connsiteY1" fmla="*/ 124844 h 3173530"/>
              <a:gd name="connsiteX2" fmla="*/ 2200496 w 3202939"/>
              <a:gd name="connsiteY2" fmla="*/ 155324 h 3173530"/>
              <a:gd name="connsiteX3" fmla="*/ 2817716 w 3202939"/>
              <a:gd name="connsiteY3" fmla="*/ 322964 h 3173530"/>
              <a:gd name="connsiteX4" fmla="*/ 3107276 w 3202939"/>
              <a:gd name="connsiteY4" fmla="*/ 1405004 h 3173530"/>
              <a:gd name="connsiteX5" fmla="*/ 2505296 w 3202939"/>
              <a:gd name="connsiteY5" fmla="*/ 1854584 h 3173530"/>
              <a:gd name="connsiteX6" fmla="*/ 1232756 w 3202939"/>
              <a:gd name="connsiteY6" fmla="*/ 3081404 h 3173530"/>
              <a:gd name="connsiteX7" fmla="*/ 646016 w 3202939"/>
              <a:gd name="connsiteY7" fmla="*/ 3005204 h 3173530"/>
              <a:gd name="connsiteX8" fmla="*/ 104996 w 3202939"/>
              <a:gd name="connsiteY8" fmla="*/ 2365124 h 3173530"/>
              <a:gd name="connsiteX9" fmla="*/ 44036 w 3202939"/>
              <a:gd name="connsiteY9" fmla="*/ 1252604 h 3173530"/>
              <a:gd name="connsiteX10" fmla="*/ 607916 w 3202939"/>
              <a:gd name="connsiteY10" fmla="*/ 422024 h 3173530"/>
              <a:gd name="connsiteX11" fmla="*/ 1461356 w 3202939"/>
              <a:gd name="connsiteY11" fmla="*/ 10544 h 3173530"/>
              <a:gd name="connsiteX0" fmla="*/ 1461356 w 3202939"/>
              <a:gd name="connsiteY0" fmla="*/ 10544 h 3178638"/>
              <a:gd name="connsiteX1" fmla="*/ 2055716 w 3202939"/>
              <a:gd name="connsiteY1" fmla="*/ 124844 h 3178638"/>
              <a:gd name="connsiteX2" fmla="*/ 2200496 w 3202939"/>
              <a:gd name="connsiteY2" fmla="*/ 155324 h 3178638"/>
              <a:gd name="connsiteX3" fmla="*/ 2817716 w 3202939"/>
              <a:gd name="connsiteY3" fmla="*/ 322964 h 3178638"/>
              <a:gd name="connsiteX4" fmla="*/ 3107276 w 3202939"/>
              <a:gd name="connsiteY4" fmla="*/ 1405004 h 3178638"/>
              <a:gd name="connsiteX5" fmla="*/ 2505296 w 3202939"/>
              <a:gd name="connsiteY5" fmla="*/ 1854584 h 3178638"/>
              <a:gd name="connsiteX6" fmla="*/ 1232756 w 3202939"/>
              <a:gd name="connsiteY6" fmla="*/ 3081404 h 3178638"/>
              <a:gd name="connsiteX7" fmla="*/ 646016 w 3202939"/>
              <a:gd name="connsiteY7" fmla="*/ 3005204 h 3178638"/>
              <a:gd name="connsiteX8" fmla="*/ 104996 w 3202939"/>
              <a:gd name="connsiteY8" fmla="*/ 2365124 h 3178638"/>
              <a:gd name="connsiteX9" fmla="*/ 44036 w 3202939"/>
              <a:gd name="connsiteY9" fmla="*/ 1252604 h 3178638"/>
              <a:gd name="connsiteX10" fmla="*/ 607916 w 3202939"/>
              <a:gd name="connsiteY10" fmla="*/ 422024 h 3178638"/>
              <a:gd name="connsiteX11" fmla="*/ 1461356 w 3202939"/>
              <a:gd name="connsiteY11" fmla="*/ 10544 h 3178638"/>
              <a:gd name="connsiteX0" fmla="*/ 1461356 w 3202939"/>
              <a:gd name="connsiteY0" fmla="*/ 10544 h 3091066"/>
              <a:gd name="connsiteX1" fmla="*/ 2055716 w 3202939"/>
              <a:gd name="connsiteY1" fmla="*/ 124844 h 3091066"/>
              <a:gd name="connsiteX2" fmla="*/ 2200496 w 3202939"/>
              <a:gd name="connsiteY2" fmla="*/ 155324 h 3091066"/>
              <a:gd name="connsiteX3" fmla="*/ 2817716 w 3202939"/>
              <a:gd name="connsiteY3" fmla="*/ 322964 h 3091066"/>
              <a:gd name="connsiteX4" fmla="*/ 3107276 w 3202939"/>
              <a:gd name="connsiteY4" fmla="*/ 1405004 h 3091066"/>
              <a:gd name="connsiteX5" fmla="*/ 2505296 w 3202939"/>
              <a:gd name="connsiteY5" fmla="*/ 1854584 h 3091066"/>
              <a:gd name="connsiteX6" fmla="*/ 1232756 w 3202939"/>
              <a:gd name="connsiteY6" fmla="*/ 3081404 h 3091066"/>
              <a:gd name="connsiteX7" fmla="*/ 104996 w 3202939"/>
              <a:gd name="connsiteY7" fmla="*/ 2365124 h 3091066"/>
              <a:gd name="connsiteX8" fmla="*/ 44036 w 3202939"/>
              <a:gd name="connsiteY8" fmla="*/ 1252604 h 3091066"/>
              <a:gd name="connsiteX9" fmla="*/ 607916 w 3202939"/>
              <a:gd name="connsiteY9" fmla="*/ 422024 h 3091066"/>
              <a:gd name="connsiteX10" fmla="*/ 1461356 w 3202939"/>
              <a:gd name="connsiteY10" fmla="*/ 10544 h 3091066"/>
              <a:gd name="connsiteX0" fmla="*/ 1461356 w 3202939"/>
              <a:gd name="connsiteY0" fmla="*/ 10544 h 3082640"/>
              <a:gd name="connsiteX1" fmla="*/ 2055716 w 3202939"/>
              <a:gd name="connsiteY1" fmla="*/ 124844 h 3082640"/>
              <a:gd name="connsiteX2" fmla="*/ 2200496 w 3202939"/>
              <a:gd name="connsiteY2" fmla="*/ 155324 h 3082640"/>
              <a:gd name="connsiteX3" fmla="*/ 2817716 w 3202939"/>
              <a:gd name="connsiteY3" fmla="*/ 322964 h 3082640"/>
              <a:gd name="connsiteX4" fmla="*/ 3107276 w 3202939"/>
              <a:gd name="connsiteY4" fmla="*/ 1405004 h 3082640"/>
              <a:gd name="connsiteX5" fmla="*/ 2505296 w 3202939"/>
              <a:gd name="connsiteY5" fmla="*/ 1854584 h 3082640"/>
              <a:gd name="connsiteX6" fmla="*/ 1232756 w 3202939"/>
              <a:gd name="connsiteY6" fmla="*/ 3081404 h 3082640"/>
              <a:gd name="connsiteX7" fmla="*/ 104996 w 3202939"/>
              <a:gd name="connsiteY7" fmla="*/ 2365124 h 3082640"/>
              <a:gd name="connsiteX8" fmla="*/ 44036 w 3202939"/>
              <a:gd name="connsiteY8" fmla="*/ 1252604 h 3082640"/>
              <a:gd name="connsiteX9" fmla="*/ 607916 w 3202939"/>
              <a:gd name="connsiteY9" fmla="*/ 422024 h 3082640"/>
              <a:gd name="connsiteX10" fmla="*/ 1461356 w 3202939"/>
              <a:gd name="connsiteY10" fmla="*/ 10544 h 3082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202939" h="3082640">
                <a:moveTo>
                  <a:pt x="1461356" y="10544"/>
                </a:moveTo>
                <a:cubicBezTo>
                  <a:pt x="1702656" y="-38986"/>
                  <a:pt x="1932526" y="100714"/>
                  <a:pt x="2055716" y="124844"/>
                </a:cubicBezTo>
                <a:cubicBezTo>
                  <a:pt x="2055716" y="124844"/>
                  <a:pt x="2073496" y="122304"/>
                  <a:pt x="2200496" y="155324"/>
                </a:cubicBezTo>
                <a:cubicBezTo>
                  <a:pt x="2200496" y="155324"/>
                  <a:pt x="2610399" y="170516"/>
                  <a:pt x="2817716" y="322964"/>
                </a:cubicBezTo>
                <a:cubicBezTo>
                  <a:pt x="3406100" y="755625"/>
                  <a:pt x="3159346" y="1149734"/>
                  <a:pt x="3107276" y="1405004"/>
                </a:cubicBezTo>
                <a:cubicBezTo>
                  <a:pt x="3055206" y="1660274"/>
                  <a:pt x="2817716" y="1575184"/>
                  <a:pt x="2505296" y="1854584"/>
                </a:cubicBezTo>
                <a:cubicBezTo>
                  <a:pt x="2192876" y="2133984"/>
                  <a:pt x="1983759" y="3053847"/>
                  <a:pt x="1232756" y="3081404"/>
                </a:cubicBezTo>
                <a:cubicBezTo>
                  <a:pt x="481753" y="3108961"/>
                  <a:pt x="303116" y="2669924"/>
                  <a:pt x="104996" y="2365124"/>
                </a:cubicBezTo>
                <a:cubicBezTo>
                  <a:pt x="4666" y="2073024"/>
                  <a:pt x="-39784" y="1576454"/>
                  <a:pt x="44036" y="1252604"/>
                </a:cubicBezTo>
                <a:cubicBezTo>
                  <a:pt x="127856" y="928754"/>
                  <a:pt x="369156" y="623954"/>
                  <a:pt x="607916" y="422024"/>
                </a:cubicBezTo>
                <a:cubicBezTo>
                  <a:pt x="846676" y="220094"/>
                  <a:pt x="1220056" y="60074"/>
                  <a:pt x="1461356" y="1054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C7962E6-8388-489C-B0FA-08D41728D3AD}"/>
              </a:ext>
            </a:extLst>
          </p:cNvPr>
          <p:cNvSpPr txBox="1"/>
          <p:nvPr userDrawn="1"/>
        </p:nvSpPr>
        <p:spPr>
          <a:xfrm>
            <a:off x="11321412" y="6205101"/>
            <a:ext cx="62197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260E2A6B-A809-4840-BF14-8648BC0BDF87}" type="slidenum">
              <a:rPr lang="id-ID" sz="1200" b="1" i="0" smtClean="0">
                <a:solidFill>
                  <a:schemeClr val="accent1"/>
                </a:solidFill>
                <a:latin typeface="Roboto"/>
                <a:ea typeface="Open Sans" panose="020B0606030504020204" pitchFamily="34" charset="0"/>
                <a:cs typeface="Open Sans" panose="020B0606030504020204" pitchFamily="34" charset="0"/>
              </a:rPr>
              <a:pPr algn="ctr"/>
              <a:t>‹N°›</a:t>
            </a:fld>
            <a:endParaRPr lang="id-ID" sz="1200" b="1" i="0" dirty="0">
              <a:solidFill>
                <a:schemeClr val="accent1"/>
              </a:solidFill>
              <a:latin typeface="Roboto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4" name="Freeform 62">
            <a:extLst>
              <a:ext uri="{FF2B5EF4-FFF2-40B4-BE49-F238E27FC236}">
                <a16:creationId xmlns:a16="http://schemas.microsoft.com/office/drawing/2014/main" id="{2F55A123-4326-4340-8EEB-1CE03C0479EA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417390" y="6343601"/>
            <a:ext cx="121482" cy="119439"/>
          </a:xfrm>
          <a:custGeom>
            <a:avLst/>
            <a:gdLst>
              <a:gd name="T0" fmla="*/ 92739 w 55"/>
              <a:gd name="T1" fmla="*/ 185737 h 54"/>
              <a:gd name="T2" fmla="*/ 0 w 55"/>
              <a:gd name="T3" fmla="*/ 92869 h 54"/>
              <a:gd name="T4" fmla="*/ 92739 w 55"/>
              <a:gd name="T5" fmla="*/ 0 h 54"/>
              <a:gd name="T6" fmla="*/ 188913 w 55"/>
              <a:gd name="T7" fmla="*/ 92869 h 54"/>
              <a:gd name="T8" fmla="*/ 92739 w 55"/>
              <a:gd name="T9" fmla="*/ 185737 h 54"/>
              <a:gd name="T10" fmla="*/ 13739 w 55"/>
              <a:gd name="T11" fmla="*/ 92869 h 54"/>
              <a:gd name="T12" fmla="*/ 92739 w 55"/>
              <a:gd name="T13" fmla="*/ 171979 h 54"/>
              <a:gd name="T14" fmla="*/ 171739 w 55"/>
              <a:gd name="T15" fmla="*/ 92869 h 54"/>
              <a:gd name="T16" fmla="*/ 92739 w 55"/>
              <a:gd name="T17" fmla="*/ 13758 h 54"/>
              <a:gd name="T18" fmla="*/ 13739 w 55"/>
              <a:gd name="T19" fmla="*/ 92869 h 54"/>
              <a:gd name="T20" fmla="*/ 140826 w 55"/>
              <a:gd name="T21" fmla="*/ 127264 h 54"/>
              <a:gd name="T22" fmla="*/ 96174 w 55"/>
              <a:gd name="T23" fmla="*/ 151341 h 54"/>
              <a:gd name="T24" fmla="*/ 37783 w 55"/>
              <a:gd name="T25" fmla="*/ 92869 h 54"/>
              <a:gd name="T26" fmla="*/ 96174 w 55"/>
              <a:gd name="T27" fmla="*/ 34396 h 54"/>
              <a:gd name="T28" fmla="*/ 137391 w 55"/>
              <a:gd name="T29" fmla="*/ 58473 h 54"/>
              <a:gd name="T30" fmla="*/ 137391 w 55"/>
              <a:gd name="T31" fmla="*/ 72231 h 54"/>
              <a:gd name="T32" fmla="*/ 137391 w 55"/>
              <a:gd name="T33" fmla="*/ 72231 h 54"/>
              <a:gd name="T34" fmla="*/ 123652 w 55"/>
              <a:gd name="T35" fmla="*/ 72231 h 54"/>
              <a:gd name="T36" fmla="*/ 120217 w 55"/>
              <a:gd name="T37" fmla="*/ 72231 h 54"/>
              <a:gd name="T38" fmla="*/ 120217 w 55"/>
              <a:gd name="T39" fmla="*/ 61912 h 54"/>
              <a:gd name="T40" fmla="*/ 96174 w 55"/>
              <a:gd name="T41" fmla="*/ 51594 h 54"/>
              <a:gd name="T42" fmla="*/ 54957 w 55"/>
              <a:gd name="T43" fmla="*/ 92869 h 54"/>
              <a:gd name="T44" fmla="*/ 96174 w 55"/>
              <a:gd name="T45" fmla="*/ 134143 h 54"/>
              <a:gd name="T46" fmla="*/ 120217 w 55"/>
              <a:gd name="T47" fmla="*/ 123825 h 54"/>
              <a:gd name="T48" fmla="*/ 120217 w 55"/>
              <a:gd name="T49" fmla="*/ 113506 h 54"/>
              <a:gd name="T50" fmla="*/ 123652 w 55"/>
              <a:gd name="T51" fmla="*/ 113506 h 54"/>
              <a:gd name="T52" fmla="*/ 137391 w 55"/>
              <a:gd name="T53" fmla="*/ 113506 h 54"/>
              <a:gd name="T54" fmla="*/ 140826 w 55"/>
              <a:gd name="T55" fmla="*/ 113506 h 54"/>
              <a:gd name="T56" fmla="*/ 140826 w 55"/>
              <a:gd name="T57" fmla="*/ 127264 h 54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0" t="0" r="r" b="b"/>
            <a:pathLst>
              <a:path w="55" h="54">
                <a:moveTo>
                  <a:pt x="27" y="54"/>
                </a:moveTo>
                <a:cubicBezTo>
                  <a:pt x="12" y="54"/>
                  <a:pt x="0" y="42"/>
                  <a:pt x="0" y="27"/>
                </a:cubicBezTo>
                <a:cubicBezTo>
                  <a:pt x="0" y="12"/>
                  <a:pt x="12" y="0"/>
                  <a:pt x="27" y="0"/>
                </a:cubicBezTo>
                <a:cubicBezTo>
                  <a:pt x="42" y="0"/>
                  <a:pt x="55" y="12"/>
                  <a:pt x="55" y="27"/>
                </a:cubicBezTo>
                <a:cubicBezTo>
                  <a:pt x="55" y="42"/>
                  <a:pt x="42" y="54"/>
                  <a:pt x="27" y="54"/>
                </a:cubicBezTo>
                <a:close/>
                <a:moveTo>
                  <a:pt x="4" y="27"/>
                </a:moveTo>
                <a:cubicBezTo>
                  <a:pt x="4" y="40"/>
                  <a:pt x="15" y="50"/>
                  <a:pt x="27" y="50"/>
                </a:cubicBezTo>
                <a:cubicBezTo>
                  <a:pt x="40" y="50"/>
                  <a:pt x="50" y="40"/>
                  <a:pt x="50" y="27"/>
                </a:cubicBezTo>
                <a:cubicBezTo>
                  <a:pt x="50" y="14"/>
                  <a:pt x="40" y="4"/>
                  <a:pt x="27" y="4"/>
                </a:cubicBezTo>
                <a:cubicBezTo>
                  <a:pt x="15" y="4"/>
                  <a:pt x="4" y="14"/>
                  <a:pt x="4" y="27"/>
                </a:cubicBezTo>
                <a:close/>
                <a:moveTo>
                  <a:pt x="41" y="37"/>
                </a:moveTo>
                <a:cubicBezTo>
                  <a:pt x="41" y="42"/>
                  <a:pt x="33" y="44"/>
                  <a:pt x="28" y="44"/>
                </a:cubicBezTo>
                <a:cubicBezTo>
                  <a:pt x="18" y="44"/>
                  <a:pt x="11" y="37"/>
                  <a:pt x="11" y="27"/>
                </a:cubicBezTo>
                <a:cubicBezTo>
                  <a:pt x="11" y="17"/>
                  <a:pt x="18" y="10"/>
                  <a:pt x="28" y="10"/>
                </a:cubicBezTo>
                <a:cubicBezTo>
                  <a:pt x="31" y="10"/>
                  <a:pt x="40" y="11"/>
                  <a:pt x="40" y="17"/>
                </a:cubicBezTo>
                <a:cubicBezTo>
                  <a:pt x="40" y="21"/>
                  <a:pt x="40" y="21"/>
                  <a:pt x="40" y="21"/>
                </a:cubicBezTo>
                <a:cubicBezTo>
                  <a:pt x="40" y="21"/>
                  <a:pt x="40" y="21"/>
                  <a:pt x="40" y="21"/>
                </a:cubicBezTo>
                <a:cubicBezTo>
                  <a:pt x="36" y="21"/>
                  <a:pt x="36" y="21"/>
                  <a:pt x="36" y="21"/>
                </a:cubicBezTo>
                <a:cubicBezTo>
                  <a:pt x="35" y="21"/>
                  <a:pt x="35" y="21"/>
                  <a:pt x="35" y="21"/>
                </a:cubicBezTo>
                <a:cubicBezTo>
                  <a:pt x="35" y="18"/>
                  <a:pt x="35" y="18"/>
                  <a:pt x="35" y="18"/>
                </a:cubicBezTo>
                <a:cubicBezTo>
                  <a:pt x="35" y="16"/>
                  <a:pt x="31" y="15"/>
                  <a:pt x="28" y="15"/>
                </a:cubicBezTo>
                <a:cubicBezTo>
                  <a:pt x="21" y="15"/>
                  <a:pt x="16" y="20"/>
                  <a:pt x="16" y="27"/>
                </a:cubicBezTo>
                <a:cubicBezTo>
                  <a:pt x="16" y="34"/>
                  <a:pt x="21" y="39"/>
                  <a:pt x="28" y="39"/>
                </a:cubicBezTo>
                <a:cubicBezTo>
                  <a:pt x="31" y="39"/>
                  <a:pt x="35" y="38"/>
                  <a:pt x="35" y="36"/>
                </a:cubicBezTo>
                <a:cubicBezTo>
                  <a:pt x="35" y="33"/>
                  <a:pt x="35" y="33"/>
                  <a:pt x="35" y="33"/>
                </a:cubicBezTo>
                <a:cubicBezTo>
                  <a:pt x="35" y="33"/>
                  <a:pt x="36" y="33"/>
                  <a:pt x="36" y="33"/>
                </a:cubicBezTo>
                <a:cubicBezTo>
                  <a:pt x="40" y="33"/>
                  <a:pt x="40" y="33"/>
                  <a:pt x="40" y="33"/>
                </a:cubicBezTo>
                <a:cubicBezTo>
                  <a:pt x="41" y="33"/>
                  <a:pt x="41" y="33"/>
                  <a:pt x="41" y="33"/>
                </a:cubicBezTo>
                <a:lnTo>
                  <a:pt x="41" y="3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9639ECF-8C89-47E2-88AB-4195E0F5D3E3}"/>
              </a:ext>
            </a:extLst>
          </p:cNvPr>
          <p:cNvSpPr txBox="1"/>
          <p:nvPr userDrawn="1"/>
        </p:nvSpPr>
        <p:spPr>
          <a:xfrm>
            <a:off x="491012" y="6272515"/>
            <a:ext cx="177805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0" dirty="0">
                <a:solidFill>
                  <a:schemeClr val="bg1"/>
                </a:solidFill>
                <a:latin typeface="Roboto"/>
                <a:cs typeface="Segoe UI" panose="020B0502040204020203" pitchFamily="34" charset="0"/>
              </a:rPr>
              <a:t>2019 All Rights Reserved</a:t>
            </a:r>
            <a:endParaRPr lang="id-ID" sz="1100" b="0" dirty="0">
              <a:solidFill>
                <a:schemeClr val="bg1"/>
              </a:solidFill>
              <a:latin typeface="Roboto"/>
              <a:cs typeface="Segoe UI" panose="020B0502040204020203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8AB5078-317E-4332-8B4F-D8DC8DAFBDFC}"/>
              </a:ext>
            </a:extLst>
          </p:cNvPr>
          <p:cNvSpPr txBox="1"/>
          <p:nvPr userDrawn="1"/>
        </p:nvSpPr>
        <p:spPr>
          <a:xfrm>
            <a:off x="892224" y="299653"/>
            <a:ext cx="109574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0" dirty="0">
                <a:solidFill>
                  <a:schemeClr val="bg1"/>
                </a:solidFill>
                <a:latin typeface="Days One" panose="02000505000000020004" pitchFamily="2" charset="0"/>
                <a:cs typeface="Segoe UI" panose="020B0502040204020203" pitchFamily="34" charset="0"/>
              </a:rPr>
              <a:t>educate</a:t>
            </a:r>
            <a:endParaRPr lang="id-ID" sz="1600" b="0" dirty="0">
              <a:solidFill>
                <a:schemeClr val="bg1"/>
              </a:solidFill>
              <a:latin typeface="Days One" panose="02000505000000020004" pitchFamily="2" charset="0"/>
              <a:cs typeface="Segoe UI" panose="020B0502040204020203" pitchFamily="34" charset="0"/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6FB0C6DA-8CED-477F-948F-A21CB6B520A3}"/>
              </a:ext>
            </a:extLst>
          </p:cNvPr>
          <p:cNvSpPr/>
          <p:nvPr userDrawn="1"/>
        </p:nvSpPr>
        <p:spPr>
          <a:xfrm rot="5400000">
            <a:off x="621447" y="324556"/>
            <a:ext cx="250174" cy="249740"/>
          </a:xfrm>
          <a:custGeom>
            <a:avLst/>
            <a:gdLst/>
            <a:ahLst/>
            <a:cxnLst/>
            <a:rect l="l" t="t" r="r" b="b"/>
            <a:pathLst>
              <a:path w="250174" h="249740">
                <a:moveTo>
                  <a:pt x="0" y="227110"/>
                </a:moveTo>
                <a:lnTo>
                  <a:pt x="0" y="1030"/>
                </a:lnTo>
                <a:lnTo>
                  <a:pt x="434" y="0"/>
                </a:lnTo>
                <a:lnTo>
                  <a:pt x="63493" y="63059"/>
                </a:lnTo>
                <a:lnTo>
                  <a:pt x="63493" y="167617"/>
                </a:lnTo>
                <a:lnTo>
                  <a:pt x="112552" y="167617"/>
                </a:lnTo>
                <a:lnTo>
                  <a:pt x="112552" y="112118"/>
                </a:lnTo>
                <a:lnTo>
                  <a:pt x="250174" y="249740"/>
                </a:lnTo>
                <a:lnTo>
                  <a:pt x="22236" y="249740"/>
                </a:lnTo>
                <a:cubicBezTo>
                  <a:pt x="15984" y="249740"/>
                  <a:pt x="10715" y="247518"/>
                  <a:pt x="6429" y="243073"/>
                </a:cubicBezTo>
                <a:cubicBezTo>
                  <a:pt x="2143" y="238629"/>
                  <a:pt x="0" y="233308"/>
                  <a:pt x="0" y="227110"/>
                </a:cubicBezTo>
                <a:close/>
              </a:path>
            </a:pathLst>
          </a:cu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32744C56-A143-4FC5-A90A-81EE5A167DD2}"/>
              </a:ext>
            </a:extLst>
          </p:cNvPr>
          <p:cNvSpPr/>
          <p:nvPr userDrawn="1"/>
        </p:nvSpPr>
        <p:spPr>
          <a:xfrm rot="5400000">
            <a:off x="668629" y="389927"/>
            <a:ext cx="176630" cy="270559"/>
          </a:xfrm>
          <a:custGeom>
            <a:avLst/>
            <a:gdLst/>
            <a:ahLst/>
            <a:cxnLst/>
            <a:rect l="l" t="t" r="r" b="b"/>
            <a:pathLst>
              <a:path w="176630" h="270559">
                <a:moveTo>
                  <a:pt x="0" y="132937"/>
                </a:moveTo>
                <a:lnTo>
                  <a:pt x="0" y="45573"/>
                </a:lnTo>
                <a:cubicBezTo>
                  <a:pt x="0" y="39298"/>
                  <a:pt x="2203" y="33958"/>
                  <a:pt x="6609" y="29552"/>
                </a:cubicBezTo>
                <a:cubicBezTo>
                  <a:pt x="11015" y="25146"/>
                  <a:pt x="16289" y="22943"/>
                  <a:pt x="22430" y="22943"/>
                </a:cubicBezTo>
                <a:lnTo>
                  <a:pt x="40863" y="22943"/>
                </a:lnTo>
                <a:cubicBezTo>
                  <a:pt x="47046" y="22943"/>
                  <a:pt x="52330" y="25135"/>
                  <a:pt x="56715" y="29521"/>
                </a:cubicBezTo>
                <a:cubicBezTo>
                  <a:pt x="61101" y="33906"/>
                  <a:pt x="63293" y="39256"/>
                  <a:pt x="63293" y="45573"/>
                </a:cubicBezTo>
                <a:lnTo>
                  <a:pt x="63293" y="188436"/>
                </a:lnTo>
                <a:lnTo>
                  <a:pt x="113140" y="188436"/>
                </a:lnTo>
                <a:lnTo>
                  <a:pt x="113140" y="22240"/>
                </a:lnTo>
                <a:cubicBezTo>
                  <a:pt x="113140" y="16096"/>
                  <a:pt x="115310" y="10854"/>
                  <a:pt x="119651" y="6513"/>
                </a:cubicBezTo>
                <a:cubicBezTo>
                  <a:pt x="123991" y="2171"/>
                  <a:pt x="129232" y="0"/>
                  <a:pt x="135373" y="0"/>
                </a:cubicBezTo>
                <a:lnTo>
                  <a:pt x="154197" y="0"/>
                </a:lnTo>
                <a:cubicBezTo>
                  <a:pt x="160355" y="0"/>
                  <a:pt x="165633" y="2240"/>
                  <a:pt x="170032" y="6720"/>
                </a:cubicBezTo>
                <a:cubicBezTo>
                  <a:pt x="174431" y="11200"/>
                  <a:pt x="176630" y="16569"/>
                  <a:pt x="176630" y="22827"/>
                </a:cubicBezTo>
                <a:lnTo>
                  <a:pt x="176630" y="247929"/>
                </a:lnTo>
                <a:cubicBezTo>
                  <a:pt x="176630" y="254139"/>
                  <a:pt x="174451" y="259463"/>
                  <a:pt x="170093" y="263902"/>
                </a:cubicBezTo>
                <a:cubicBezTo>
                  <a:pt x="165735" y="268340"/>
                  <a:pt x="160306" y="270559"/>
                  <a:pt x="153806" y="270559"/>
                </a:cubicBezTo>
                <a:lnTo>
                  <a:pt x="137622" y="270559"/>
                </a:lnTo>
                <a:lnTo>
                  <a:pt x="0" y="13293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626434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16B32B27-02F0-4850-BA86-1F164B1342F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481049" y="1062999"/>
            <a:ext cx="2535292" cy="1745369"/>
          </a:xfrm>
          <a:custGeom>
            <a:avLst/>
            <a:gdLst>
              <a:gd name="connsiteX0" fmla="*/ 36042 w 2535292"/>
              <a:gd name="connsiteY0" fmla="*/ 0 h 1745369"/>
              <a:gd name="connsiteX1" fmla="*/ 2499250 w 2535292"/>
              <a:gd name="connsiteY1" fmla="*/ 0 h 1745369"/>
              <a:gd name="connsiteX2" fmla="*/ 2535292 w 2535292"/>
              <a:gd name="connsiteY2" fmla="*/ 36042 h 1745369"/>
              <a:gd name="connsiteX3" fmla="*/ 2535292 w 2535292"/>
              <a:gd name="connsiteY3" fmla="*/ 1709327 h 1745369"/>
              <a:gd name="connsiteX4" fmla="*/ 2499250 w 2535292"/>
              <a:gd name="connsiteY4" fmla="*/ 1745369 h 1745369"/>
              <a:gd name="connsiteX5" fmla="*/ 36042 w 2535292"/>
              <a:gd name="connsiteY5" fmla="*/ 1745369 h 1745369"/>
              <a:gd name="connsiteX6" fmla="*/ 0 w 2535292"/>
              <a:gd name="connsiteY6" fmla="*/ 1709327 h 1745369"/>
              <a:gd name="connsiteX7" fmla="*/ 0 w 2535292"/>
              <a:gd name="connsiteY7" fmla="*/ 36042 h 1745369"/>
              <a:gd name="connsiteX8" fmla="*/ 36042 w 2535292"/>
              <a:gd name="connsiteY8" fmla="*/ 0 h 17453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35292" h="1745369">
                <a:moveTo>
                  <a:pt x="36042" y="0"/>
                </a:moveTo>
                <a:lnTo>
                  <a:pt x="2499250" y="0"/>
                </a:lnTo>
                <a:cubicBezTo>
                  <a:pt x="2519155" y="0"/>
                  <a:pt x="2535292" y="16137"/>
                  <a:pt x="2535292" y="36042"/>
                </a:cubicBezTo>
                <a:lnTo>
                  <a:pt x="2535292" y="1709327"/>
                </a:lnTo>
                <a:cubicBezTo>
                  <a:pt x="2535292" y="1729232"/>
                  <a:pt x="2519155" y="1745369"/>
                  <a:pt x="2499250" y="1745369"/>
                </a:cubicBezTo>
                <a:lnTo>
                  <a:pt x="36042" y="1745369"/>
                </a:lnTo>
                <a:cubicBezTo>
                  <a:pt x="16137" y="1745369"/>
                  <a:pt x="0" y="1729232"/>
                  <a:pt x="0" y="1709327"/>
                </a:cubicBezTo>
                <a:lnTo>
                  <a:pt x="0" y="36042"/>
                </a:lnTo>
                <a:cubicBezTo>
                  <a:pt x="0" y="16137"/>
                  <a:pt x="16137" y="0"/>
                  <a:pt x="36042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 algn="ctr">
              <a:buNone/>
              <a:defRPr sz="1800"/>
            </a:lvl1pPr>
          </a:lstStyle>
          <a:p>
            <a:endParaRPr lang="en-U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015B29DC-4AAF-4F60-8A24-E876211ED1A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204872" y="1062997"/>
            <a:ext cx="2535292" cy="1745369"/>
          </a:xfrm>
          <a:custGeom>
            <a:avLst/>
            <a:gdLst>
              <a:gd name="connsiteX0" fmla="*/ 36042 w 2535292"/>
              <a:gd name="connsiteY0" fmla="*/ 0 h 1745369"/>
              <a:gd name="connsiteX1" fmla="*/ 2499250 w 2535292"/>
              <a:gd name="connsiteY1" fmla="*/ 0 h 1745369"/>
              <a:gd name="connsiteX2" fmla="*/ 2535292 w 2535292"/>
              <a:gd name="connsiteY2" fmla="*/ 36042 h 1745369"/>
              <a:gd name="connsiteX3" fmla="*/ 2535292 w 2535292"/>
              <a:gd name="connsiteY3" fmla="*/ 1709327 h 1745369"/>
              <a:gd name="connsiteX4" fmla="*/ 2499250 w 2535292"/>
              <a:gd name="connsiteY4" fmla="*/ 1745369 h 1745369"/>
              <a:gd name="connsiteX5" fmla="*/ 36042 w 2535292"/>
              <a:gd name="connsiteY5" fmla="*/ 1745369 h 1745369"/>
              <a:gd name="connsiteX6" fmla="*/ 0 w 2535292"/>
              <a:gd name="connsiteY6" fmla="*/ 1709327 h 1745369"/>
              <a:gd name="connsiteX7" fmla="*/ 0 w 2535292"/>
              <a:gd name="connsiteY7" fmla="*/ 36042 h 1745369"/>
              <a:gd name="connsiteX8" fmla="*/ 36042 w 2535292"/>
              <a:gd name="connsiteY8" fmla="*/ 0 h 17453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35292" h="1745369">
                <a:moveTo>
                  <a:pt x="36042" y="0"/>
                </a:moveTo>
                <a:lnTo>
                  <a:pt x="2499250" y="0"/>
                </a:lnTo>
                <a:cubicBezTo>
                  <a:pt x="2519155" y="0"/>
                  <a:pt x="2535292" y="16137"/>
                  <a:pt x="2535292" y="36042"/>
                </a:cubicBezTo>
                <a:lnTo>
                  <a:pt x="2535292" y="1709327"/>
                </a:lnTo>
                <a:cubicBezTo>
                  <a:pt x="2535292" y="1729232"/>
                  <a:pt x="2519155" y="1745369"/>
                  <a:pt x="2499250" y="1745369"/>
                </a:cubicBezTo>
                <a:lnTo>
                  <a:pt x="36042" y="1745369"/>
                </a:lnTo>
                <a:cubicBezTo>
                  <a:pt x="16137" y="1745369"/>
                  <a:pt x="0" y="1729232"/>
                  <a:pt x="0" y="1709327"/>
                </a:cubicBezTo>
                <a:lnTo>
                  <a:pt x="0" y="36042"/>
                </a:lnTo>
                <a:cubicBezTo>
                  <a:pt x="0" y="16137"/>
                  <a:pt x="16137" y="0"/>
                  <a:pt x="36042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 algn="ctr">
              <a:buNone/>
              <a:defRPr sz="1800"/>
            </a:lvl1pPr>
          </a:lstStyle>
          <a:p>
            <a:endParaRPr lang="en-US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270BE905-B89A-4900-89E9-0153211A5C4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928695" y="1062995"/>
            <a:ext cx="2535292" cy="1745369"/>
          </a:xfrm>
          <a:custGeom>
            <a:avLst/>
            <a:gdLst>
              <a:gd name="connsiteX0" fmla="*/ 36042 w 2535292"/>
              <a:gd name="connsiteY0" fmla="*/ 0 h 1745369"/>
              <a:gd name="connsiteX1" fmla="*/ 2499250 w 2535292"/>
              <a:gd name="connsiteY1" fmla="*/ 0 h 1745369"/>
              <a:gd name="connsiteX2" fmla="*/ 2535292 w 2535292"/>
              <a:gd name="connsiteY2" fmla="*/ 36042 h 1745369"/>
              <a:gd name="connsiteX3" fmla="*/ 2535292 w 2535292"/>
              <a:gd name="connsiteY3" fmla="*/ 1709327 h 1745369"/>
              <a:gd name="connsiteX4" fmla="*/ 2499250 w 2535292"/>
              <a:gd name="connsiteY4" fmla="*/ 1745369 h 1745369"/>
              <a:gd name="connsiteX5" fmla="*/ 36042 w 2535292"/>
              <a:gd name="connsiteY5" fmla="*/ 1745369 h 1745369"/>
              <a:gd name="connsiteX6" fmla="*/ 0 w 2535292"/>
              <a:gd name="connsiteY6" fmla="*/ 1709327 h 1745369"/>
              <a:gd name="connsiteX7" fmla="*/ 0 w 2535292"/>
              <a:gd name="connsiteY7" fmla="*/ 36042 h 1745369"/>
              <a:gd name="connsiteX8" fmla="*/ 36042 w 2535292"/>
              <a:gd name="connsiteY8" fmla="*/ 0 h 17453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35292" h="1745369">
                <a:moveTo>
                  <a:pt x="36042" y="0"/>
                </a:moveTo>
                <a:lnTo>
                  <a:pt x="2499250" y="0"/>
                </a:lnTo>
                <a:cubicBezTo>
                  <a:pt x="2519155" y="0"/>
                  <a:pt x="2535292" y="16137"/>
                  <a:pt x="2535292" y="36042"/>
                </a:cubicBezTo>
                <a:lnTo>
                  <a:pt x="2535292" y="1709327"/>
                </a:lnTo>
                <a:cubicBezTo>
                  <a:pt x="2535292" y="1729232"/>
                  <a:pt x="2519155" y="1745369"/>
                  <a:pt x="2499250" y="1745369"/>
                </a:cubicBezTo>
                <a:lnTo>
                  <a:pt x="36042" y="1745369"/>
                </a:lnTo>
                <a:cubicBezTo>
                  <a:pt x="16137" y="1745369"/>
                  <a:pt x="0" y="1729232"/>
                  <a:pt x="0" y="1709327"/>
                </a:cubicBezTo>
                <a:lnTo>
                  <a:pt x="0" y="36042"/>
                </a:lnTo>
                <a:cubicBezTo>
                  <a:pt x="0" y="16137"/>
                  <a:pt x="16137" y="0"/>
                  <a:pt x="36042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 algn="ctr">
              <a:buNone/>
              <a:defRPr sz="1800"/>
            </a:lvl1pPr>
          </a:lstStyle>
          <a:p>
            <a:endParaRPr lang="en-U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057A6E5B-9BF6-4A51-8BCA-C384A69CBF5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28013" y="3661250"/>
            <a:ext cx="2535292" cy="1745369"/>
          </a:xfrm>
          <a:custGeom>
            <a:avLst/>
            <a:gdLst>
              <a:gd name="connsiteX0" fmla="*/ 36042 w 2535292"/>
              <a:gd name="connsiteY0" fmla="*/ 0 h 1745369"/>
              <a:gd name="connsiteX1" fmla="*/ 2499250 w 2535292"/>
              <a:gd name="connsiteY1" fmla="*/ 0 h 1745369"/>
              <a:gd name="connsiteX2" fmla="*/ 2535292 w 2535292"/>
              <a:gd name="connsiteY2" fmla="*/ 36042 h 1745369"/>
              <a:gd name="connsiteX3" fmla="*/ 2535292 w 2535292"/>
              <a:gd name="connsiteY3" fmla="*/ 1709327 h 1745369"/>
              <a:gd name="connsiteX4" fmla="*/ 2499250 w 2535292"/>
              <a:gd name="connsiteY4" fmla="*/ 1745369 h 1745369"/>
              <a:gd name="connsiteX5" fmla="*/ 36042 w 2535292"/>
              <a:gd name="connsiteY5" fmla="*/ 1745369 h 1745369"/>
              <a:gd name="connsiteX6" fmla="*/ 0 w 2535292"/>
              <a:gd name="connsiteY6" fmla="*/ 1709327 h 1745369"/>
              <a:gd name="connsiteX7" fmla="*/ 0 w 2535292"/>
              <a:gd name="connsiteY7" fmla="*/ 36042 h 1745369"/>
              <a:gd name="connsiteX8" fmla="*/ 36042 w 2535292"/>
              <a:gd name="connsiteY8" fmla="*/ 0 h 17453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35292" h="1745369">
                <a:moveTo>
                  <a:pt x="36042" y="0"/>
                </a:moveTo>
                <a:lnTo>
                  <a:pt x="2499250" y="0"/>
                </a:lnTo>
                <a:cubicBezTo>
                  <a:pt x="2519155" y="0"/>
                  <a:pt x="2535292" y="16137"/>
                  <a:pt x="2535292" y="36042"/>
                </a:cubicBezTo>
                <a:lnTo>
                  <a:pt x="2535292" y="1709327"/>
                </a:lnTo>
                <a:cubicBezTo>
                  <a:pt x="2535292" y="1729232"/>
                  <a:pt x="2519155" y="1745369"/>
                  <a:pt x="2499250" y="1745369"/>
                </a:cubicBezTo>
                <a:lnTo>
                  <a:pt x="36042" y="1745369"/>
                </a:lnTo>
                <a:cubicBezTo>
                  <a:pt x="16137" y="1745369"/>
                  <a:pt x="0" y="1729232"/>
                  <a:pt x="0" y="1709327"/>
                </a:cubicBezTo>
                <a:lnTo>
                  <a:pt x="0" y="36042"/>
                </a:lnTo>
                <a:cubicBezTo>
                  <a:pt x="0" y="16137"/>
                  <a:pt x="16137" y="0"/>
                  <a:pt x="36042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 algn="ctr">
              <a:buNone/>
              <a:defRPr sz="1800"/>
            </a:lvl1pPr>
          </a:lstStyle>
          <a:p>
            <a:endParaRPr lang="en-US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4BCDB41D-7595-485B-AD10-9EEE368059D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481049" y="3661250"/>
            <a:ext cx="2535292" cy="1745369"/>
          </a:xfrm>
          <a:custGeom>
            <a:avLst/>
            <a:gdLst>
              <a:gd name="connsiteX0" fmla="*/ 36042 w 2535292"/>
              <a:gd name="connsiteY0" fmla="*/ 0 h 1745369"/>
              <a:gd name="connsiteX1" fmla="*/ 2499250 w 2535292"/>
              <a:gd name="connsiteY1" fmla="*/ 0 h 1745369"/>
              <a:gd name="connsiteX2" fmla="*/ 2535292 w 2535292"/>
              <a:gd name="connsiteY2" fmla="*/ 36042 h 1745369"/>
              <a:gd name="connsiteX3" fmla="*/ 2535292 w 2535292"/>
              <a:gd name="connsiteY3" fmla="*/ 1709327 h 1745369"/>
              <a:gd name="connsiteX4" fmla="*/ 2499250 w 2535292"/>
              <a:gd name="connsiteY4" fmla="*/ 1745369 h 1745369"/>
              <a:gd name="connsiteX5" fmla="*/ 36042 w 2535292"/>
              <a:gd name="connsiteY5" fmla="*/ 1745369 h 1745369"/>
              <a:gd name="connsiteX6" fmla="*/ 0 w 2535292"/>
              <a:gd name="connsiteY6" fmla="*/ 1709327 h 1745369"/>
              <a:gd name="connsiteX7" fmla="*/ 0 w 2535292"/>
              <a:gd name="connsiteY7" fmla="*/ 36042 h 1745369"/>
              <a:gd name="connsiteX8" fmla="*/ 36042 w 2535292"/>
              <a:gd name="connsiteY8" fmla="*/ 0 h 17453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35292" h="1745369">
                <a:moveTo>
                  <a:pt x="36042" y="0"/>
                </a:moveTo>
                <a:lnTo>
                  <a:pt x="2499250" y="0"/>
                </a:lnTo>
                <a:cubicBezTo>
                  <a:pt x="2519155" y="0"/>
                  <a:pt x="2535292" y="16137"/>
                  <a:pt x="2535292" y="36042"/>
                </a:cubicBezTo>
                <a:lnTo>
                  <a:pt x="2535292" y="1709327"/>
                </a:lnTo>
                <a:cubicBezTo>
                  <a:pt x="2535292" y="1729232"/>
                  <a:pt x="2519155" y="1745369"/>
                  <a:pt x="2499250" y="1745369"/>
                </a:cubicBezTo>
                <a:lnTo>
                  <a:pt x="36042" y="1745369"/>
                </a:lnTo>
                <a:cubicBezTo>
                  <a:pt x="16137" y="1745369"/>
                  <a:pt x="0" y="1729232"/>
                  <a:pt x="0" y="1709327"/>
                </a:cubicBezTo>
                <a:lnTo>
                  <a:pt x="0" y="36042"/>
                </a:lnTo>
                <a:cubicBezTo>
                  <a:pt x="0" y="16137"/>
                  <a:pt x="16137" y="0"/>
                  <a:pt x="36042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 algn="ctr">
              <a:buNone/>
              <a:defRPr sz="1800"/>
            </a:lvl1pPr>
          </a:lstStyle>
          <a:p>
            <a:endParaRPr lang="en-US"/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285CA975-0DBD-4B0F-9AC8-CECC3FD50AC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204872" y="3661248"/>
            <a:ext cx="2535292" cy="1745369"/>
          </a:xfrm>
          <a:custGeom>
            <a:avLst/>
            <a:gdLst>
              <a:gd name="connsiteX0" fmla="*/ 36042 w 2535292"/>
              <a:gd name="connsiteY0" fmla="*/ 0 h 1745369"/>
              <a:gd name="connsiteX1" fmla="*/ 2499250 w 2535292"/>
              <a:gd name="connsiteY1" fmla="*/ 0 h 1745369"/>
              <a:gd name="connsiteX2" fmla="*/ 2535292 w 2535292"/>
              <a:gd name="connsiteY2" fmla="*/ 36042 h 1745369"/>
              <a:gd name="connsiteX3" fmla="*/ 2535292 w 2535292"/>
              <a:gd name="connsiteY3" fmla="*/ 1709327 h 1745369"/>
              <a:gd name="connsiteX4" fmla="*/ 2499250 w 2535292"/>
              <a:gd name="connsiteY4" fmla="*/ 1745369 h 1745369"/>
              <a:gd name="connsiteX5" fmla="*/ 36042 w 2535292"/>
              <a:gd name="connsiteY5" fmla="*/ 1745369 h 1745369"/>
              <a:gd name="connsiteX6" fmla="*/ 0 w 2535292"/>
              <a:gd name="connsiteY6" fmla="*/ 1709327 h 1745369"/>
              <a:gd name="connsiteX7" fmla="*/ 0 w 2535292"/>
              <a:gd name="connsiteY7" fmla="*/ 36042 h 1745369"/>
              <a:gd name="connsiteX8" fmla="*/ 36042 w 2535292"/>
              <a:gd name="connsiteY8" fmla="*/ 0 h 17453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35292" h="1745369">
                <a:moveTo>
                  <a:pt x="36042" y="0"/>
                </a:moveTo>
                <a:lnTo>
                  <a:pt x="2499250" y="0"/>
                </a:lnTo>
                <a:cubicBezTo>
                  <a:pt x="2519155" y="0"/>
                  <a:pt x="2535292" y="16137"/>
                  <a:pt x="2535292" y="36042"/>
                </a:cubicBezTo>
                <a:lnTo>
                  <a:pt x="2535292" y="1709327"/>
                </a:lnTo>
                <a:cubicBezTo>
                  <a:pt x="2535292" y="1729232"/>
                  <a:pt x="2519155" y="1745369"/>
                  <a:pt x="2499250" y="1745369"/>
                </a:cubicBezTo>
                <a:lnTo>
                  <a:pt x="36042" y="1745369"/>
                </a:lnTo>
                <a:cubicBezTo>
                  <a:pt x="16137" y="1745369"/>
                  <a:pt x="0" y="1729232"/>
                  <a:pt x="0" y="1709327"/>
                </a:cubicBezTo>
                <a:lnTo>
                  <a:pt x="0" y="36042"/>
                </a:lnTo>
                <a:cubicBezTo>
                  <a:pt x="0" y="16137"/>
                  <a:pt x="16137" y="0"/>
                  <a:pt x="36042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 algn="ctr">
              <a:buNone/>
              <a:defRPr sz="1800"/>
            </a:lvl1pPr>
          </a:lstStyle>
          <a:p>
            <a:endParaRPr lang="en-US"/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3FCFA146-65B9-4461-8C89-5DBFC999FDBA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928695" y="3661246"/>
            <a:ext cx="2535292" cy="1745369"/>
          </a:xfrm>
          <a:custGeom>
            <a:avLst/>
            <a:gdLst>
              <a:gd name="connsiteX0" fmla="*/ 36042 w 2535292"/>
              <a:gd name="connsiteY0" fmla="*/ 0 h 1745369"/>
              <a:gd name="connsiteX1" fmla="*/ 2499250 w 2535292"/>
              <a:gd name="connsiteY1" fmla="*/ 0 h 1745369"/>
              <a:gd name="connsiteX2" fmla="*/ 2535292 w 2535292"/>
              <a:gd name="connsiteY2" fmla="*/ 36042 h 1745369"/>
              <a:gd name="connsiteX3" fmla="*/ 2535292 w 2535292"/>
              <a:gd name="connsiteY3" fmla="*/ 1709327 h 1745369"/>
              <a:gd name="connsiteX4" fmla="*/ 2499250 w 2535292"/>
              <a:gd name="connsiteY4" fmla="*/ 1745369 h 1745369"/>
              <a:gd name="connsiteX5" fmla="*/ 36042 w 2535292"/>
              <a:gd name="connsiteY5" fmla="*/ 1745369 h 1745369"/>
              <a:gd name="connsiteX6" fmla="*/ 0 w 2535292"/>
              <a:gd name="connsiteY6" fmla="*/ 1709327 h 1745369"/>
              <a:gd name="connsiteX7" fmla="*/ 0 w 2535292"/>
              <a:gd name="connsiteY7" fmla="*/ 36042 h 1745369"/>
              <a:gd name="connsiteX8" fmla="*/ 36042 w 2535292"/>
              <a:gd name="connsiteY8" fmla="*/ 0 h 17453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35292" h="1745369">
                <a:moveTo>
                  <a:pt x="36042" y="0"/>
                </a:moveTo>
                <a:lnTo>
                  <a:pt x="2499250" y="0"/>
                </a:lnTo>
                <a:cubicBezTo>
                  <a:pt x="2519155" y="0"/>
                  <a:pt x="2535292" y="16137"/>
                  <a:pt x="2535292" y="36042"/>
                </a:cubicBezTo>
                <a:lnTo>
                  <a:pt x="2535292" y="1709327"/>
                </a:lnTo>
                <a:cubicBezTo>
                  <a:pt x="2535292" y="1729232"/>
                  <a:pt x="2519155" y="1745369"/>
                  <a:pt x="2499250" y="1745369"/>
                </a:cubicBezTo>
                <a:lnTo>
                  <a:pt x="36042" y="1745369"/>
                </a:lnTo>
                <a:cubicBezTo>
                  <a:pt x="16137" y="1745369"/>
                  <a:pt x="0" y="1729232"/>
                  <a:pt x="0" y="1709327"/>
                </a:cubicBezTo>
                <a:lnTo>
                  <a:pt x="0" y="36042"/>
                </a:lnTo>
                <a:cubicBezTo>
                  <a:pt x="0" y="16137"/>
                  <a:pt x="16137" y="0"/>
                  <a:pt x="36042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 algn="ctr">
              <a:buNone/>
              <a:defRPr sz="1800"/>
            </a:lvl1pPr>
          </a:lstStyle>
          <a:p>
            <a:endParaRPr lang="en-US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239FDBA9-0DFE-407A-9E1A-43605AB6ABB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28013" y="1062999"/>
            <a:ext cx="2535292" cy="1745369"/>
          </a:xfrm>
          <a:custGeom>
            <a:avLst/>
            <a:gdLst>
              <a:gd name="connsiteX0" fmla="*/ 36042 w 2535292"/>
              <a:gd name="connsiteY0" fmla="*/ 0 h 1745369"/>
              <a:gd name="connsiteX1" fmla="*/ 2499250 w 2535292"/>
              <a:gd name="connsiteY1" fmla="*/ 0 h 1745369"/>
              <a:gd name="connsiteX2" fmla="*/ 2535292 w 2535292"/>
              <a:gd name="connsiteY2" fmla="*/ 36042 h 1745369"/>
              <a:gd name="connsiteX3" fmla="*/ 2535292 w 2535292"/>
              <a:gd name="connsiteY3" fmla="*/ 1709327 h 1745369"/>
              <a:gd name="connsiteX4" fmla="*/ 2499250 w 2535292"/>
              <a:gd name="connsiteY4" fmla="*/ 1745369 h 1745369"/>
              <a:gd name="connsiteX5" fmla="*/ 36042 w 2535292"/>
              <a:gd name="connsiteY5" fmla="*/ 1745369 h 1745369"/>
              <a:gd name="connsiteX6" fmla="*/ 0 w 2535292"/>
              <a:gd name="connsiteY6" fmla="*/ 1709327 h 1745369"/>
              <a:gd name="connsiteX7" fmla="*/ 0 w 2535292"/>
              <a:gd name="connsiteY7" fmla="*/ 36042 h 1745369"/>
              <a:gd name="connsiteX8" fmla="*/ 36042 w 2535292"/>
              <a:gd name="connsiteY8" fmla="*/ 0 h 17453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35292" h="1745369">
                <a:moveTo>
                  <a:pt x="36042" y="0"/>
                </a:moveTo>
                <a:lnTo>
                  <a:pt x="2499250" y="0"/>
                </a:lnTo>
                <a:cubicBezTo>
                  <a:pt x="2519155" y="0"/>
                  <a:pt x="2535292" y="16137"/>
                  <a:pt x="2535292" y="36042"/>
                </a:cubicBezTo>
                <a:lnTo>
                  <a:pt x="2535292" y="1709327"/>
                </a:lnTo>
                <a:cubicBezTo>
                  <a:pt x="2535292" y="1729232"/>
                  <a:pt x="2519155" y="1745369"/>
                  <a:pt x="2499250" y="1745369"/>
                </a:cubicBezTo>
                <a:lnTo>
                  <a:pt x="36042" y="1745369"/>
                </a:lnTo>
                <a:cubicBezTo>
                  <a:pt x="16137" y="1745369"/>
                  <a:pt x="0" y="1729232"/>
                  <a:pt x="0" y="1709327"/>
                </a:cubicBezTo>
                <a:lnTo>
                  <a:pt x="0" y="36042"/>
                </a:lnTo>
                <a:cubicBezTo>
                  <a:pt x="0" y="16137"/>
                  <a:pt x="16137" y="0"/>
                  <a:pt x="36042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 algn="ctr">
              <a:buNone/>
              <a:defRPr sz="18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4877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decel="10000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decel="10000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decel="10000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12" grpId="0" animBg="1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6DB9E8CD-F2E4-4D6B-91A2-0BAF3F86287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3493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4A88F5FA-C532-46CB-9FA0-9E041D51420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032320" y="1780236"/>
            <a:ext cx="7829715" cy="3813092"/>
          </a:xfrm>
          <a:custGeom>
            <a:avLst/>
            <a:gdLst>
              <a:gd name="connsiteX0" fmla="*/ 5912364 w 7829715"/>
              <a:gd name="connsiteY0" fmla="*/ 193 h 3813092"/>
              <a:gd name="connsiteX1" fmla="*/ 7488956 w 7829715"/>
              <a:gd name="connsiteY1" fmla="*/ 709616 h 3813092"/>
              <a:gd name="connsiteX2" fmla="*/ 7799385 w 7829715"/>
              <a:gd name="connsiteY2" fmla="*/ 2241584 h 3813092"/>
              <a:gd name="connsiteX3" fmla="*/ 7520299 w 7829715"/>
              <a:gd name="connsiteY3" fmla="*/ 3195415 h 3813092"/>
              <a:gd name="connsiteX4" fmla="*/ 1982370 w 7829715"/>
              <a:gd name="connsiteY4" fmla="*/ 3504128 h 3813092"/>
              <a:gd name="connsiteX5" fmla="*/ 471226 w 7829715"/>
              <a:gd name="connsiteY5" fmla="*/ 461014 h 3813092"/>
              <a:gd name="connsiteX6" fmla="*/ 2334448 w 7829715"/>
              <a:gd name="connsiteY6" fmla="*/ 150584 h 3813092"/>
              <a:gd name="connsiteX7" fmla="*/ 3969893 w 7829715"/>
              <a:gd name="connsiteY7" fmla="*/ 357538 h 3813092"/>
              <a:gd name="connsiteX8" fmla="*/ 5398170 w 7829715"/>
              <a:gd name="connsiteY8" fmla="*/ 47108 h 3813092"/>
              <a:gd name="connsiteX9" fmla="*/ 5912364 w 7829715"/>
              <a:gd name="connsiteY9" fmla="*/ 193 h 38130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829715" h="3813092">
                <a:moveTo>
                  <a:pt x="5912364" y="193"/>
                </a:moveTo>
                <a:cubicBezTo>
                  <a:pt x="6410298" y="-5241"/>
                  <a:pt x="7139696" y="101530"/>
                  <a:pt x="7488956" y="709616"/>
                </a:cubicBezTo>
                <a:cubicBezTo>
                  <a:pt x="7843609" y="1201451"/>
                  <a:pt x="7867439" y="1696937"/>
                  <a:pt x="7799385" y="2241584"/>
                </a:cubicBezTo>
                <a:cubicBezTo>
                  <a:pt x="7773624" y="2448108"/>
                  <a:pt x="7764178" y="2852783"/>
                  <a:pt x="7520299" y="3195415"/>
                </a:cubicBezTo>
                <a:cubicBezTo>
                  <a:pt x="6681538" y="4373589"/>
                  <a:pt x="1982370" y="3504128"/>
                  <a:pt x="1982370" y="3504128"/>
                </a:cubicBezTo>
                <a:cubicBezTo>
                  <a:pt x="1982370" y="3504128"/>
                  <a:pt x="-1164220" y="2510366"/>
                  <a:pt x="471226" y="461014"/>
                </a:cubicBezTo>
                <a:cubicBezTo>
                  <a:pt x="771780" y="47966"/>
                  <a:pt x="1677737" y="107434"/>
                  <a:pt x="2334448" y="150584"/>
                </a:cubicBezTo>
                <a:cubicBezTo>
                  <a:pt x="3124476" y="202323"/>
                  <a:pt x="3276901" y="395107"/>
                  <a:pt x="3969893" y="357538"/>
                </a:cubicBezTo>
                <a:cubicBezTo>
                  <a:pt x="4695088" y="318251"/>
                  <a:pt x="5398170" y="47108"/>
                  <a:pt x="5398170" y="47108"/>
                </a:cubicBezTo>
                <a:cubicBezTo>
                  <a:pt x="5398170" y="47108"/>
                  <a:pt x="5613604" y="3454"/>
                  <a:pt x="5912364" y="193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20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8734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 nodePh="1">
                                  <p:stCondLst>
                                    <p:cond delay="50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: Shape 2">
            <a:extLst>
              <a:ext uri="{FF2B5EF4-FFF2-40B4-BE49-F238E27FC236}">
                <a16:creationId xmlns:a16="http://schemas.microsoft.com/office/drawing/2014/main" id="{F25579F2-4569-4831-98BF-3184446C3C6F}"/>
              </a:ext>
            </a:extLst>
          </p:cNvPr>
          <p:cNvSpPr/>
          <p:nvPr userDrawn="1"/>
        </p:nvSpPr>
        <p:spPr>
          <a:xfrm>
            <a:off x="5537748" y="0"/>
            <a:ext cx="6654252" cy="6926640"/>
          </a:xfrm>
          <a:custGeom>
            <a:avLst/>
            <a:gdLst>
              <a:gd name="connsiteX0" fmla="*/ 2494265 w 6654252"/>
              <a:gd name="connsiteY0" fmla="*/ 0 h 6926640"/>
              <a:gd name="connsiteX1" fmla="*/ 6654252 w 6654252"/>
              <a:gd name="connsiteY1" fmla="*/ 0 h 6926640"/>
              <a:gd name="connsiteX2" fmla="*/ 6654252 w 6654252"/>
              <a:gd name="connsiteY2" fmla="*/ 6926640 h 6926640"/>
              <a:gd name="connsiteX3" fmla="*/ 13014 w 6654252"/>
              <a:gd name="connsiteY3" fmla="*/ 6926640 h 6926640"/>
              <a:gd name="connsiteX4" fmla="*/ 3658 w 6654252"/>
              <a:gd name="connsiteY4" fmla="*/ 6915643 h 6926640"/>
              <a:gd name="connsiteX5" fmla="*/ 144825 w 6654252"/>
              <a:gd name="connsiteY5" fmla="*/ 6791486 h 6926640"/>
              <a:gd name="connsiteX6" fmla="*/ 1257270 w 6654252"/>
              <a:gd name="connsiteY6" fmla="*/ 6269006 h 6926640"/>
              <a:gd name="connsiteX7" fmla="*/ 2366316 w 6654252"/>
              <a:gd name="connsiteY7" fmla="*/ 5702455 h 6926640"/>
              <a:gd name="connsiteX8" fmla="*/ 2901470 w 6654252"/>
              <a:gd name="connsiteY8" fmla="*/ 5183350 h 6926640"/>
              <a:gd name="connsiteX9" fmla="*/ 4548769 w 6654252"/>
              <a:gd name="connsiteY9" fmla="*/ 5254000 h 6926640"/>
              <a:gd name="connsiteX10" fmla="*/ 4885222 w 6654252"/>
              <a:gd name="connsiteY10" fmla="*/ 3304694 h 6926640"/>
              <a:gd name="connsiteX11" fmla="*/ 3894579 w 6654252"/>
              <a:gd name="connsiteY11" fmla="*/ 1741715 h 6926640"/>
              <a:gd name="connsiteX12" fmla="*/ 2493546 w 6654252"/>
              <a:gd name="connsiteY12" fmla="*/ 73473 h 6926640"/>
              <a:gd name="connsiteX13" fmla="*/ 2494265 w 6654252"/>
              <a:gd name="connsiteY13" fmla="*/ 0 h 6926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6654252" h="6926640">
                <a:moveTo>
                  <a:pt x="2494265" y="0"/>
                </a:moveTo>
                <a:lnTo>
                  <a:pt x="6654252" y="0"/>
                </a:lnTo>
                <a:lnTo>
                  <a:pt x="6654252" y="6926640"/>
                </a:lnTo>
                <a:lnTo>
                  <a:pt x="13014" y="6926640"/>
                </a:lnTo>
                <a:lnTo>
                  <a:pt x="3658" y="6915643"/>
                </a:lnTo>
                <a:cubicBezTo>
                  <a:pt x="-13183" y="6881272"/>
                  <a:pt x="27169" y="6839704"/>
                  <a:pt x="144825" y="6791486"/>
                </a:cubicBezTo>
                <a:cubicBezTo>
                  <a:pt x="515640" y="6617325"/>
                  <a:pt x="1461979" y="6739187"/>
                  <a:pt x="1257270" y="6269006"/>
                </a:cubicBezTo>
                <a:cubicBezTo>
                  <a:pt x="1052561" y="5798826"/>
                  <a:pt x="2092283" y="5883398"/>
                  <a:pt x="2366316" y="5702455"/>
                </a:cubicBezTo>
                <a:cubicBezTo>
                  <a:pt x="2640350" y="5521512"/>
                  <a:pt x="2537728" y="5258092"/>
                  <a:pt x="2901470" y="5183350"/>
                </a:cubicBezTo>
                <a:cubicBezTo>
                  <a:pt x="3265212" y="5108607"/>
                  <a:pt x="4218144" y="5567109"/>
                  <a:pt x="4548769" y="5254000"/>
                </a:cubicBezTo>
                <a:cubicBezTo>
                  <a:pt x="4879393" y="4940890"/>
                  <a:pt x="2831624" y="3367558"/>
                  <a:pt x="4885222" y="3304694"/>
                </a:cubicBezTo>
                <a:cubicBezTo>
                  <a:pt x="6938819" y="3241830"/>
                  <a:pt x="4553133" y="2037106"/>
                  <a:pt x="3894579" y="1741715"/>
                </a:cubicBezTo>
                <a:cubicBezTo>
                  <a:pt x="3359505" y="1501710"/>
                  <a:pt x="2548918" y="591426"/>
                  <a:pt x="2493546" y="73473"/>
                </a:cubicBezTo>
                <a:lnTo>
                  <a:pt x="2494265" y="0"/>
                </a:lnTo>
                <a:close/>
              </a:path>
            </a:pathLst>
          </a:custGeom>
          <a:gradFill flip="none" rotWithShape="1">
            <a:gsLst>
              <a:gs pos="5000">
                <a:schemeClr val="accent1"/>
              </a:gs>
              <a:gs pos="84000">
                <a:schemeClr val="accent1">
                  <a:lumMod val="7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B083261F-FAF4-4C3A-A977-45BE150AF7C6}"/>
              </a:ext>
            </a:extLst>
          </p:cNvPr>
          <p:cNvSpPr/>
          <p:nvPr userDrawn="1"/>
        </p:nvSpPr>
        <p:spPr>
          <a:xfrm rot="14125145">
            <a:off x="11393977" y="6114864"/>
            <a:ext cx="476848" cy="457473"/>
          </a:xfrm>
          <a:custGeom>
            <a:avLst/>
            <a:gdLst>
              <a:gd name="connsiteX0" fmla="*/ 1461356 w 3189331"/>
              <a:gd name="connsiteY0" fmla="*/ 10544 h 3099408"/>
              <a:gd name="connsiteX1" fmla="*/ 2055716 w 3189331"/>
              <a:gd name="connsiteY1" fmla="*/ 124844 h 3099408"/>
              <a:gd name="connsiteX2" fmla="*/ 2200496 w 3189331"/>
              <a:gd name="connsiteY2" fmla="*/ 155324 h 3099408"/>
              <a:gd name="connsiteX3" fmla="*/ 2817716 w 3189331"/>
              <a:gd name="connsiteY3" fmla="*/ 322964 h 3099408"/>
              <a:gd name="connsiteX4" fmla="*/ 3152996 w 3189331"/>
              <a:gd name="connsiteY4" fmla="*/ 742064 h 3099408"/>
              <a:gd name="connsiteX5" fmla="*/ 3107276 w 3189331"/>
              <a:gd name="connsiteY5" fmla="*/ 1405004 h 3099408"/>
              <a:gd name="connsiteX6" fmla="*/ 2505296 w 3189331"/>
              <a:gd name="connsiteY6" fmla="*/ 1854584 h 3099408"/>
              <a:gd name="connsiteX7" fmla="*/ 2192876 w 3189331"/>
              <a:gd name="connsiteY7" fmla="*/ 2433704 h 3099408"/>
              <a:gd name="connsiteX8" fmla="*/ 1697576 w 3189331"/>
              <a:gd name="connsiteY8" fmla="*/ 2860424 h 3099408"/>
              <a:gd name="connsiteX9" fmla="*/ 1232756 w 3189331"/>
              <a:gd name="connsiteY9" fmla="*/ 3081404 h 3099408"/>
              <a:gd name="connsiteX10" fmla="*/ 646016 w 3189331"/>
              <a:gd name="connsiteY10" fmla="*/ 3005204 h 3099408"/>
              <a:gd name="connsiteX11" fmla="*/ 104996 w 3189331"/>
              <a:gd name="connsiteY11" fmla="*/ 2365124 h 3099408"/>
              <a:gd name="connsiteX12" fmla="*/ 44036 w 3189331"/>
              <a:gd name="connsiteY12" fmla="*/ 1252604 h 3099408"/>
              <a:gd name="connsiteX13" fmla="*/ 607916 w 3189331"/>
              <a:gd name="connsiteY13" fmla="*/ 422024 h 3099408"/>
              <a:gd name="connsiteX14" fmla="*/ 1461356 w 3189331"/>
              <a:gd name="connsiteY14" fmla="*/ 10544 h 3099408"/>
              <a:gd name="connsiteX0" fmla="*/ 1461356 w 3197385"/>
              <a:gd name="connsiteY0" fmla="*/ 10544 h 3099408"/>
              <a:gd name="connsiteX1" fmla="*/ 2055716 w 3197385"/>
              <a:gd name="connsiteY1" fmla="*/ 124844 h 3099408"/>
              <a:gd name="connsiteX2" fmla="*/ 2200496 w 3197385"/>
              <a:gd name="connsiteY2" fmla="*/ 155324 h 3099408"/>
              <a:gd name="connsiteX3" fmla="*/ 2817716 w 3197385"/>
              <a:gd name="connsiteY3" fmla="*/ 322964 h 3099408"/>
              <a:gd name="connsiteX4" fmla="*/ 3152996 w 3197385"/>
              <a:gd name="connsiteY4" fmla="*/ 742064 h 3099408"/>
              <a:gd name="connsiteX5" fmla="*/ 3107276 w 3197385"/>
              <a:gd name="connsiteY5" fmla="*/ 1405004 h 3099408"/>
              <a:gd name="connsiteX6" fmla="*/ 2505296 w 3197385"/>
              <a:gd name="connsiteY6" fmla="*/ 1854584 h 3099408"/>
              <a:gd name="connsiteX7" fmla="*/ 2192876 w 3197385"/>
              <a:gd name="connsiteY7" fmla="*/ 2433704 h 3099408"/>
              <a:gd name="connsiteX8" fmla="*/ 1697576 w 3197385"/>
              <a:gd name="connsiteY8" fmla="*/ 2860424 h 3099408"/>
              <a:gd name="connsiteX9" fmla="*/ 1232756 w 3197385"/>
              <a:gd name="connsiteY9" fmla="*/ 3081404 h 3099408"/>
              <a:gd name="connsiteX10" fmla="*/ 646016 w 3197385"/>
              <a:gd name="connsiteY10" fmla="*/ 3005204 h 3099408"/>
              <a:gd name="connsiteX11" fmla="*/ 104996 w 3197385"/>
              <a:gd name="connsiteY11" fmla="*/ 2365124 h 3099408"/>
              <a:gd name="connsiteX12" fmla="*/ 44036 w 3197385"/>
              <a:gd name="connsiteY12" fmla="*/ 1252604 h 3099408"/>
              <a:gd name="connsiteX13" fmla="*/ 607916 w 3197385"/>
              <a:gd name="connsiteY13" fmla="*/ 422024 h 3099408"/>
              <a:gd name="connsiteX14" fmla="*/ 1461356 w 3197385"/>
              <a:gd name="connsiteY14" fmla="*/ 10544 h 3099408"/>
              <a:gd name="connsiteX0" fmla="*/ 1461356 w 3116044"/>
              <a:gd name="connsiteY0" fmla="*/ 10544 h 3099408"/>
              <a:gd name="connsiteX1" fmla="*/ 2055716 w 3116044"/>
              <a:gd name="connsiteY1" fmla="*/ 124844 h 3099408"/>
              <a:gd name="connsiteX2" fmla="*/ 2200496 w 3116044"/>
              <a:gd name="connsiteY2" fmla="*/ 155324 h 3099408"/>
              <a:gd name="connsiteX3" fmla="*/ 2817716 w 3116044"/>
              <a:gd name="connsiteY3" fmla="*/ 322964 h 3099408"/>
              <a:gd name="connsiteX4" fmla="*/ 3107276 w 3116044"/>
              <a:gd name="connsiteY4" fmla="*/ 1405004 h 3099408"/>
              <a:gd name="connsiteX5" fmla="*/ 2505296 w 3116044"/>
              <a:gd name="connsiteY5" fmla="*/ 1854584 h 3099408"/>
              <a:gd name="connsiteX6" fmla="*/ 2192876 w 3116044"/>
              <a:gd name="connsiteY6" fmla="*/ 2433704 h 3099408"/>
              <a:gd name="connsiteX7" fmla="*/ 1697576 w 3116044"/>
              <a:gd name="connsiteY7" fmla="*/ 2860424 h 3099408"/>
              <a:gd name="connsiteX8" fmla="*/ 1232756 w 3116044"/>
              <a:gd name="connsiteY8" fmla="*/ 3081404 h 3099408"/>
              <a:gd name="connsiteX9" fmla="*/ 646016 w 3116044"/>
              <a:gd name="connsiteY9" fmla="*/ 3005204 h 3099408"/>
              <a:gd name="connsiteX10" fmla="*/ 104996 w 3116044"/>
              <a:gd name="connsiteY10" fmla="*/ 2365124 h 3099408"/>
              <a:gd name="connsiteX11" fmla="*/ 44036 w 3116044"/>
              <a:gd name="connsiteY11" fmla="*/ 1252604 h 3099408"/>
              <a:gd name="connsiteX12" fmla="*/ 607916 w 3116044"/>
              <a:gd name="connsiteY12" fmla="*/ 422024 h 3099408"/>
              <a:gd name="connsiteX13" fmla="*/ 1461356 w 3116044"/>
              <a:gd name="connsiteY13" fmla="*/ 10544 h 3099408"/>
              <a:gd name="connsiteX0" fmla="*/ 1461356 w 3202939"/>
              <a:gd name="connsiteY0" fmla="*/ 10544 h 3099408"/>
              <a:gd name="connsiteX1" fmla="*/ 2055716 w 3202939"/>
              <a:gd name="connsiteY1" fmla="*/ 124844 h 3099408"/>
              <a:gd name="connsiteX2" fmla="*/ 2200496 w 3202939"/>
              <a:gd name="connsiteY2" fmla="*/ 155324 h 3099408"/>
              <a:gd name="connsiteX3" fmla="*/ 2817716 w 3202939"/>
              <a:gd name="connsiteY3" fmla="*/ 322964 h 3099408"/>
              <a:gd name="connsiteX4" fmla="*/ 3107276 w 3202939"/>
              <a:gd name="connsiteY4" fmla="*/ 1405004 h 3099408"/>
              <a:gd name="connsiteX5" fmla="*/ 2505296 w 3202939"/>
              <a:gd name="connsiteY5" fmla="*/ 1854584 h 3099408"/>
              <a:gd name="connsiteX6" fmla="*/ 2192876 w 3202939"/>
              <a:gd name="connsiteY6" fmla="*/ 2433704 h 3099408"/>
              <a:gd name="connsiteX7" fmla="*/ 1697576 w 3202939"/>
              <a:gd name="connsiteY7" fmla="*/ 2860424 h 3099408"/>
              <a:gd name="connsiteX8" fmla="*/ 1232756 w 3202939"/>
              <a:gd name="connsiteY8" fmla="*/ 3081404 h 3099408"/>
              <a:gd name="connsiteX9" fmla="*/ 646016 w 3202939"/>
              <a:gd name="connsiteY9" fmla="*/ 3005204 h 3099408"/>
              <a:gd name="connsiteX10" fmla="*/ 104996 w 3202939"/>
              <a:gd name="connsiteY10" fmla="*/ 2365124 h 3099408"/>
              <a:gd name="connsiteX11" fmla="*/ 44036 w 3202939"/>
              <a:gd name="connsiteY11" fmla="*/ 1252604 h 3099408"/>
              <a:gd name="connsiteX12" fmla="*/ 607916 w 3202939"/>
              <a:gd name="connsiteY12" fmla="*/ 422024 h 3099408"/>
              <a:gd name="connsiteX13" fmla="*/ 1461356 w 3202939"/>
              <a:gd name="connsiteY13" fmla="*/ 10544 h 3099408"/>
              <a:gd name="connsiteX0" fmla="*/ 1461356 w 3202939"/>
              <a:gd name="connsiteY0" fmla="*/ 10544 h 3099408"/>
              <a:gd name="connsiteX1" fmla="*/ 2055716 w 3202939"/>
              <a:gd name="connsiteY1" fmla="*/ 124844 h 3099408"/>
              <a:gd name="connsiteX2" fmla="*/ 2200496 w 3202939"/>
              <a:gd name="connsiteY2" fmla="*/ 155324 h 3099408"/>
              <a:gd name="connsiteX3" fmla="*/ 2817716 w 3202939"/>
              <a:gd name="connsiteY3" fmla="*/ 322964 h 3099408"/>
              <a:gd name="connsiteX4" fmla="*/ 3107276 w 3202939"/>
              <a:gd name="connsiteY4" fmla="*/ 1405004 h 3099408"/>
              <a:gd name="connsiteX5" fmla="*/ 2505296 w 3202939"/>
              <a:gd name="connsiteY5" fmla="*/ 1854584 h 3099408"/>
              <a:gd name="connsiteX6" fmla="*/ 1697576 w 3202939"/>
              <a:gd name="connsiteY6" fmla="*/ 2860424 h 3099408"/>
              <a:gd name="connsiteX7" fmla="*/ 1232756 w 3202939"/>
              <a:gd name="connsiteY7" fmla="*/ 3081404 h 3099408"/>
              <a:gd name="connsiteX8" fmla="*/ 646016 w 3202939"/>
              <a:gd name="connsiteY8" fmla="*/ 3005204 h 3099408"/>
              <a:gd name="connsiteX9" fmla="*/ 104996 w 3202939"/>
              <a:gd name="connsiteY9" fmla="*/ 2365124 h 3099408"/>
              <a:gd name="connsiteX10" fmla="*/ 44036 w 3202939"/>
              <a:gd name="connsiteY10" fmla="*/ 1252604 h 3099408"/>
              <a:gd name="connsiteX11" fmla="*/ 607916 w 3202939"/>
              <a:gd name="connsiteY11" fmla="*/ 422024 h 3099408"/>
              <a:gd name="connsiteX12" fmla="*/ 1461356 w 3202939"/>
              <a:gd name="connsiteY12" fmla="*/ 10544 h 3099408"/>
              <a:gd name="connsiteX0" fmla="*/ 1461356 w 3202939"/>
              <a:gd name="connsiteY0" fmla="*/ 10544 h 3099408"/>
              <a:gd name="connsiteX1" fmla="*/ 2055716 w 3202939"/>
              <a:gd name="connsiteY1" fmla="*/ 124844 h 3099408"/>
              <a:gd name="connsiteX2" fmla="*/ 2200496 w 3202939"/>
              <a:gd name="connsiteY2" fmla="*/ 155324 h 3099408"/>
              <a:gd name="connsiteX3" fmla="*/ 2817716 w 3202939"/>
              <a:gd name="connsiteY3" fmla="*/ 322964 h 3099408"/>
              <a:gd name="connsiteX4" fmla="*/ 3107276 w 3202939"/>
              <a:gd name="connsiteY4" fmla="*/ 1405004 h 3099408"/>
              <a:gd name="connsiteX5" fmla="*/ 2505296 w 3202939"/>
              <a:gd name="connsiteY5" fmla="*/ 1854584 h 3099408"/>
              <a:gd name="connsiteX6" fmla="*/ 1697576 w 3202939"/>
              <a:gd name="connsiteY6" fmla="*/ 2860424 h 3099408"/>
              <a:gd name="connsiteX7" fmla="*/ 1232756 w 3202939"/>
              <a:gd name="connsiteY7" fmla="*/ 3081404 h 3099408"/>
              <a:gd name="connsiteX8" fmla="*/ 646016 w 3202939"/>
              <a:gd name="connsiteY8" fmla="*/ 3005204 h 3099408"/>
              <a:gd name="connsiteX9" fmla="*/ 104996 w 3202939"/>
              <a:gd name="connsiteY9" fmla="*/ 2365124 h 3099408"/>
              <a:gd name="connsiteX10" fmla="*/ 44036 w 3202939"/>
              <a:gd name="connsiteY10" fmla="*/ 1252604 h 3099408"/>
              <a:gd name="connsiteX11" fmla="*/ 607916 w 3202939"/>
              <a:gd name="connsiteY11" fmla="*/ 422024 h 3099408"/>
              <a:gd name="connsiteX12" fmla="*/ 1461356 w 3202939"/>
              <a:gd name="connsiteY12" fmla="*/ 10544 h 3099408"/>
              <a:gd name="connsiteX0" fmla="*/ 1461356 w 3202939"/>
              <a:gd name="connsiteY0" fmla="*/ 10544 h 3173530"/>
              <a:gd name="connsiteX1" fmla="*/ 2055716 w 3202939"/>
              <a:gd name="connsiteY1" fmla="*/ 124844 h 3173530"/>
              <a:gd name="connsiteX2" fmla="*/ 2200496 w 3202939"/>
              <a:gd name="connsiteY2" fmla="*/ 155324 h 3173530"/>
              <a:gd name="connsiteX3" fmla="*/ 2817716 w 3202939"/>
              <a:gd name="connsiteY3" fmla="*/ 322964 h 3173530"/>
              <a:gd name="connsiteX4" fmla="*/ 3107276 w 3202939"/>
              <a:gd name="connsiteY4" fmla="*/ 1405004 h 3173530"/>
              <a:gd name="connsiteX5" fmla="*/ 2505296 w 3202939"/>
              <a:gd name="connsiteY5" fmla="*/ 1854584 h 3173530"/>
              <a:gd name="connsiteX6" fmla="*/ 1232756 w 3202939"/>
              <a:gd name="connsiteY6" fmla="*/ 3081404 h 3173530"/>
              <a:gd name="connsiteX7" fmla="*/ 646016 w 3202939"/>
              <a:gd name="connsiteY7" fmla="*/ 3005204 h 3173530"/>
              <a:gd name="connsiteX8" fmla="*/ 104996 w 3202939"/>
              <a:gd name="connsiteY8" fmla="*/ 2365124 h 3173530"/>
              <a:gd name="connsiteX9" fmla="*/ 44036 w 3202939"/>
              <a:gd name="connsiteY9" fmla="*/ 1252604 h 3173530"/>
              <a:gd name="connsiteX10" fmla="*/ 607916 w 3202939"/>
              <a:gd name="connsiteY10" fmla="*/ 422024 h 3173530"/>
              <a:gd name="connsiteX11" fmla="*/ 1461356 w 3202939"/>
              <a:gd name="connsiteY11" fmla="*/ 10544 h 3173530"/>
              <a:gd name="connsiteX0" fmla="*/ 1461356 w 3202939"/>
              <a:gd name="connsiteY0" fmla="*/ 10544 h 3178638"/>
              <a:gd name="connsiteX1" fmla="*/ 2055716 w 3202939"/>
              <a:gd name="connsiteY1" fmla="*/ 124844 h 3178638"/>
              <a:gd name="connsiteX2" fmla="*/ 2200496 w 3202939"/>
              <a:gd name="connsiteY2" fmla="*/ 155324 h 3178638"/>
              <a:gd name="connsiteX3" fmla="*/ 2817716 w 3202939"/>
              <a:gd name="connsiteY3" fmla="*/ 322964 h 3178638"/>
              <a:gd name="connsiteX4" fmla="*/ 3107276 w 3202939"/>
              <a:gd name="connsiteY4" fmla="*/ 1405004 h 3178638"/>
              <a:gd name="connsiteX5" fmla="*/ 2505296 w 3202939"/>
              <a:gd name="connsiteY5" fmla="*/ 1854584 h 3178638"/>
              <a:gd name="connsiteX6" fmla="*/ 1232756 w 3202939"/>
              <a:gd name="connsiteY6" fmla="*/ 3081404 h 3178638"/>
              <a:gd name="connsiteX7" fmla="*/ 646016 w 3202939"/>
              <a:gd name="connsiteY7" fmla="*/ 3005204 h 3178638"/>
              <a:gd name="connsiteX8" fmla="*/ 104996 w 3202939"/>
              <a:gd name="connsiteY8" fmla="*/ 2365124 h 3178638"/>
              <a:gd name="connsiteX9" fmla="*/ 44036 w 3202939"/>
              <a:gd name="connsiteY9" fmla="*/ 1252604 h 3178638"/>
              <a:gd name="connsiteX10" fmla="*/ 607916 w 3202939"/>
              <a:gd name="connsiteY10" fmla="*/ 422024 h 3178638"/>
              <a:gd name="connsiteX11" fmla="*/ 1461356 w 3202939"/>
              <a:gd name="connsiteY11" fmla="*/ 10544 h 3178638"/>
              <a:gd name="connsiteX0" fmla="*/ 1461356 w 3202939"/>
              <a:gd name="connsiteY0" fmla="*/ 10544 h 3091066"/>
              <a:gd name="connsiteX1" fmla="*/ 2055716 w 3202939"/>
              <a:gd name="connsiteY1" fmla="*/ 124844 h 3091066"/>
              <a:gd name="connsiteX2" fmla="*/ 2200496 w 3202939"/>
              <a:gd name="connsiteY2" fmla="*/ 155324 h 3091066"/>
              <a:gd name="connsiteX3" fmla="*/ 2817716 w 3202939"/>
              <a:gd name="connsiteY3" fmla="*/ 322964 h 3091066"/>
              <a:gd name="connsiteX4" fmla="*/ 3107276 w 3202939"/>
              <a:gd name="connsiteY4" fmla="*/ 1405004 h 3091066"/>
              <a:gd name="connsiteX5" fmla="*/ 2505296 w 3202939"/>
              <a:gd name="connsiteY5" fmla="*/ 1854584 h 3091066"/>
              <a:gd name="connsiteX6" fmla="*/ 1232756 w 3202939"/>
              <a:gd name="connsiteY6" fmla="*/ 3081404 h 3091066"/>
              <a:gd name="connsiteX7" fmla="*/ 104996 w 3202939"/>
              <a:gd name="connsiteY7" fmla="*/ 2365124 h 3091066"/>
              <a:gd name="connsiteX8" fmla="*/ 44036 w 3202939"/>
              <a:gd name="connsiteY8" fmla="*/ 1252604 h 3091066"/>
              <a:gd name="connsiteX9" fmla="*/ 607916 w 3202939"/>
              <a:gd name="connsiteY9" fmla="*/ 422024 h 3091066"/>
              <a:gd name="connsiteX10" fmla="*/ 1461356 w 3202939"/>
              <a:gd name="connsiteY10" fmla="*/ 10544 h 3091066"/>
              <a:gd name="connsiteX0" fmla="*/ 1461356 w 3202939"/>
              <a:gd name="connsiteY0" fmla="*/ 10544 h 3082640"/>
              <a:gd name="connsiteX1" fmla="*/ 2055716 w 3202939"/>
              <a:gd name="connsiteY1" fmla="*/ 124844 h 3082640"/>
              <a:gd name="connsiteX2" fmla="*/ 2200496 w 3202939"/>
              <a:gd name="connsiteY2" fmla="*/ 155324 h 3082640"/>
              <a:gd name="connsiteX3" fmla="*/ 2817716 w 3202939"/>
              <a:gd name="connsiteY3" fmla="*/ 322964 h 3082640"/>
              <a:gd name="connsiteX4" fmla="*/ 3107276 w 3202939"/>
              <a:gd name="connsiteY4" fmla="*/ 1405004 h 3082640"/>
              <a:gd name="connsiteX5" fmla="*/ 2505296 w 3202939"/>
              <a:gd name="connsiteY5" fmla="*/ 1854584 h 3082640"/>
              <a:gd name="connsiteX6" fmla="*/ 1232756 w 3202939"/>
              <a:gd name="connsiteY6" fmla="*/ 3081404 h 3082640"/>
              <a:gd name="connsiteX7" fmla="*/ 104996 w 3202939"/>
              <a:gd name="connsiteY7" fmla="*/ 2365124 h 3082640"/>
              <a:gd name="connsiteX8" fmla="*/ 44036 w 3202939"/>
              <a:gd name="connsiteY8" fmla="*/ 1252604 h 3082640"/>
              <a:gd name="connsiteX9" fmla="*/ 607916 w 3202939"/>
              <a:gd name="connsiteY9" fmla="*/ 422024 h 3082640"/>
              <a:gd name="connsiteX10" fmla="*/ 1461356 w 3202939"/>
              <a:gd name="connsiteY10" fmla="*/ 10544 h 3082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202939" h="3082640">
                <a:moveTo>
                  <a:pt x="1461356" y="10544"/>
                </a:moveTo>
                <a:cubicBezTo>
                  <a:pt x="1702656" y="-38986"/>
                  <a:pt x="1932526" y="100714"/>
                  <a:pt x="2055716" y="124844"/>
                </a:cubicBezTo>
                <a:cubicBezTo>
                  <a:pt x="2055716" y="124844"/>
                  <a:pt x="2073496" y="122304"/>
                  <a:pt x="2200496" y="155324"/>
                </a:cubicBezTo>
                <a:cubicBezTo>
                  <a:pt x="2200496" y="155324"/>
                  <a:pt x="2610399" y="170516"/>
                  <a:pt x="2817716" y="322964"/>
                </a:cubicBezTo>
                <a:cubicBezTo>
                  <a:pt x="3406100" y="755625"/>
                  <a:pt x="3159346" y="1149734"/>
                  <a:pt x="3107276" y="1405004"/>
                </a:cubicBezTo>
                <a:cubicBezTo>
                  <a:pt x="3055206" y="1660274"/>
                  <a:pt x="2817716" y="1575184"/>
                  <a:pt x="2505296" y="1854584"/>
                </a:cubicBezTo>
                <a:cubicBezTo>
                  <a:pt x="2192876" y="2133984"/>
                  <a:pt x="1983759" y="3053847"/>
                  <a:pt x="1232756" y="3081404"/>
                </a:cubicBezTo>
                <a:cubicBezTo>
                  <a:pt x="481753" y="3108961"/>
                  <a:pt x="303116" y="2669924"/>
                  <a:pt x="104996" y="2365124"/>
                </a:cubicBezTo>
                <a:cubicBezTo>
                  <a:pt x="4666" y="2073024"/>
                  <a:pt x="-39784" y="1576454"/>
                  <a:pt x="44036" y="1252604"/>
                </a:cubicBezTo>
                <a:cubicBezTo>
                  <a:pt x="127856" y="928754"/>
                  <a:pt x="369156" y="623954"/>
                  <a:pt x="607916" y="422024"/>
                </a:cubicBezTo>
                <a:cubicBezTo>
                  <a:pt x="846676" y="220094"/>
                  <a:pt x="1220056" y="60074"/>
                  <a:pt x="1461356" y="1054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41356D4-0E44-4AE4-A1F5-E081999516ED}"/>
              </a:ext>
            </a:extLst>
          </p:cNvPr>
          <p:cNvSpPr txBox="1"/>
          <p:nvPr userDrawn="1"/>
        </p:nvSpPr>
        <p:spPr>
          <a:xfrm>
            <a:off x="11321412" y="6205101"/>
            <a:ext cx="62197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260E2A6B-A809-4840-BF14-8648BC0BDF87}" type="slidenum">
              <a:rPr lang="id-ID" sz="1200" b="1" i="0" smtClean="0">
                <a:solidFill>
                  <a:schemeClr val="accent1"/>
                </a:solidFill>
                <a:latin typeface="Roboto"/>
                <a:ea typeface="Open Sans" panose="020B0606030504020204" pitchFamily="34" charset="0"/>
                <a:cs typeface="Open Sans" panose="020B0606030504020204" pitchFamily="34" charset="0"/>
              </a:rPr>
              <a:pPr algn="ctr"/>
              <a:t>‹N°›</a:t>
            </a:fld>
            <a:endParaRPr lang="id-ID" sz="1200" b="1" i="0" dirty="0">
              <a:solidFill>
                <a:schemeClr val="accent1"/>
              </a:solidFill>
              <a:latin typeface="Roboto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5949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385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6A84E96-1181-4BE2-A8B7-98CA5CF5182A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82EEBB72-FEE0-4B29-8793-F7AF3DE624B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407832" y="4111752"/>
            <a:ext cx="1856200" cy="1750406"/>
          </a:xfrm>
          <a:custGeom>
            <a:avLst/>
            <a:gdLst>
              <a:gd name="connsiteX0" fmla="*/ 90058 w 1856200"/>
              <a:gd name="connsiteY0" fmla="*/ 0 h 1750406"/>
              <a:gd name="connsiteX1" fmla="*/ 1766142 w 1856200"/>
              <a:gd name="connsiteY1" fmla="*/ 0 h 1750406"/>
              <a:gd name="connsiteX2" fmla="*/ 1856200 w 1856200"/>
              <a:gd name="connsiteY2" fmla="*/ 90058 h 1750406"/>
              <a:gd name="connsiteX3" fmla="*/ 1856200 w 1856200"/>
              <a:gd name="connsiteY3" fmla="*/ 1660348 h 1750406"/>
              <a:gd name="connsiteX4" fmla="*/ 1766142 w 1856200"/>
              <a:gd name="connsiteY4" fmla="*/ 1750406 h 1750406"/>
              <a:gd name="connsiteX5" fmla="*/ 90058 w 1856200"/>
              <a:gd name="connsiteY5" fmla="*/ 1750406 h 1750406"/>
              <a:gd name="connsiteX6" fmla="*/ 0 w 1856200"/>
              <a:gd name="connsiteY6" fmla="*/ 1660348 h 1750406"/>
              <a:gd name="connsiteX7" fmla="*/ 0 w 1856200"/>
              <a:gd name="connsiteY7" fmla="*/ 90058 h 1750406"/>
              <a:gd name="connsiteX8" fmla="*/ 90058 w 1856200"/>
              <a:gd name="connsiteY8" fmla="*/ 0 h 1750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56200" h="1750406">
                <a:moveTo>
                  <a:pt x="90058" y="0"/>
                </a:moveTo>
                <a:lnTo>
                  <a:pt x="1766142" y="0"/>
                </a:lnTo>
                <a:cubicBezTo>
                  <a:pt x="1815880" y="0"/>
                  <a:pt x="1856200" y="40320"/>
                  <a:pt x="1856200" y="90058"/>
                </a:cubicBezTo>
                <a:lnTo>
                  <a:pt x="1856200" y="1660348"/>
                </a:lnTo>
                <a:cubicBezTo>
                  <a:pt x="1856200" y="1710086"/>
                  <a:pt x="1815880" y="1750406"/>
                  <a:pt x="1766142" y="1750406"/>
                </a:cubicBezTo>
                <a:lnTo>
                  <a:pt x="90058" y="1750406"/>
                </a:lnTo>
                <a:cubicBezTo>
                  <a:pt x="40320" y="1750406"/>
                  <a:pt x="0" y="1710086"/>
                  <a:pt x="0" y="1660348"/>
                </a:cubicBezTo>
                <a:lnTo>
                  <a:pt x="0" y="90058"/>
                </a:lnTo>
                <a:cubicBezTo>
                  <a:pt x="0" y="40320"/>
                  <a:pt x="40320" y="0"/>
                  <a:pt x="9005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16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22F88141-D143-413D-936F-CA299E864FA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9538012" y="2373284"/>
            <a:ext cx="2312354" cy="2180561"/>
          </a:xfrm>
          <a:custGeom>
            <a:avLst/>
            <a:gdLst>
              <a:gd name="connsiteX0" fmla="*/ 81117 w 2312354"/>
              <a:gd name="connsiteY0" fmla="*/ 0 h 2180561"/>
              <a:gd name="connsiteX1" fmla="*/ 2231237 w 2312354"/>
              <a:gd name="connsiteY1" fmla="*/ 0 h 2180561"/>
              <a:gd name="connsiteX2" fmla="*/ 2312354 w 2312354"/>
              <a:gd name="connsiteY2" fmla="*/ 81117 h 2180561"/>
              <a:gd name="connsiteX3" fmla="*/ 2312354 w 2312354"/>
              <a:gd name="connsiteY3" fmla="*/ 2099444 h 2180561"/>
              <a:gd name="connsiteX4" fmla="*/ 2231237 w 2312354"/>
              <a:gd name="connsiteY4" fmla="*/ 2180561 h 2180561"/>
              <a:gd name="connsiteX5" fmla="*/ 81117 w 2312354"/>
              <a:gd name="connsiteY5" fmla="*/ 2180561 h 2180561"/>
              <a:gd name="connsiteX6" fmla="*/ 0 w 2312354"/>
              <a:gd name="connsiteY6" fmla="*/ 2099444 h 2180561"/>
              <a:gd name="connsiteX7" fmla="*/ 0 w 2312354"/>
              <a:gd name="connsiteY7" fmla="*/ 81117 h 2180561"/>
              <a:gd name="connsiteX8" fmla="*/ 81117 w 2312354"/>
              <a:gd name="connsiteY8" fmla="*/ 0 h 21805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12354" h="2180561">
                <a:moveTo>
                  <a:pt x="81117" y="0"/>
                </a:moveTo>
                <a:lnTo>
                  <a:pt x="2231237" y="0"/>
                </a:lnTo>
                <a:cubicBezTo>
                  <a:pt x="2276037" y="0"/>
                  <a:pt x="2312354" y="36317"/>
                  <a:pt x="2312354" y="81117"/>
                </a:cubicBezTo>
                <a:lnTo>
                  <a:pt x="2312354" y="2099444"/>
                </a:lnTo>
                <a:cubicBezTo>
                  <a:pt x="2312354" y="2144244"/>
                  <a:pt x="2276037" y="2180561"/>
                  <a:pt x="2231237" y="2180561"/>
                </a:cubicBezTo>
                <a:lnTo>
                  <a:pt x="81117" y="2180561"/>
                </a:lnTo>
                <a:cubicBezTo>
                  <a:pt x="36317" y="2180561"/>
                  <a:pt x="0" y="2144244"/>
                  <a:pt x="0" y="2099444"/>
                </a:cubicBezTo>
                <a:lnTo>
                  <a:pt x="0" y="81117"/>
                </a:lnTo>
                <a:cubicBezTo>
                  <a:pt x="0" y="36317"/>
                  <a:pt x="36317" y="0"/>
                  <a:pt x="8111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16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4986EB82-1C7C-47E6-9765-D27B9BEB318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495294" y="1125200"/>
            <a:ext cx="2768739" cy="2610935"/>
          </a:xfrm>
          <a:custGeom>
            <a:avLst/>
            <a:gdLst>
              <a:gd name="connsiteX0" fmla="*/ 126134 w 2768739"/>
              <a:gd name="connsiteY0" fmla="*/ 0 h 2610935"/>
              <a:gd name="connsiteX1" fmla="*/ 2642605 w 2768739"/>
              <a:gd name="connsiteY1" fmla="*/ 0 h 2610935"/>
              <a:gd name="connsiteX2" fmla="*/ 2768739 w 2768739"/>
              <a:gd name="connsiteY2" fmla="*/ 126134 h 2610935"/>
              <a:gd name="connsiteX3" fmla="*/ 2768739 w 2768739"/>
              <a:gd name="connsiteY3" fmla="*/ 2484801 h 2610935"/>
              <a:gd name="connsiteX4" fmla="*/ 2642605 w 2768739"/>
              <a:gd name="connsiteY4" fmla="*/ 2610935 h 2610935"/>
              <a:gd name="connsiteX5" fmla="*/ 126134 w 2768739"/>
              <a:gd name="connsiteY5" fmla="*/ 2610935 h 2610935"/>
              <a:gd name="connsiteX6" fmla="*/ 0 w 2768739"/>
              <a:gd name="connsiteY6" fmla="*/ 2484801 h 2610935"/>
              <a:gd name="connsiteX7" fmla="*/ 0 w 2768739"/>
              <a:gd name="connsiteY7" fmla="*/ 126134 h 2610935"/>
              <a:gd name="connsiteX8" fmla="*/ 126134 w 2768739"/>
              <a:gd name="connsiteY8" fmla="*/ 0 h 26109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768739" h="2610935">
                <a:moveTo>
                  <a:pt x="126134" y="0"/>
                </a:moveTo>
                <a:lnTo>
                  <a:pt x="2642605" y="0"/>
                </a:lnTo>
                <a:cubicBezTo>
                  <a:pt x="2712267" y="0"/>
                  <a:pt x="2768739" y="56472"/>
                  <a:pt x="2768739" y="126134"/>
                </a:cubicBezTo>
                <a:lnTo>
                  <a:pt x="2768739" y="2484801"/>
                </a:lnTo>
                <a:cubicBezTo>
                  <a:pt x="2768739" y="2554463"/>
                  <a:pt x="2712267" y="2610935"/>
                  <a:pt x="2642605" y="2610935"/>
                </a:cubicBezTo>
                <a:lnTo>
                  <a:pt x="126134" y="2610935"/>
                </a:lnTo>
                <a:cubicBezTo>
                  <a:pt x="56472" y="2610935"/>
                  <a:pt x="0" y="2554463"/>
                  <a:pt x="0" y="2484801"/>
                </a:cubicBezTo>
                <a:lnTo>
                  <a:pt x="0" y="126134"/>
                </a:lnTo>
                <a:cubicBezTo>
                  <a:pt x="0" y="56472"/>
                  <a:pt x="56472" y="0"/>
                  <a:pt x="12613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16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8377E23-2590-4582-B82E-4C7FD4B5E500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76000">
                <a:schemeClr val="accent1">
                  <a:lumMod val="7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0CD95C2C-C5C4-4BD5-9617-859E8E7F0620}"/>
              </a:ext>
            </a:extLst>
          </p:cNvPr>
          <p:cNvSpPr/>
          <p:nvPr userDrawn="1"/>
        </p:nvSpPr>
        <p:spPr>
          <a:xfrm rot="14125145">
            <a:off x="11393977" y="6114864"/>
            <a:ext cx="476848" cy="457473"/>
          </a:xfrm>
          <a:custGeom>
            <a:avLst/>
            <a:gdLst>
              <a:gd name="connsiteX0" fmla="*/ 1461356 w 3189331"/>
              <a:gd name="connsiteY0" fmla="*/ 10544 h 3099408"/>
              <a:gd name="connsiteX1" fmla="*/ 2055716 w 3189331"/>
              <a:gd name="connsiteY1" fmla="*/ 124844 h 3099408"/>
              <a:gd name="connsiteX2" fmla="*/ 2200496 w 3189331"/>
              <a:gd name="connsiteY2" fmla="*/ 155324 h 3099408"/>
              <a:gd name="connsiteX3" fmla="*/ 2817716 w 3189331"/>
              <a:gd name="connsiteY3" fmla="*/ 322964 h 3099408"/>
              <a:gd name="connsiteX4" fmla="*/ 3152996 w 3189331"/>
              <a:gd name="connsiteY4" fmla="*/ 742064 h 3099408"/>
              <a:gd name="connsiteX5" fmla="*/ 3107276 w 3189331"/>
              <a:gd name="connsiteY5" fmla="*/ 1405004 h 3099408"/>
              <a:gd name="connsiteX6" fmla="*/ 2505296 w 3189331"/>
              <a:gd name="connsiteY6" fmla="*/ 1854584 h 3099408"/>
              <a:gd name="connsiteX7" fmla="*/ 2192876 w 3189331"/>
              <a:gd name="connsiteY7" fmla="*/ 2433704 h 3099408"/>
              <a:gd name="connsiteX8" fmla="*/ 1697576 w 3189331"/>
              <a:gd name="connsiteY8" fmla="*/ 2860424 h 3099408"/>
              <a:gd name="connsiteX9" fmla="*/ 1232756 w 3189331"/>
              <a:gd name="connsiteY9" fmla="*/ 3081404 h 3099408"/>
              <a:gd name="connsiteX10" fmla="*/ 646016 w 3189331"/>
              <a:gd name="connsiteY10" fmla="*/ 3005204 h 3099408"/>
              <a:gd name="connsiteX11" fmla="*/ 104996 w 3189331"/>
              <a:gd name="connsiteY11" fmla="*/ 2365124 h 3099408"/>
              <a:gd name="connsiteX12" fmla="*/ 44036 w 3189331"/>
              <a:gd name="connsiteY12" fmla="*/ 1252604 h 3099408"/>
              <a:gd name="connsiteX13" fmla="*/ 607916 w 3189331"/>
              <a:gd name="connsiteY13" fmla="*/ 422024 h 3099408"/>
              <a:gd name="connsiteX14" fmla="*/ 1461356 w 3189331"/>
              <a:gd name="connsiteY14" fmla="*/ 10544 h 3099408"/>
              <a:gd name="connsiteX0" fmla="*/ 1461356 w 3197385"/>
              <a:gd name="connsiteY0" fmla="*/ 10544 h 3099408"/>
              <a:gd name="connsiteX1" fmla="*/ 2055716 w 3197385"/>
              <a:gd name="connsiteY1" fmla="*/ 124844 h 3099408"/>
              <a:gd name="connsiteX2" fmla="*/ 2200496 w 3197385"/>
              <a:gd name="connsiteY2" fmla="*/ 155324 h 3099408"/>
              <a:gd name="connsiteX3" fmla="*/ 2817716 w 3197385"/>
              <a:gd name="connsiteY3" fmla="*/ 322964 h 3099408"/>
              <a:gd name="connsiteX4" fmla="*/ 3152996 w 3197385"/>
              <a:gd name="connsiteY4" fmla="*/ 742064 h 3099408"/>
              <a:gd name="connsiteX5" fmla="*/ 3107276 w 3197385"/>
              <a:gd name="connsiteY5" fmla="*/ 1405004 h 3099408"/>
              <a:gd name="connsiteX6" fmla="*/ 2505296 w 3197385"/>
              <a:gd name="connsiteY6" fmla="*/ 1854584 h 3099408"/>
              <a:gd name="connsiteX7" fmla="*/ 2192876 w 3197385"/>
              <a:gd name="connsiteY7" fmla="*/ 2433704 h 3099408"/>
              <a:gd name="connsiteX8" fmla="*/ 1697576 w 3197385"/>
              <a:gd name="connsiteY8" fmla="*/ 2860424 h 3099408"/>
              <a:gd name="connsiteX9" fmla="*/ 1232756 w 3197385"/>
              <a:gd name="connsiteY9" fmla="*/ 3081404 h 3099408"/>
              <a:gd name="connsiteX10" fmla="*/ 646016 w 3197385"/>
              <a:gd name="connsiteY10" fmla="*/ 3005204 h 3099408"/>
              <a:gd name="connsiteX11" fmla="*/ 104996 w 3197385"/>
              <a:gd name="connsiteY11" fmla="*/ 2365124 h 3099408"/>
              <a:gd name="connsiteX12" fmla="*/ 44036 w 3197385"/>
              <a:gd name="connsiteY12" fmla="*/ 1252604 h 3099408"/>
              <a:gd name="connsiteX13" fmla="*/ 607916 w 3197385"/>
              <a:gd name="connsiteY13" fmla="*/ 422024 h 3099408"/>
              <a:gd name="connsiteX14" fmla="*/ 1461356 w 3197385"/>
              <a:gd name="connsiteY14" fmla="*/ 10544 h 3099408"/>
              <a:gd name="connsiteX0" fmla="*/ 1461356 w 3116044"/>
              <a:gd name="connsiteY0" fmla="*/ 10544 h 3099408"/>
              <a:gd name="connsiteX1" fmla="*/ 2055716 w 3116044"/>
              <a:gd name="connsiteY1" fmla="*/ 124844 h 3099408"/>
              <a:gd name="connsiteX2" fmla="*/ 2200496 w 3116044"/>
              <a:gd name="connsiteY2" fmla="*/ 155324 h 3099408"/>
              <a:gd name="connsiteX3" fmla="*/ 2817716 w 3116044"/>
              <a:gd name="connsiteY3" fmla="*/ 322964 h 3099408"/>
              <a:gd name="connsiteX4" fmla="*/ 3107276 w 3116044"/>
              <a:gd name="connsiteY4" fmla="*/ 1405004 h 3099408"/>
              <a:gd name="connsiteX5" fmla="*/ 2505296 w 3116044"/>
              <a:gd name="connsiteY5" fmla="*/ 1854584 h 3099408"/>
              <a:gd name="connsiteX6" fmla="*/ 2192876 w 3116044"/>
              <a:gd name="connsiteY6" fmla="*/ 2433704 h 3099408"/>
              <a:gd name="connsiteX7" fmla="*/ 1697576 w 3116044"/>
              <a:gd name="connsiteY7" fmla="*/ 2860424 h 3099408"/>
              <a:gd name="connsiteX8" fmla="*/ 1232756 w 3116044"/>
              <a:gd name="connsiteY8" fmla="*/ 3081404 h 3099408"/>
              <a:gd name="connsiteX9" fmla="*/ 646016 w 3116044"/>
              <a:gd name="connsiteY9" fmla="*/ 3005204 h 3099408"/>
              <a:gd name="connsiteX10" fmla="*/ 104996 w 3116044"/>
              <a:gd name="connsiteY10" fmla="*/ 2365124 h 3099408"/>
              <a:gd name="connsiteX11" fmla="*/ 44036 w 3116044"/>
              <a:gd name="connsiteY11" fmla="*/ 1252604 h 3099408"/>
              <a:gd name="connsiteX12" fmla="*/ 607916 w 3116044"/>
              <a:gd name="connsiteY12" fmla="*/ 422024 h 3099408"/>
              <a:gd name="connsiteX13" fmla="*/ 1461356 w 3116044"/>
              <a:gd name="connsiteY13" fmla="*/ 10544 h 3099408"/>
              <a:gd name="connsiteX0" fmla="*/ 1461356 w 3202939"/>
              <a:gd name="connsiteY0" fmla="*/ 10544 h 3099408"/>
              <a:gd name="connsiteX1" fmla="*/ 2055716 w 3202939"/>
              <a:gd name="connsiteY1" fmla="*/ 124844 h 3099408"/>
              <a:gd name="connsiteX2" fmla="*/ 2200496 w 3202939"/>
              <a:gd name="connsiteY2" fmla="*/ 155324 h 3099408"/>
              <a:gd name="connsiteX3" fmla="*/ 2817716 w 3202939"/>
              <a:gd name="connsiteY3" fmla="*/ 322964 h 3099408"/>
              <a:gd name="connsiteX4" fmla="*/ 3107276 w 3202939"/>
              <a:gd name="connsiteY4" fmla="*/ 1405004 h 3099408"/>
              <a:gd name="connsiteX5" fmla="*/ 2505296 w 3202939"/>
              <a:gd name="connsiteY5" fmla="*/ 1854584 h 3099408"/>
              <a:gd name="connsiteX6" fmla="*/ 2192876 w 3202939"/>
              <a:gd name="connsiteY6" fmla="*/ 2433704 h 3099408"/>
              <a:gd name="connsiteX7" fmla="*/ 1697576 w 3202939"/>
              <a:gd name="connsiteY7" fmla="*/ 2860424 h 3099408"/>
              <a:gd name="connsiteX8" fmla="*/ 1232756 w 3202939"/>
              <a:gd name="connsiteY8" fmla="*/ 3081404 h 3099408"/>
              <a:gd name="connsiteX9" fmla="*/ 646016 w 3202939"/>
              <a:gd name="connsiteY9" fmla="*/ 3005204 h 3099408"/>
              <a:gd name="connsiteX10" fmla="*/ 104996 w 3202939"/>
              <a:gd name="connsiteY10" fmla="*/ 2365124 h 3099408"/>
              <a:gd name="connsiteX11" fmla="*/ 44036 w 3202939"/>
              <a:gd name="connsiteY11" fmla="*/ 1252604 h 3099408"/>
              <a:gd name="connsiteX12" fmla="*/ 607916 w 3202939"/>
              <a:gd name="connsiteY12" fmla="*/ 422024 h 3099408"/>
              <a:gd name="connsiteX13" fmla="*/ 1461356 w 3202939"/>
              <a:gd name="connsiteY13" fmla="*/ 10544 h 3099408"/>
              <a:gd name="connsiteX0" fmla="*/ 1461356 w 3202939"/>
              <a:gd name="connsiteY0" fmla="*/ 10544 h 3099408"/>
              <a:gd name="connsiteX1" fmla="*/ 2055716 w 3202939"/>
              <a:gd name="connsiteY1" fmla="*/ 124844 h 3099408"/>
              <a:gd name="connsiteX2" fmla="*/ 2200496 w 3202939"/>
              <a:gd name="connsiteY2" fmla="*/ 155324 h 3099408"/>
              <a:gd name="connsiteX3" fmla="*/ 2817716 w 3202939"/>
              <a:gd name="connsiteY3" fmla="*/ 322964 h 3099408"/>
              <a:gd name="connsiteX4" fmla="*/ 3107276 w 3202939"/>
              <a:gd name="connsiteY4" fmla="*/ 1405004 h 3099408"/>
              <a:gd name="connsiteX5" fmla="*/ 2505296 w 3202939"/>
              <a:gd name="connsiteY5" fmla="*/ 1854584 h 3099408"/>
              <a:gd name="connsiteX6" fmla="*/ 1697576 w 3202939"/>
              <a:gd name="connsiteY6" fmla="*/ 2860424 h 3099408"/>
              <a:gd name="connsiteX7" fmla="*/ 1232756 w 3202939"/>
              <a:gd name="connsiteY7" fmla="*/ 3081404 h 3099408"/>
              <a:gd name="connsiteX8" fmla="*/ 646016 w 3202939"/>
              <a:gd name="connsiteY8" fmla="*/ 3005204 h 3099408"/>
              <a:gd name="connsiteX9" fmla="*/ 104996 w 3202939"/>
              <a:gd name="connsiteY9" fmla="*/ 2365124 h 3099408"/>
              <a:gd name="connsiteX10" fmla="*/ 44036 w 3202939"/>
              <a:gd name="connsiteY10" fmla="*/ 1252604 h 3099408"/>
              <a:gd name="connsiteX11" fmla="*/ 607916 w 3202939"/>
              <a:gd name="connsiteY11" fmla="*/ 422024 h 3099408"/>
              <a:gd name="connsiteX12" fmla="*/ 1461356 w 3202939"/>
              <a:gd name="connsiteY12" fmla="*/ 10544 h 3099408"/>
              <a:gd name="connsiteX0" fmla="*/ 1461356 w 3202939"/>
              <a:gd name="connsiteY0" fmla="*/ 10544 h 3099408"/>
              <a:gd name="connsiteX1" fmla="*/ 2055716 w 3202939"/>
              <a:gd name="connsiteY1" fmla="*/ 124844 h 3099408"/>
              <a:gd name="connsiteX2" fmla="*/ 2200496 w 3202939"/>
              <a:gd name="connsiteY2" fmla="*/ 155324 h 3099408"/>
              <a:gd name="connsiteX3" fmla="*/ 2817716 w 3202939"/>
              <a:gd name="connsiteY3" fmla="*/ 322964 h 3099408"/>
              <a:gd name="connsiteX4" fmla="*/ 3107276 w 3202939"/>
              <a:gd name="connsiteY4" fmla="*/ 1405004 h 3099408"/>
              <a:gd name="connsiteX5" fmla="*/ 2505296 w 3202939"/>
              <a:gd name="connsiteY5" fmla="*/ 1854584 h 3099408"/>
              <a:gd name="connsiteX6" fmla="*/ 1697576 w 3202939"/>
              <a:gd name="connsiteY6" fmla="*/ 2860424 h 3099408"/>
              <a:gd name="connsiteX7" fmla="*/ 1232756 w 3202939"/>
              <a:gd name="connsiteY7" fmla="*/ 3081404 h 3099408"/>
              <a:gd name="connsiteX8" fmla="*/ 646016 w 3202939"/>
              <a:gd name="connsiteY8" fmla="*/ 3005204 h 3099408"/>
              <a:gd name="connsiteX9" fmla="*/ 104996 w 3202939"/>
              <a:gd name="connsiteY9" fmla="*/ 2365124 h 3099408"/>
              <a:gd name="connsiteX10" fmla="*/ 44036 w 3202939"/>
              <a:gd name="connsiteY10" fmla="*/ 1252604 h 3099408"/>
              <a:gd name="connsiteX11" fmla="*/ 607916 w 3202939"/>
              <a:gd name="connsiteY11" fmla="*/ 422024 h 3099408"/>
              <a:gd name="connsiteX12" fmla="*/ 1461356 w 3202939"/>
              <a:gd name="connsiteY12" fmla="*/ 10544 h 3099408"/>
              <a:gd name="connsiteX0" fmla="*/ 1461356 w 3202939"/>
              <a:gd name="connsiteY0" fmla="*/ 10544 h 3173530"/>
              <a:gd name="connsiteX1" fmla="*/ 2055716 w 3202939"/>
              <a:gd name="connsiteY1" fmla="*/ 124844 h 3173530"/>
              <a:gd name="connsiteX2" fmla="*/ 2200496 w 3202939"/>
              <a:gd name="connsiteY2" fmla="*/ 155324 h 3173530"/>
              <a:gd name="connsiteX3" fmla="*/ 2817716 w 3202939"/>
              <a:gd name="connsiteY3" fmla="*/ 322964 h 3173530"/>
              <a:gd name="connsiteX4" fmla="*/ 3107276 w 3202939"/>
              <a:gd name="connsiteY4" fmla="*/ 1405004 h 3173530"/>
              <a:gd name="connsiteX5" fmla="*/ 2505296 w 3202939"/>
              <a:gd name="connsiteY5" fmla="*/ 1854584 h 3173530"/>
              <a:gd name="connsiteX6" fmla="*/ 1232756 w 3202939"/>
              <a:gd name="connsiteY6" fmla="*/ 3081404 h 3173530"/>
              <a:gd name="connsiteX7" fmla="*/ 646016 w 3202939"/>
              <a:gd name="connsiteY7" fmla="*/ 3005204 h 3173530"/>
              <a:gd name="connsiteX8" fmla="*/ 104996 w 3202939"/>
              <a:gd name="connsiteY8" fmla="*/ 2365124 h 3173530"/>
              <a:gd name="connsiteX9" fmla="*/ 44036 w 3202939"/>
              <a:gd name="connsiteY9" fmla="*/ 1252604 h 3173530"/>
              <a:gd name="connsiteX10" fmla="*/ 607916 w 3202939"/>
              <a:gd name="connsiteY10" fmla="*/ 422024 h 3173530"/>
              <a:gd name="connsiteX11" fmla="*/ 1461356 w 3202939"/>
              <a:gd name="connsiteY11" fmla="*/ 10544 h 3173530"/>
              <a:gd name="connsiteX0" fmla="*/ 1461356 w 3202939"/>
              <a:gd name="connsiteY0" fmla="*/ 10544 h 3178638"/>
              <a:gd name="connsiteX1" fmla="*/ 2055716 w 3202939"/>
              <a:gd name="connsiteY1" fmla="*/ 124844 h 3178638"/>
              <a:gd name="connsiteX2" fmla="*/ 2200496 w 3202939"/>
              <a:gd name="connsiteY2" fmla="*/ 155324 h 3178638"/>
              <a:gd name="connsiteX3" fmla="*/ 2817716 w 3202939"/>
              <a:gd name="connsiteY3" fmla="*/ 322964 h 3178638"/>
              <a:gd name="connsiteX4" fmla="*/ 3107276 w 3202939"/>
              <a:gd name="connsiteY4" fmla="*/ 1405004 h 3178638"/>
              <a:gd name="connsiteX5" fmla="*/ 2505296 w 3202939"/>
              <a:gd name="connsiteY5" fmla="*/ 1854584 h 3178638"/>
              <a:gd name="connsiteX6" fmla="*/ 1232756 w 3202939"/>
              <a:gd name="connsiteY6" fmla="*/ 3081404 h 3178638"/>
              <a:gd name="connsiteX7" fmla="*/ 646016 w 3202939"/>
              <a:gd name="connsiteY7" fmla="*/ 3005204 h 3178638"/>
              <a:gd name="connsiteX8" fmla="*/ 104996 w 3202939"/>
              <a:gd name="connsiteY8" fmla="*/ 2365124 h 3178638"/>
              <a:gd name="connsiteX9" fmla="*/ 44036 w 3202939"/>
              <a:gd name="connsiteY9" fmla="*/ 1252604 h 3178638"/>
              <a:gd name="connsiteX10" fmla="*/ 607916 w 3202939"/>
              <a:gd name="connsiteY10" fmla="*/ 422024 h 3178638"/>
              <a:gd name="connsiteX11" fmla="*/ 1461356 w 3202939"/>
              <a:gd name="connsiteY11" fmla="*/ 10544 h 3178638"/>
              <a:gd name="connsiteX0" fmla="*/ 1461356 w 3202939"/>
              <a:gd name="connsiteY0" fmla="*/ 10544 h 3091066"/>
              <a:gd name="connsiteX1" fmla="*/ 2055716 w 3202939"/>
              <a:gd name="connsiteY1" fmla="*/ 124844 h 3091066"/>
              <a:gd name="connsiteX2" fmla="*/ 2200496 w 3202939"/>
              <a:gd name="connsiteY2" fmla="*/ 155324 h 3091066"/>
              <a:gd name="connsiteX3" fmla="*/ 2817716 w 3202939"/>
              <a:gd name="connsiteY3" fmla="*/ 322964 h 3091066"/>
              <a:gd name="connsiteX4" fmla="*/ 3107276 w 3202939"/>
              <a:gd name="connsiteY4" fmla="*/ 1405004 h 3091066"/>
              <a:gd name="connsiteX5" fmla="*/ 2505296 w 3202939"/>
              <a:gd name="connsiteY5" fmla="*/ 1854584 h 3091066"/>
              <a:gd name="connsiteX6" fmla="*/ 1232756 w 3202939"/>
              <a:gd name="connsiteY6" fmla="*/ 3081404 h 3091066"/>
              <a:gd name="connsiteX7" fmla="*/ 104996 w 3202939"/>
              <a:gd name="connsiteY7" fmla="*/ 2365124 h 3091066"/>
              <a:gd name="connsiteX8" fmla="*/ 44036 w 3202939"/>
              <a:gd name="connsiteY8" fmla="*/ 1252604 h 3091066"/>
              <a:gd name="connsiteX9" fmla="*/ 607916 w 3202939"/>
              <a:gd name="connsiteY9" fmla="*/ 422024 h 3091066"/>
              <a:gd name="connsiteX10" fmla="*/ 1461356 w 3202939"/>
              <a:gd name="connsiteY10" fmla="*/ 10544 h 3091066"/>
              <a:gd name="connsiteX0" fmla="*/ 1461356 w 3202939"/>
              <a:gd name="connsiteY0" fmla="*/ 10544 h 3082640"/>
              <a:gd name="connsiteX1" fmla="*/ 2055716 w 3202939"/>
              <a:gd name="connsiteY1" fmla="*/ 124844 h 3082640"/>
              <a:gd name="connsiteX2" fmla="*/ 2200496 w 3202939"/>
              <a:gd name="connsiteY2" fmla="*/ 155324 h 3082640"/>
              <a:gd name="connsiteX3" fmla="*/ 2817716 w 3202939"/>
              <a:gd name="connsiteY3" fmla="*/ 322964 h 3082640"/>
              <a:gd name="connsiteX4" fmla="*/ 3107276 w 3202939"/>
              <a:gd name="connsiteY4" fmla="*/ 1405004 h 3082640"/>
              <a:gd name="connsiteX5" fmla="*/ 2505296 w 3202939"/>
              <a:gd name="connsiteY5" fmla="*/ 1854584 h 3082640"/>
              <a:gd name="connsiteX6" fmla="*/ 1232756 w 3202939"/>
              <a:gd name="connsiteY6" fmla="*/ 3081404 h 3082640"/>
              <a:gd name="connsiteX7" fmla="*/ 104996 w 3202939"/>
              <a:gd name="connsiteY7" fmla="*/ 2365124 h 3082640"/>
              <a:gd name="connsiteX8" fmla="*/ 44036 w 3202939"/>
              <a:gd name="connsiteY8" fmla="*/ 1252604 h 3082640"/>
              <a:gd name="connsiteX9" fmla="*/ 607916 w 3202939"/>
              <a:gd name="connsiteY9" fmla="*/ 422024 h 3082640"/>
              <a:gd name="connsiteX10" fmla="*/ 1461356 w 3202939"/>
              <a:gd name="connsiteY10" fmla="*/ 10544 h 3082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202939" h="3082640">
                <a:moveTo>
                  <a:pt x="1461356" y="10544"/>
                </a:moveTo>
                <a:cubicBezTo>
                  <a:pt x="1702656" y="-38986"/>
                  <a:pt x="1932526" y="100714"/>
                  <a:pt x="2055716" y="124844"/>
                </a:cubicBezTo>
                <a:cubicBezTo>
                  <a:pt x="2055716" y="124844"/>
                  <a:pt x="2073496" y="122304"/>
                  <a:pt x="2200496" y="155324"/>
                </a:cubicBezTo>
                <a:cubicBezTo>
                  <a:pt x="2200496" y="155324"/>
                  <a:pt x="2610399" y="170516"/>
                  <a:pt x="2817716" y="322964"/>
                </a:cubicBezTo>
                <a:cubicBezTo>
                  <a:pt x="3406100" y="755625"/>
                  <a:pt x="3159346" y="1149734"/>
                  <a:pt x="3107276" y="1405004"/>
                </a:cubicBezTo>
                <a:cubicBezTo>
                  <a:pt x="3055206" y="1660274"/>
                  <a:pt x="2817716" y="1575184"/>
                  <a:pt x="2505296" y="1854584"/>
                </a:cubicBezTo>
                <a:cubicBezTo>
                  <a:pt x="2192876" y="2133984"/>
                  <a:pt x="1983759" y="3053847"/>
                  <a:pt x="1232756" y="3081404"/>
                </a:cubicBezTo>
                <a:cubicBezTo>
                  <a:pt x="481753" y="3108961"/>
                  <a:pt x="303116" y="2669924"/>
                  <a:pt x="104996" y="2365124"/>
                </a:cubicBezTo>
                <a:cubicBezTo>
                  <a:pt x="4666" y="2073024"/>
                  <a:pt x="-39784" y="1576454"/>
                  <a:pt x="44036" y="1252604"/>
                </a:cubicBezTo>
                <a:cubicBezTo>
                  <a:pt x="127856" y="928754"/>
                  <a:pt x="369156" y="623954"/>
                  <a:pt x="607916" y="422024"/>
                </a:cubicBezTo>
                <a:cubicBezTo>
                  <a:pt x="846676" y="220094"/>
                  <a:pt x="1220056" y="60074"/>
                  <a:pt x="1461356" y="1054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5EBCABE-794C-48BD-9054-589DB4A793D9}"/>
              </a:ext>
            </a:extLst>
          </p:cNvPr>
          <p:cNvSpPr txBox="1"/>
          <p:nvPr userDrawn="1"/>
        </p:nvSpPr>
        <p:spPr>
          <a:xfrm>
            <a:off x="11321412" y="6205101"/>
            <a:ext cx="62197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260E2A6B-A809-4840-BF14-8648BC0BDF87}" type="slidenum">
              <a:rPr lang="id-ID" sz="1200" b="1" i="0" smtClean="0">
                <a:solidFill>
                  <a:schemeClr val="accent1"/>
                </a:solidFill>
                <a:latin typeface="Roboto"/>
                <a:ea typeface="Open Sans" panose="020B0606030504020204" pitchFamily="34" charset="0"/>
                <a:cs typeface="Open Sans" panose="020B0606030504020204" pitchFamily="34" charset="0"/>
              </a:rPr>
              <a:pPr algn="ctr"/>
              <a:t>‹N°›</a:t>
            </a:fld>
            <a:endParaRPr lang="id-ID" sz="1200" b="1" i="0" dirty="0">
              <a:solidFill>
                <a:schemeClr val="accent1"/>
              </a:solidFill>
              <a:latin typeface="Roboto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5677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 nodePh="1">
                                  <p:stCondLst>
                                    <p:cond delay="25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 nodePh="1">
                                  <p:stCondLst>
                                    <p:cond delay="50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2" grpId="0"/>
      <p:bldP spid="9" grpId="0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DC692945-13D3-46DF-9858-7DC71B8F93B4}"/>
              </a:ext>
            </a:extLst>
          </p:cNvPr>
          <p:cNvSpPr/>
          <p:nvPr userDrawn="1"/>
        </p:nvSpPr>
        <p:spPr>
          <a:xfrm>
            <a:off x="5537748" y="0"/>
            <a:ext cx="6654252" cy="6926640"/>
          </a:xfrm>
          <a:custGeom>
            <a:avLst/>
            <a:gdLst>
              <a:gd name="connsiteX0" fmla="*/ 2494265 w 6654252"/>
              <a:gd name="connsiteY0" fmla="*/ 0 h 6926640"/>
              <a:gd name="connsiteX1" fmla="*/ 6654252 w 6654252"/>
              <a:gd name="connsiteY1" fmla="*/ 0 h 6926640"/>
              <a:gd name="connsiteX2" fmla="*/ 6654252 w 6654252"/>
              <a:gd name="connsiteY2" fmla="*/ 6926640 h 6926640"/>
              <a:gd name="connsiteX3" fmla="*/ 13014 w 6654252"/>
              <a:gd name="connsiteY3" fmla="*/ 6926640 h 6926640"/>
              <a:gd name="connsiteX4" fmla="*/ 3658 w 6654252"/>
              <a:gd name="connsiteY4" fmla="*/ 6915643 h 6926640"/>
              <a:gd name="connsiteX5" fmla="*/ 144825 w 6654252"/>
              <a:gd name="connsiteY5" fmla="*/ 6791486 h 6926640"/>
              <a:gd name="connsiteX6" fmla="*/ 1257270 w 6654252"/>
              <a:gd name="connsiteY6" fmla="*/ 6269006 h 6926640"/>
              <a:gd name="connsiteX7" fmla="*/ 2366316 w 6654252"/>
              <a:gd name="connsiteY7" fmla="*/ 5702455 h 6926640"/>
              <a:gd name="connsiteX8" fmla="*/ 2901470 w 6654252"/>
              <a:gd name="connsiteY8" fmla="*/ 5183350 h 6926640"/>
              <a:gd name="connsiteX9" fmla="*/ 4548769 w 6654252"/>
              <a:gd name="connsiteY9" fmla="*/ 5254000 h 6926640"/>
              <a:gd name="connsiteX10" fmla="*/ 4885222 w 6654252"/>
              <a:gd name="connsiteY10" fmla="*/ 3304694 h 6926640"/>
              <a:gd name="connsiteX11" fmla="*/ 3894579 w 6654252"/>
              <a:gd name="connsiteY11" fmla="*/ 1741715 h 6926640"/>
              <a:gd name="connsiteX12" fmla="*/ 2493546 w 6654252"/>
              <a:gd name="connsiteY12" fmla="*/ 73473 h 6926640"/>
              <a:gd name="connsiteX13" fmla="*/ 2494265 w 6654252"/>
              <a:gd name="connsiteY13" fmla="*/ 0 h 6926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6654252" h="6926640">
                <a:moveTo>
                  <a:pt x="2494265" y="0"/>
                </a:moveTo>
                <a:lnTo>
                  <a:pt x="6654252" y="0"/>
                </a:lnTo>
                <a:lnTo>
                  <a:pt x="6654252" y="6926640"/>
                </a:lnTo>
                <a:lnTo>
                  <a:pt x="13014" y="6926640"/>
                </a:lnTo>
                <a:lnTo>
                  <a:pt x="3658" y="6915643"/>
                </a:lnTo>
                <a:cubicBezTo>
                  <a:pt x="-13183" y="6881272"/>
                  <a:pt x="27169" y="6839704"/>
                  <a:pt x="144825" y="6791486"/>
                </a:cubicBezTo>
                <a:cubicBezTo>
                  <a:pt x="515640" y="6617325"/>
                  <a:pt x="1461979" y="6739187"/>
                  <a:pt x="1257270" y="6269006"/>
                </a:cubicBezTo>
                <a:cubicBezTo>
                  <a:pt x="1052561" y="5798826"/>
                  <a:pt x="2092283" y="5883398"/>
                  <a:pt x="2366316" y="5702455"/>
                </a:cubicBezTo>
                <a:cubicBezTo>
                  <a:pt x="2640350" y="5521512"/>
                  <a:pt x="2537728" y="5258092"/>
                  <a:pt x="2901470" y="5183350"/>
                </a:cubicBezTo>
                <a:cubicBezTo>
                  <a:pt x="3265212" y="5108607"/>
                  <a:pt x="4218144" y="5567109"/>
                  <a:pt x="4548769" y="5254000"/>
                </a:cubicBezTo>
                <a:cubicBezTo>
                  <a:pt x="4879393" y="4940890"/>
                  <a:pt x="2831624" y="3367558"/>
                  <a:pt x="4885222" y="3304694"/>
                </a:cubicBezTo>
                <a:cubicBezTo>
                  <a:pt x="6938819" y="3241830"/>
                  <a:pt x="4553133" y="2037106"/>
                  <a:pt x="3894579" y="1741715"/>
                </a:cubicBezTo>
                <a:cubicBezTo>
                  <a:pt x="3359505" y="1501710"/>
                  <a:pt x="2548918" y="591426"/>
                  <a:pt x="2493546" y="73473"/>
                </a:cubicBezTo>
                <a:lnTo>
                  <a:pt x="2494265" y="0"/>
                </a:lnTo>
                <a:close/>
              </a:path>
            </a:pathLst>
          </a:custGeom>
          <a:gradFill flip="none" rotWithShape="1">
            <a:gsLst>
              <a:gs pos="0">
                <a:schemeClr val="accent1"/>
              </a:gs>
              <a:gs pos="76000">
                <a:schemeClr val="accent1">
                  <a:lumMod val="7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22C568C1-0800-40D7-8F4A-E44347AC487D}"/>
              </a:ext>
            </a:extLst>
          </p:cNvPr>
          <p:cNvSpPr/>
          <p:nvPr userDrawn="1"/>
        </p:nvSpPr>
        <p:spPr>
          <a:xfrm rot="14125145">
            <a:off x="11393977" y="6114864"/>
            <a:ext cx="476848" cy="457473"/>
          </a:xfrm>
          <a:custGeom>
            <a:avLst/>
            <a:gdLst>
              <a:gd name="connsiteX0" fmla="*/ 1461356 w 3189331"/>
              <a:gd name="connsiteY0" fmla="*/ 10544 h 3099408"/>
              <a:gd name="connsiteX1" fmla="*/ 2055716 w 3189331"/>
              <a:gd name="connsiteY1" fmla="*/ 124844 h 3099408"/>
              <a:gd name="connsiteX2" fmla="*/ 2200496 w 3189331"/>
              <a:gd name="connsiteY2" fmla="*/ 155324 h 3099408"/>
              <a:gd name="connsiteX3" fmla="*/ 2817716 w 3189331"/>
              <a:gd name="connsiteY3" fmla="*/ 322964 h 3099408"/>
              <a:gd name="connsiteX4" fmla="*/ 3152996 w 3189331"/>
              <a:gd name="connsiteY4" fmla="*/ 742064 h 3099408"/>
              <a:gd name="connsiteX5" fmla="*/ 3107276 w 3189331"/>
              <a:gd name="connsiteY5" fmla="*/ 1405004 h 3099408"/>
              <a:gd name="connsiteX6" fmla="*/ 2505296 w 3189331"/>
              <a:gd name="connsiteY6" fmla="*/ 1854584 h 3099408"/>
              <a:gd name="connsiteX7" fmla="*/ 2192876 w 3189331"/>
              <a:gd name="connsiteY7" fmla="*/ 2433704 h 3099408"/>
              <a:gd name="connsiteX8" fmla="*/ 1697576 w 3189331"/>
              <a:gd name="connsiteY8" fmla="*/ 2860424 h 3099408"/>
              <a:gd name="connsiteX9" fmla="*/ 1232756 w 3189331"/>
              <a:gd name="connsiteY9" fmla="*/ 3081404 h 3099408"/>
              <a:gd name="connsiteX10" fmla="*/ 646016 w 3189331"/>
              <a:gd name="connsiteY10" fmla="*/ 3005204 h 3099408"/>
              <a:gd name="connsiteX11" fmla="*/ 104996 w 3189331"/>
              <a:gd name="connsiteY11" fmla="*/ 2365124 h 3099408"/>
              <a:gd name="connsiteX12" fmla="*/ 44036 w 3189331"/>
              <a:gd name="connsiteY12" fmla="*/ 1252604 h 3099408"/>
              <a:gd name="connsiteX13" fmla="*/ 607916 w 3189331"/>
              <a:gd name="connsiteY13" fmla="*/ 422024 h 3099408"/>
              <a:gd name="connsiteX14" fmla="*/ 1461356 w 3189331"/>
              <a:gd name="connsiteY14" fmla="*/ 10544 h 3099408"/>
              <a:gd name="connsiteX0" fmla="*/ 1461356 w 3197385"/>
              <a:gd name="connsiteY0" fmla="*/ 10544 h 3099408"/>
              <a:gd name="connsiteX1" fmla="*/ 2055716 w 3197385"/>
              <a:gd name="connsiteY1" fmla="*/ 124844 h 3099408"/>
              <a:gd name="connsiteX2" fmla="*/ 2200496 w 3197385"/>
              <a:gd name="connsiteY2" fmla="*/ 155324 h 3099408"/>
              <a:gd name="connsiteX3" fmla="*/ 2817716 w 3197385"/>
              <a:gd name="connsiteY3" fmla="*/ 322964 h 3099408"/>
              <a:gd name="connsiteX4" fmla="*/ 3152996 w 3197385"/>
              <a:gd name="connsiteY4" fmla="*/ 742064 h 3099408"/>
              <a:gd name="connsiteX5" fmla="*/ 3107276 w 3197385"/>
              <a:gd name="connsiteY5" fmla="*/ 1405004 h 3099408"/>
              <a:gd name="connsiteX6" fmla="*/ 2505296 w 3197385"/>
              <a:gd name="connsiteY6" fmla="*/ 1854584 h 3099408"/>
              <a:gd name="connsiteX7" fmla="*/ 2192876 w 3197385"/>
              <a:gd name="connsiteY7" fmla="*/ 2433704 h 3099408"/>
              <a:gd name="connsiteX8" fmla="*/ 1697576 w 3197385"/>
              <a:gd name="connsiteY8" fmla="*/ 2860424 h 3099408"/>
              <a:gd name="connsiteX9" fmla="*/ 1232756 w 3197385"/>
              <a:gd name="connsiteY9" fmla="*/ 3081404 h 3099408"/>
              <a:gd name="connsiteX10" fmla="*/ 646016 w 3197385"/>
              <a:gd name="connsiteY10" fmla="*/ 3005204 h 3099408"/>
              <a:gd name="connsiteX11" fmla="*/ 104996 w 3197385"/>
              <a:gd name="connsiteY11" fmla="*/ 2365124 h 3099408"/>
              <a:gd name="connsiteX12" fmla="*/ 44036 w 3197385"/>
              <a:gd name="connsiteY12" fmla="*/ 1252604 h 3099408"/>
              <a:gd name="connsiteX13" fmla="*/ 607916 w 3197385"/>
              <a:gd name="connsiteY13" fmla="*/ 422024 h 3099408"/>
              <a:gd name="connsiteX14" fmla="*/ 1461356 w 3197385"/>
              <a:gd name="connsiteY14" fmla="*/ 10544 h 3099408"/>
              <a:gd name="connsiteX0" fmla="*/ 1461356 w 3116044"/>
              <a:gd name="connsiteY0" fmla="*/ 10544 h 3099408"/>
              <a:gd name="connsiteX1" fmla="*/ 2055716 w 3116044"/>
              <a:gd name="connsiteY1" fmla="*/ 124844 h 3099408"/>
              <a:gd name="connsiteX2" fmla="*/ 2200496 w 3116044"/>
              <a:gd name="connsiteY2" fmla="*/ 155324 h 3099408"/>
              <a:gd name="connsiteX3" fmla="*/ 2817716 w 3116044"/>
              <a:gd name="connsiteY3" fmla="*/ 322964 h 3099408"/>
              <a:gd name="connsiteX4" fmla="*/ 3107276 w 3116044"/>
              <a:gd name="connsiteY4" fmla="*/ 1405004 h 3099408"/>
              <a:gd name="connsiteX5" fmla="*/ 2505296 w 3116044"/>
              <a:gd name="connsiteY5" fmla="*/ 1854584 h 3099408"/>
              <a:gd name="connsiteX6" fmla="*/ 2192876 w 3116044"/>
              <a:gd name="connsiteY6" fmla="*/ 2433704 h 3099408"/>
              <a:gd name="connsiteX7" fmla="*/ 1697576 w 3116044"/>
              <a:gd name="connsiteY7" fmla="*/ 2860424 h 3099408"/>
              <a:gd name="connsiteX8" fmla="*/ 1232756 w 3116044"/>
              <a:gd name="connsiteY8" fmla="*/ 3081404 h 3099408"/>
              <a:gd name="connsiteX9" fmla="*/ 646016 w 3116044"/>
              <a:gd name="connsiteY9" fmla="*/ 3005204 h 3099408"/>
              <a:gd name="connsiteX10" fmla="*/ 104996 w 3116044"/>
              <a:gd name="connsiteY10" fmla="*/ 2365124 h 3099408"/>
              <a:gd name="connsiteX11" fmla="*/ 44036 w 3116044"/>
              <a:gd name="connsiteY11" fmla="*/ 1252604 h 3099408"/>
              <a:gd name="connsiteX12" fmla="*/ 607916 w 3116044"/>
              <a:gd name="connsiteY12" fmla="*/ 422024 h 3099408"/>
              <a:gd name="connsiteX13" fmla="*/ 1461356 w 3116044"/>
              <a:gd name="connsiteY13" fmla="*/ 10544 h 3099408"/>
              <a:gd name="connsiteX0" fmla="*/ 1461356 w 3202939"/>
              <a:gd name="connsiteY0" fmla="*/ 10544 h 3099408"/>
              <a:gd name="connsiteX1" fmla="*/ 2055716 w 3202939"/>
              <a:gd name="connsiteY1" fmla="*/ 124844 h 3099408"/>
              <a:gd name="connsiteX2" fmla="*/ 2200496 w 3202939"/>
              <a:gd name="connsiteY2" fmla="*/ 155324 h 3099408"/>
              <a:gd name="connsiteX3" fmla="*/ 2817716 w 3202939"/>
              <a:gd name="connsiteY3" fmla="*/ 322964 h 3099408"/>
              <a:gd name="connsiteX4" fmla="*/ 3107276 w 3202939"/>
              <a:gd name="connsiteY4" fmla="*/ 1405004 h 3099408"/>
              <a:gd name="connsiteX5" fmla="*/ 2505296 w 3202939"/>
              <a:gd name="connsiteY5" fmla="*/ 1854584 h 3099408"/>
              <a:gd name="connsiteX6" fmla="*/ 2192876 w 3202939"/>
              <a:gd name="connsiteY6" fmla="*/ 2433704 h 3099408"/>
              <a:gd name="connsiteX7" fmla="*/ 1697576 w 3202939"/>
              <a:gd name="connsiteY7" fmla="*/ 2860424 h 3099408"/>
              <a:gd name="connsiteX8" fmla="*/ 1232756 w 3202939"/>
              <a:gd name="connsiteY8" fmla="*/ 3081404 h 3099408"/>
              <a:gd name="connsiteX9" fmla="*/ 646016 w 3202939"/>
              <a:gd name="connsiteY9" fmla="*/ 3005204 h 3099408"/>
              <a:gd name="connsiteX10" fmla="*/ 104996 w 3202939"/>
              <a:gd name="connsiteY10" fmla="*/ 2365124 h 3099408"/>
              <a:gd name="connsiteX11" fmla="*/ 44036 w 3202939"/>
              <a:gd name="connsiteY11" fmla="*/ 1252604 h 3099408"/>
              <a:gd name="connsiteX12" fmla="*/ 607916 w 3202939"/>
              <a:gd name="connsiteY12" fmla="*/ 422024 h 3099408"/>
              <a:gd name="connsiteX13" fmla="*/ 1461356 w 3202939"/>
              <a:gd name="connsiteY13" fmla="*/ 10544 h 3099408"/>
              <a:gd name="connsiteX0" fmla="*/ 1461356 w 3202939"/>
              <a:gd name="connsiteY0" fmla="*/ 10544 h 3099408"/>
              <a:gd name="connsiteX1" fmla="*/ 2055716 w 3202939"/>
              <a:gd name="connsiteY1" fmla="*/ 124844 h 3099408"/>
              <a:gd name="connsiteX2" fmla="*/ 2200496 w 3202939"/>
              <a:gd name="connsiteY2" fmla="*/ 155324 h 3099408"/>
              <a:gd name="connsiteX3" fmla="*/ 2817716 w 3202939"/>
              <a:gd name="connsiteY3" fmla="*/ 322964 h 3099408"/>
              <a:gd name="connsiteX4" fmla="*/ 3107276 w 3202939"/>
              <a:gd name="connsiteY4" fmla="*/ 1405004 h 3099408"/>
              <a:gd name="connsiteX5" fmla="*/ 2505296 w 3202939"/>
              <a:gd name="connsiteY5" fmla="*/ 1854584 h 3099408"/>
              <a:gd name="connsiteX6" fmla="*/ 1697576 w 3202939"/>
              <a:gd name="connsiteY6" fmla="*/ 2860424 h 3099408"/>
              <a:gd name="connsiteX7" fmla="*/ 1232756 w 3202939"/>
              <a:gd name="connsiteY7" fmla="*/ 3081404 h 3099408"/>
              <a:gd name="connsiteX8" fmla="*/ 646016 w 3202939"/>
              <a:gd name="connsiteY8" fmla="*/ 3005204 h 3099408"/>
              <a:gd name="connsiteX9" fmla="*/ 104996 w 3202939"/>
              <a:gd name="connsiteY9" fmla="*/ 2365124 h 3099408"/>
              <a:gd name="connsiteX10" fmla="*/ 44036 w 3202939"/>
              <a:gd name="connsiteY10" fmla="*/ 1252604 h 3099408"/>
              <a:gd name="connsiteX11" fmla="*/ 607916 w 3202939"/>
              <a:gd name="connsiteY11" fmla="*/ 422024 h 3099408"/>
              <a:gd name="connsiteX12" fmla="*/ 1461356 w 3202939"/>
              <a:gd name="connsiteY12" fmla="*/ 10544 h 3099408"/>
              <a:gd name="connsiteX0" fmla="*/ 1461356 w 3202939"/>
              <a:gd name="connsiteY0" fmla="*/ 10544 h 3099408"/>
              <a:gd name="connsiteX1" fmla="*/ 2055716 w 3202939"/>
              <a:gd name="connsiteY1" fmla="*/ 124844 h 3099408"/>
              <a:gd name="connsiteX2" fmla="*/ 2200496 w 3202939"/>
              <a:gd name="connsiteY2" fmla="*/ 155324 h 3099408"/>
              <a:gd name="connsiteX3" fmla="*/ 2817716 w 3202939"/>
              <a:gd name="connsiteY3" fmla="*/ 322964 h 3099408"/>
              <a:gd name="connsiteX4" fmla="*/ 3107276 w 3202939"/>
              <a:gd name="connsiteY4" fmla="*/ 1405004 h 3099408"/>
              <a:gd name="connsiteX5" fmla="*/ 2505296 w 3202939"/>
              <a:gd name="connsiteY5" fmla="*/ 1854584 h 3099408"/>
              <a:gd name="connsiteX6" fmla="*/ 1697576 w 3202939"/>
              <a:gd name="connsiteY6" fmla="*/ 2860424 h 3099408"/>
              <a:gd name="connsiteX7" fmla="*/ 1232756 w 3202939"/>
              <a:gd name="connsiteY7" fmla="*/ 3081404 h 3099408"/>
              <a:gd name="connsiteX8" fmla="*/ 646016 w 3202939"/>
              <a:gd name="connsiteY8" fmla="*/ 3005204 h 3099408"/>
              <a:gd name="connsiteX9" fmla="*/ 104996 w 3202939"/>
              <a:gd name="connsiteY9" fmla="*/ 2365124 h 3099408"/>
              <a:gd name="connsiteX10" fmla="*/ 44036 w 3202939"/>
              <a:gd name="connsiteY10" fmla="*/ 1252604 h 3099408"/>
              <a:gd name="connsiteX11" fmla="*/ 607916 w 3202939"/>
              <a:gd name="connsiteY11" fmla="*/ 422024 h 3099408"/>
              <a:gd name="connsiteX12" fmla="*/ 1461356 w 3202939"/>
              <a:gd name="connsiteY12" fmla="*/ 10544 h 3099408"/>
              <a:gd name="connsiteX0" fmla="*/ 1461356 w 3202939"/>
              <a:gd name="connsiteY0" fmla="*/ 10544 h 3173530"/>
              <a:gd name="connsiteX1" fmla="*/ 2055716 w 3202939"/>
              <a:gd name="connsiteY1" fmla="*/ 124844 h 3173530"/>
              <a:gd name="connsiteX2" fmla="*/ 2200496 w 3202939"/>
              <a:gd name="connsiteY2" fmla="*/ 155324 h 3173530"/>
              <a:gd name="connsiteX3" fmla="*/ 2817716 w 3202939"/>
              <a:gd name="connsiteY3" fmla="*/ 322964 h 3173530"/>
              <a:gd name="connsiteX4" fmla="*/ 3107276 w 3202939"/>
              <a:gd name="connsiteY4" fmla="*/ 1405004 h 3173530"/>
              <a:gd name="connsiteX5" fmla="*/ 2505296 w 3202939"/>
              <a:gd name="connsiteY5" fmla="*/ 1854584 h 3173530"/>
              <a:gd name="connsiteX6" fmla="*/ 1232756 w 3202939"/>
              <a:gd name="connsiteY6" fmla="*/ 3081404 h 3173530"/>
              <a:gd name="connsiteX7" fmla="*/ 646016 w 3202939"/>
              <a:gd name="connsiteY7" fmla="*/ 3005204 h 3173530"/>
              <a:gd name="connsiteX8" fmla="*/ 104996 w 3202939"/>
              <a:gd name="connsiteY8" fmla="*/ 2365124 h 3173530"/>
              <a:gd name="connsiteX9" fmla="*/ 44036 w 3202939"/>
              <a:gd name="connsiteY9" fmla="*/ 1252604 h 3173530"/>
              <a:gd name="connsiteX10" fmla="*/ 607916 w 3202939"/>
              <a:gd name="connsiteY10" fmla="*/ 422024 h 3173530"/>
              <a:gd name="connsiteX11" fmla="*/ 1461356 w 3202939"/>
              <a:gd name="connsiteY11" fmla="*/ 10544 h 3173530"/>
              <a:gd name="connsiteX0" fmla="*/ 1461356 w 3202939"/>
              <a:gd name="connsiteY0" fmla="*/ 10544 h 3178638"/>
              <a:gd name="connsiteX1" fmla="*/ 2055716 w 3202939"/>
              <a:gd name="connsiteY1" fmla="*/ 124844 h 3178638"/>
              <a:gd name="connsiteX2" fmla="*/ 2200496 w 3202939"/>
              <a:gd name="connsiteY2" fmla="*/ 155324 h 3178638"/>
              <a:gd name="connsiteX3" fmla="*/ 2817716 w 3202939"/>
              <a:gd name="connsiteY3" fmla="*/ 322964 h 3178638"/>
              <a:gd name="connsiteX4" fmla="*/ 3107276 w 3202939"/>
              <a:gd name="connsiteY4" fmla="*/ 1405004 h 3178638"/>
              <a:gd name="connsiteX5" fmla="*/ 2505296 w 3202939"/>
              <a:gd name="connsiteY5" fmla="*/ 1854584 h 3178638"/>
              <a:gd name="connsiteX6" fmla="*/ 1232756 w 3202939"/>
              <a:gd name="connsiteY6" fmla="*/ 3081404 h 3178638"/>
              <a:gd name="connsiteX7" fmla="*/ 646016 w 3202939"/>
              <a:gd name="connsiteY7" fmla="*/ 3005204 h 3178638"/>
              <a:gd name="connsiteX8" fmla="*/ 104996 w 3202939"/>
              <a:gd name="connsiteY8" fmla="*/ 2365124 h 3178638"/>
              <a:gd name="connsiteX9" fmla="*/ 44036 w 3202939"/>
              <a:gd name="connsiteY9" fmla="*/ 1252604 h 3178638"/>
              <a:gd name="connsiteX10" fmla="*/ 607916 w 3202939"/>
              <a:gd name="connsiteY10" fmla="*/ 422024 h 3178638"/>
              <a:gd name="connsiteX11" fmla="*/ 1461356 w 3202939"/>
              <a:gd name="connsiteY11" fmla="*/ 10544 h 3178638"/>
              <a:gd name="connsiteX0" fmla="*/ 1461356 w 3202939"/>
              <a:gd name="connsiteY0" fmla="*/ 10544 h 3091066"/>
              <a:gd name="connsiteX1" fmla="*/ 2055716 w 3202939"/>
              <a:gd name="connsiteY1" fmla="*/ 124844 h 3091066"/>
              <a:gd name="connsiteX2" fmla="*/ 2200496 w 3202939"/>
              <a:gd name="connsiteY2" fmla="*/ 155324 h 3091066"/>
              <a:gd name="connsiteX3" fmla="*/ 2817716 w 3202939"/>
              <a:gd name="connsiteY3" fmla="*/ 322964 h 3091066"/>
              <a:gd name="connsiteX4" fmla="*/ 3107276 w 3202939"/>
              <a:gd name="connsiteY4" fmla="*/ 1405004 h 3091066"/>
              <a:gd name="connsiteX5" fmla="*/ 2505296 w 3202939"/>
              <a:gd name="connsiteY5" fmla="*/ 1854584 h 3091066"/>
              <a:gd name="connsiteX6" fmla="*/ 1232756 w 3202939"/>
              <a:gd name="connsiteY6" fmla="*/ 3081404 h 3091066"/>
              <a:gd name="connsiteX7" fmla="*/ 104996 w 3202939"/>
              <a:gd name="connsiteY7" fmla="*/ 2365124 h 3091066"/>
              <a:gd name="connsiteX8" fmla="*/ 44036 w 3202939"/>
              <a:gd name="connsiteY8" fmla="*/ 1252604 h 3091066"/>
              <a:gd name="connsiteX9" fmla="*/ 607916 w 3202939"/>
              <a:gd name="connsiteY9" fmla="*/ 422024 h 3091066"/>
              <a:gd name="connsiteX10" fmla="*/ 1461356 w 3202939"/>
              <a:gd name="connsiteY10" fmla="*/ 10544 h 3091066"/>
              <a:gd name="connsiteX0" fmla="*/ 1461356 w 3202939"/>
              <a:gd name="connsiteY0" fmla="*/ 10544 h 3082640"/>
              <a:gd name="connsiteX1" fmla="*/ 2055716 w 3202939"/>
              <a:gd name="connsiteY1" fmla="*/ 124844 h 3082640"/>
              <a:gd name="connsiteX2" fmla="*/ 2200496 w 3202939"/>
              <a:gd name="connsiteY2" fmla="*/ 155324 h 3082640"/>
              <a:gd name="connsiteX3" fmla="*/ 2817716 w 3202939"/>
              <a:gd name="connsiteY3" fmla="*/ 322964 h 3082640"/>
              <a:gd name="connsiteX4" fmla="*/ 3107276 w 3202939"/>
              <a:gd name="connsiteY4" fmla="*/ 1405004 h 3082640"/>
              <a:gd name="connsiteX5" fmla="*/ 2505296 w 3202939"/>
              <a:gd name="connsiteY5" fmla="*/ 1854584 h 3082640"/>
              <a:gd name="connsiteX6" fmla="*/ 1232756 w 3202939"/>
              <a:gd name="connsiteY6" fmla="*/ 3081404 h 3082640"/>
              <a:gd name="connsiteX7" fmla="*/ 104996 w 3202939"/>
              <a:gd name="connsiteY7" fmla="*/ 2365124 h 3082640"/>
              <a:gd name="connsiteX8" fmla="*/ 44036 w 3202939"/>
              <a:gd name="connsiteY8" fmla="*/ 1252604 h 3082640"/>
              <a:gd name="connsiteX9" fmla="*/ 607916 w 3202939"/>
              <a:gd name="connsiteY9" fmla="*/ 422024 h 3082640"/>
              <a:gd name="connsiteX10" fmla="*/ 1461356 w 3202939"/>
              <a:gd name="connsiteY10" fmla="*/ 10544 h 3082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202939" h="3082640">
                <a:moveTo>
                  <a:pt x="1461356" y="10544"/>
                </a:moveTo>
                <a:cubicBezTo>
                  <a:pt x="1702656" y="-38986"/>
                  <a:pt x="1932526" y="100714"/>
                  <a:pt x="2055716" y="124844"/>
                </a:cubicBezTo>
                <a:cubicBezTo>
                  <a:pt x="2055716" y="124844"/>
                  <a:pt x="2073496" y="122304"/>
                  <a:pt x="2200496" y="155324"/>
                </a:cubicBezTo>
                <a:cubicBezTo>
                  <a:pt x="2200496" y="155324"/>
                  <a:pt x="2610399" y="170516"/>
                  <a:pt x="2817716" y="322964"/>
                </a:cubicBezTo>
                <a:cubicBezTo>
                  <a:pt x="3406100" y="755625"/>
                  <a:pt x="3159346" y="1149734"/>
                  <a:pt x="3107276" y="1405004"/>
                </a:cubicBezTo>
                <a:cubicBezTo>
                  <a:pt x="3055206" y="1660274"/>
                  <a:pt x="2817716" y="1575184"/>
                  <a:pt x="2505296" y="1854584"/>
                </a:cubicBezTo>
                <a:cubicBezTo>
                  <a:pt x="2192876" y="2133984"/>
                  <a:pt x="1983759" y="3053847"/>
                  <a:pt x="1232756" y="3081404"/>
                </a:cubicBezTo>
                <a:cubicBezTo>
                  <a:pt x="481753" y="3108961"/>
                  <a:pt x="303116" y="2669924"/>
                  <a:pt x="104996" y="2365124"/>
                </a:cubicBezTo>
                <a:cubicBezTo>
                  <a:pt x="4666" y="2073024"/>
                  <a:pt x="-39784" y="1576454"/>
                  <a:pt x="44036" y="1252604"/>
                </a:cubicBezTo>
                <a:cubicBezTo>
                  <a:pt x="127856" y="928754"/>
                  <a:pt x="369156" y="623954"/>
                  <a:pt x="607916" y="422024"/>
                </a:cubicBezTo>
                <a:cubicBezTo>
                  <a:pt x="846676" y="220094"/>
                  <a:pt x="1220056" y="60074"/>
                  <a:pt x="1461356" y="1054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56DCFBE-6B1A-4B02-A9C1-3E05B82BBEC4}"/>
              </a:ext>
            </a:extLst>
          </p:cNvPr>
          <p:cNvSpPr txBox="1"/>
          <p:nvPr userDrawn="1"/>
        </p:nvSpPr>
        <p:spPr>
          <a:xfrm>
            <a:off x="11321412" y="6205101"/>
            <a:ext cx="62197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260E2A6B-A809-4840-BF14-8648BC0BDF87}" type="slidenum">
              <a:rPr lang="id-ID" sz="1200" b="1" i="0" smtClean="0">
                <a:solidFill>
                  <a:schemeClr val="accent1"/>
                </a:solidFill>
                <a:latin typeface="Roboto"/>
                <a:ea typeface="Open Sans" panose="020B0606030504020204" pitchFamily="34" charset="0"/>
                <a:cs typeface="Open Sans" panose="020B0606030504020204" pitchFamily="34" charset="0"/>
              </a:rPr>
              <a:pPr algn="ctr"/>
              <a:t>‹N°›</a:t>
            </a:fld>
            <a:endParaRPr lang="id-ID" sz="1200" b="1" i="0" dirty="0">
              <a:solidFill>
                <a:schemeClr val="accent1"/>
              </a:solidFill>
              <a:latin typeface="Roboto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EBA1A17F-65AE-41C2-A53F-CE5707F71F2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24650" y="342900"/>
            <a:ext cx="4305300" cy="6515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/>
            </a:lvl1pPr>
          </a:lstStyle>
          <a:p>
            <a:endParaRPr lang="en-US"/>
          </a:p>
        </p:txBody>
      </p:sp>
      <p:sp>
        <p:nvSpPr>
          <p:cNvPr id="3" name="Freeform 49">
            <a:extLst>
              <a:ext uri="{FF2B5EF4-FFF2-40B4-BE49-F238E27FC236}">
                <a16:creationId xmlns:a16="http://schemas.microsoft.com/office/drawing/2014/main" id="{B2497D76-A8DA-4FCD-9BB4-2367D8B3B237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1531415" y="424121"/>
            <a:ext cx="198541" cy="195212"/>
          </a:xfrm>
          <a:custGeom>
            <a:avLst/>
            <a:gdLst>
              <a:gd name="T0" fmla="*/ 129903 w 479"/>
              <a:gd name="T1" fmla="*/ 0 h 471"/>
              <a:gd name="T2" fmla="*/ 129903 w 479"/>
              <a:gd name="T3" fmla="*/ 0 h 471"/>
              <a:gd name="T4" fmla="*/ 0 w 479"/>
              <a:gd name="T5" fmla="*/ 125352 h 471"/>
              <a:gd name="T6" fmla="*/ 129903 w 479"/>
              <a:gd name="T7" fmla="*/ 255044 h 471"/>
              <a:gd name="T8" fmla="*/ 259806 w 479"/>
              <a:gd name="T9" fmla="*/ 125352 h 471"/>
              <a:gd name="T10" fmla="*/ 129903 w 479"/>
              <a:gd name="T11" fmla="*/ 0 h 471"/>
              <a:gd name="T12" fmla="*/ 96204 w 479"/>
              <a:gd name="T13" fmla="*/ 183415 h 471"/>
              <a:gd name="T14" fmla="*/ 96204 w 479"/>
              <a:gd name="T15" fmla="*/ 183415 h 471"/>
              <a:gd name="T16" fmla="*/ 72289 w 479"/>
              <a:gd name="T17" fmla="*/ 183415 h 471"/>
              <a:gd name="T18" fmla="*/ 72289 w 479"/>
              <a:gd name="T19" fmla="*/ 96591 h 471"/>
              <a:gd name="T20" fmla="*/ 96204 w 479"/>
              <a:gd name="T21" fmla="*/ 96591 h 471"/>
              <a:gd name="T22" fmla="*/ 96204 w 479"/>
              <a:gd name="T23" fmla="*/ 183415 h 471"/>
              <a:gd name="T24" fmla="*/ 86421 w 479"/>
              <a:gd name="T25" fmla="*/ 86824 h 471"/>
              <a:gd name="T26" fmla="*/ 86421 w 479"/>
              <a:gd name="T27" fmla="*/ 86824 h 471"/>
              <a:gd name="T28" fmla="*/ 72289 w 479"/>
              <a:gd name="T29" fmla="*/ 72715 h 471"/>
              <a:gd name="T30" fmla="*/ 86421 w 479"/>
              <a:gd name="T31" fmla="*/ 58063 h 471"/>
              <a:gd name="T32" fmla="*/ 101096 w 479"/>
              <a:gd name="T33" fmla="*/ 72715 h 471"/>
              <a:gd name="T34" fmla="*/ 86421 w 479"/>
              <a:gd name="T35" fmla="*/ 86824 h 471"/>
              <a:gd name="T36" fmla="*/ 192409 w 479"/>
              <a:gd name="T37" fmla="*/ 183415 h 471"/>
              <a:gd name="T38" fmla="*/ 192409 w 479"/>
              <a:gd name="T39" fmla="*/ 183415 h 471"/>
              <a:gd name="T40" fmla="*/ 168494 w 479"/>
              <a:gd name="T41" fmla="*/ 183415 h 471"/>
              <a:gd name="T42" fmla="*/ 168494 w 479"/>
              <a:gd name="T43" fmla="*/ 135119 h 471"/>
              <a:gd name="T44" fmla="*/ 154362 w 479"/>
              <a:gd name="T45" fmla="*/ 115584 h 471"/>
              <a:gd name="T46" fmla="*/ 139143 w 479"/>
              <a:gd name="T47" fmla="*/ 125352 h 471"/>
              <a:gd name="T48" fmla="*/ 139143 w 479"/>
              <a:gd name="T49" fmla="*/ 130235 h 471"/>
              <a:gd name="T50" fmla="*/ 139143 w 479"/>
              <a:gd name="T51" fmla="*/ 183415 h 471"/>
              <a:gd name="T52" fmla="*/ 115228 w 479"/>
              <a:gd name="T53" fmla="*/ 183415 h 471"/>
              <a:gd name="T54" fmla="*/ 115228 w 479"/>
              <a:gd name="T55" fmla="*/ 125352 h 471"/>
              <a:gd name="T56" fmla="*/ 110336 w 479"/>
              <a:gd name="T57" fmla="*/ 96591 h 471"/>
              <a:gd name="T58" fmla="*/ 134251 w 479"/>
              <a:gd name="T59" fmla="*/ 96591 h 471"/>
              <a:gd name="T60" fmla="*/ 134251 w 479"/>
              <a:gd name="T61" fmla="*/ 106359 h 471"/>
              <a:gd name="T62" fmla="*/ 139143 w 479"/>
              <a:gd name="T63" fmla="*/ 106359 h 471"/>
              <a:gd name="T64" fmla="*/ 163058 w 479"/>
              <a:gd name="T65" fmla="*/ 96591 h 471"/>
              <a:gd name="T66" fmla="*/ 192409 w 479"/>
              <a:gd name="T67" fmla="*/ 130235 h 471"/>
              <a:gd name="T68" fmla="*/ 192409 w 479"/>
              <a:gd name="T69" fmla="*/ 183415 h 471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0" t="0" r="r" b="b"/>
            <a:pathLst>
              <a:path w="479" h="471">
                <a:moveTo>
                  <a:pt x="239" y="0"/>
                </a:moveTo>
                <a:lnTo>
                  <a:pt x="239" y="0"/>
                </a:lnTo>
                <a:cubicBezTo>
                  <a:pt x="106" y="0"/>
                  <a:pt x="0" y="107"/>
                  <a:pt x="0" y="231"/>
                </a:cubicBezTo>
                <a:cubicBezTo>
                  <a:pt x="0" y="364"/>
                  <a:pt x="106" y="470"/>
                  <a:pt x="239" y="470"/>
                </a:cubicBezTo>
                <a:cubicBezTo>
                  <a:pt x="372" y="470"/>
                  <a:pt x="478" y="364"/>
                  <a:pt x="478" y="231"/>
                </a:cubicBezTo>
                <a:cubicBezTo>
                  <a:pt x="478" y="107"/>
                  <a:pt x="372" y="0"/>
                  <a:pt x="239" y="0"/>
                </a:cubicBezTo>
                <a:close/>
                <a:moveTo>
                  <a:pt x="177" y="338"/>
                </a:moveTo>
                <a:lnTo>
                  <a:pt x="177" y="338"/>
                </a:lnTo>
                <a:cubicBezTo>
                  <a:pt x="133" y="338"/>
                  <a:pt x="133" y="338"/>
                  <a:pt x="133" y="338"/>
                </a:cubicBezTo>
                <a:cubicBezTo>
                  <a:pt x="133" y="178"/>
                  <a:pt x="133" y="178"/>
                  <a:pt x="133" y="178"/>
                </a:cubicBezTo>
                <a:cubicBezTo>
                  <a:pt x="177" y="178"/>
                  <a:pt x="177" y="178"/>
                  <a:pt x="177" y="178"/>
                </a:cubicBezTo>
                <a:lnTo>
                  <a:pt x="177" y="338"/>
                </a:lnTo>
                <a:close/>
                <a:moveTo>
                  <a:pt x="159" y="160"/>
                </a:moveTo>
                <a:lnTo>
                  <a:pt x="159" y="160"/>
                </a:lnTo>
                <a:cubicBezTo>
                  <a:pt x="141" y="160"/>
                  <a:pt x="133" y="151"/>
                  <a:pt x="133" y="134"/>
                </a:cubicBezTo>
                <a:cubicBezTo>
                  <a:pt x="133" y="125"/>
                  <a:pt x="141" y="107"/>
                  <a:pt x="159" y="107"/>
                </a:cubicBezTo>
                <a:cubicBezTo>
                  <a:pt x="168" y="107"/>
                  <a:pt x="177" y="125"/>
                  <a:pt x="186" y="134"/>
                </a:cubicBezTo>
                <a:cubicBezTo>
                  <a:pt x="186" y="151"/>
                  <a:pt x="168" y="160"/>
                  <a:pt x="159" y="160"/>
                </a:cubicBezTo>
                <a:close/>
                <a:moveTo>
                  <a:pt x="354" y="338"/>
                </a:moveTo>
                <a:lnTo>
                  <a:pt x="354" y="338"/>
                </a:lnTo>
                <a:cubicBezTo>
                  <a:pt x="310" y="338"/>
                  <a:pt x="310" y="338"/>
                  <a:pt x="310" y="338"/>
                </a:cubicBezTo>
                <a:cubicBezTo>
                  <a:pt x="310" y="249"/>
                  <a:pt x="310" y="249"/>
                  <a:pt x="310" y="249"/>
                </a:cubicBezTo>
                <a:cubicBezTo>
                  <a:pt x="310" y="231"/>
                  <a:pt x="300" y="213"/>
                  <a:pt x="284" y="213"/>
                </a:cubicBezTo>
                <a:cubicBezTo>
                  <a:pt x="275" y="213"/>
                  <a:pt x="265" y="222"/>
                  <a:pt x="256" y="231"/>
                </a:cubicBezTo>
                <a:lnTo>
                  <a:pt x="256" y="240"/>
                </a:lnTo>
                <a:cubicBezTo>
                  <a:pt x="256" y="338"/>
                  <a:pt x="256" y="338"/>
                  <a:pt x="256" y="338"/>
                </a:cubicBezTo>
                <a:cubicBezTo>
                  <a:pt x="212" y="338"/>
                  <a:pt x="212" y="338"/>
                  <a:pt x="212" y="338"/>
                </a:cubicBezTo>
                <a:cubicBezTo>
                  <a:pt x="212" y="231"/>
                  <a:pt x="212" y="231"/>
                  <a:pt x="212" y="231"/>
                </a:cubicBezTo>
                <a:cubicBezTo>
                  <a:pt x="212" y="205"/>
                  <a:pt x="212" y="196"/>
                  <a:pt x="203" y="178"/>
                </a:cubicBezTo>
                <a:cubicBezTo>
                  <a:pt x="247" y="178"/>
                  <a:pt x="247" y="178"/>
                  <a:pt x="247" y="178"/>
                </a:cubicBezTo>
                <a:cubicBezTo>
                  <a:pt x="247" y="196"/>
                  <a:pt x="247" y="196"/>
                  <a:pt x="247" y="196"/>
                </a:cubicBezTo>
                <a:cubicBezTo>
                  <a:pt x="256" y="196"/>
                  <a:pt x="256" y="196"/>
                  <a:pt x="256" y="196"/>
                </a:cubicBezTo>
                <a:cubicBezTo>
                  <a:pt x="256" y="187"/>
                  <a:pt x="275" y="178"/>
                  <a:pt x="300" y="178"/>
                </a:cubicBezTo>
                <a:cubicBezTo>
                  <a:pt x="337" y="178"/>
                  <a:pt x="354" y="196"/>
                  <a:pt x="354" y="240"/>
                </a:cubicBezTo>
                <a:lnTo>
                  <a:pt x="354" y="338"/>
                </a:lnTo>
                <a:close/>
              </a:path>
            </a:pathLst>
          </a:custGeom>
          <a:solidFill>
            <a:schemeClr val="bg1">
              <a:alpha val="30000"/>
            </a:schemeClr>
          </a:solidFill>
          <a:ln>
            <a:noFill/>
          </a:ln>
          <a:effectLst/>
        </p:spPr>
        <p:txBody>
          <a:bodyPr wrap="none" lIns="34290" tIns="17145" rIns="34290" bIns="17145" anchor="ctr"/>
          <a:lstStyle/>
          <a:p>
            <a:endParaRPr lang="en-US" sz="4596" dirty="0"/>
          </a:p>
        </p:txBody>
      </p:sp>
      <p:sp>
        <p:nvSpPr>
          <p:cNvPr id="5" name="Freeform 78">
            <a:extLst>
              <a:ext uri="{FF2B5EF4-FFF2-40B4-BE49-F238E27FC236}">
                <a16:creationId xmlns:a16="http://schemas.microsoft.com/office/drawing/2014/main" id="{A92DA647-EB57-4EC4-B088-1583E91DF410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1236515" y="423515"/>
            <a:ext cx="198541" cy="196424"/>
          </a:xfrm>
          <a:custGeom>
            <a:avLst/>
            <a:gdLst>
              <a:gd name="T0" fmla="*/ 115228 w 479"/>
              <a:gd name="T1" fmla="*/ 92277 h 471"/>
              <a:gd name="T2" fmla="*/ 115228 w 479"/>
              <a:gd name="T3" fmla="*/ 92277 h 471"/>
              <a:gd name="T4" fmla="*/ 100553 w 479"/>
              <a:gd name="T5" fmla="*/ 77535 h 471"/>
              <a:gd name="T6" fmla="*/ 96204 w 479"/>
              <a:gd name="T7" fmla="*/ 77535 h 471"/>
              <a:gd name="T8" fmla="*/ 91313 w 479"/>
              <a:gd name="T9" fmla="*/ 87363 h 471"/>
              <a:gd name="T10" fmla="*/ 91313 w 479"/>
              <a:gd name="T11" fmla="*/ 102106 h 471"/>
              <a:gd name="T12" fmla="*/ 105444 w 479"/>
              <a:gd name="T13" fmla="*/ 116302 h 471"/>
              <a:gd name="T14" fmla="*/ 110336 w 479"/>
              <a:gd name="T15" fmla="*/ 116302 h 471"/>
              <a:gd name="T16" fmla="*/ 115228 w 479"/>
              <a:gd name="T17" fmla="*/ 92277 h 471"/>
              <a:gd name="T18" fmla="*/ 129360 w 479"/>
              <a:gd name="T19" fmla="*/ 0 h 471"/>
              <a:gd name="T20" fmla="*/ 129360 w 479"/>
              <a:gd name="T21" fmla="*/ 0 h 471"/>
              <a:gd name="T22" fmla="*/ 0 w 479"/>
              <a:gd name="T23" fmla="*/ 126130 h 471"/>
              <a:gd name="T24" fmla="*/ 129360 w 479"/>
              <a:gd name="T25" fmla="*/ 256629 h 471"/>
              <a:gd name="T26" fmla="*/ 259806 w 479"/>
              <a:gd name="T27" fmla="*/ 126130 h 471"/>
              <a:gd name="T28" fmla="*/ 129360 w 479"/>
              <a:gd name="T29" fmla="*/ 0 h 471"/>
              <a:gd name="T30" fmla="*/ 120120 w 479"/>
              <a:gd name="T31" fmla="*/ 184554 h 471"/>
              <a:gd name="T32" fmla="*/ 120120 w 479"/>
              <a:gd name="T33" fmla="*/ 184554 h 471"/>
              <a:gd name="T34" fmla="*/ 100553 w 479"/>
              <a:gd name="T35" fmla="*/ 188923 h 471"/>
              <a:gd name="T36" fmla="*/ 100553 w 479"/>
              <a:gd name="T37" fmla="*/ 188923 h 471"/>
              <a:gd name="T38" fmla="*/ 100553 w 479"/>
              <a:gd name="T39" fmla="*/ 188923 h 471"/>
              <a:gd name="T40" fmla="*/ 67397 w 479"/>
              <a:gd name="T41" fmla="*/ 164352 h 471"/>
              <a:gd name="T42" fmla="*/ 105444 w 479"/>
              <a:gd name="T43" fmla="*/ 135413 h 471"/>
              <a:gd name="T44" fmla="*/ 105444 w 479"/>
              <a:gd name="T45" fmla="*/ 135413 h 471"/>
              <a:gd name="T46" fmla="*/ 100553 w 479"/>
              <a:gd name="T47" fmla="*/ 126130 h 471"/>
              <a:gd name="T48" fmla="*/ 100553 w 479"/>
              <a:gd name="T49" fmla="*/ 126130 h 471"/>
              <a:gd name="T50" fmla="*/ 86421 w 479"/>
              <a:gd name="T51" fmla="*/ 121216 h 471"/>
              <a:gd name="T52" fmla="*/ 76637 w 479"/>
              <a:gd name="T53" fmla="*/ 97191 h 471"/>
              <a:gd name="T54" fmla="*/ 105444 w 479"/>
              <a:gd name="T55" fmla="*/ 68252 h 471"/>
              <a:gd name="T56" fmla="*/ 139143 w 479"/>
              <a:gd name="T57" fmla="*/ 68252 h 471"/>
              <a:gd name="T58" fmla="*/ 139143 w 479"/>
              <a:gd name="T59" fmla="*/ 68252 h 471"/>
              <a:gd name="T60" fmla="*/ 129360 w 479"/>
              <a:gd name="T61" fmla="*/ 73167 h 471"/>
              <a:gd name="T62" fmla="*/ 120120 w 479"/>
              <a:gd name="T63" fmla="*/ 73167 h 471"/>
              <a:gd name="T64" fmla="*/ 129360 w 479"/>
              <a:gd name="T65" fmla="*/ 97191 h 471"/>
              <a:gd name="T66" fmla="*/ 125011 w 479"/>
              <a:gd name="T67" fmla="*/ 116302 h 471"/>
              <a:gd name="T68" fmla="*/ 115228 w 479"/>
              <a:gd name="T69" fmla="*/ 126130 h 471"/>
              <a:gd name="T70" fmla="*/ 125011 w 479"/>
              <a:gd name="T71" fmla="*/ 131045 h 471"/>
              <a:gd name="T72" fmla="*/ 139143 w 479"/>
              <a:gd name="T73" fmla="*/ 155069 h 471"/>
              <a:gd name="T74" fmla="*/ 120120 w 479"/>
              <a:gd name="T75" fmla="*/ 184554 h 471"/>
              <a:gd name="T76" fmla="*/ 192409 w 479"/>
              <a:gd name="T77" fmla="*/ 126130 h 471"/>
              <a:gd name="T78" fmla="*/ 192409 w 479"/>
              <a:gd name="T79" fmla="*/ 126130 h 471"/>
              <a:gd name="T80" fmla="*/ 168494 w 479"/>
              <a:gd name="T81" fmla="*/ 126130 h 471"/>
              <a:gd name="T82" fmla="*/ 168494 w 479"/>
              <a:gd name="T83" fmla="*/ 150155 h 471"/>
              <a:gd name="T84" fmla="*/ 158167 w 479"/>
              <a:gd name="T85" fmla="*/ 150155 h 471"/>
              <a:gd name="T86" fmla="*/ 158167 w 479"/>
              <a:gd name="T87" fmla="*/ 126130 h 471"/>
              <a:gd name="T88" fmla="*/ 139143 w 479"/>
              <a:gd name="T89" fmla="*/ 126130 h 471"/>
              <a:gd name="T90" fmla="*/ 139143 w 479"/>
              <a:gd name="T91" fmla="*/ 116302 h 471"/>
              <a:gd name="T92" fmla="*/ 158167 w 479"/>
              <a:gd name="T93" fmla="*/ 116302 h 471"/>
              <a:gd name="T94" fmla="*/ 158167 w 479"/>
              <a:gd name="T95" fmla="*/ 92277 h 471"/>
              <a:gd name="T96" fmla="*/ 168494 w 479"/>
              <a:gd name="T97" fmla="*/ 92277 h 471"/>
              <a:gd name="T98" fmla="*/ 168494 w 479"/>
              <a:gd name="T99" fmla="*/ 116302 h 471"/>
              <a:gd name="T100" fmla="*/ 192409 w 479"/>
              <a:gd name="T101" fmla="*/ 116302 h 471"/>
              <a:gd name="T102" fmla="*/ 192409 w 479"/>
              <a:gd name="T103" fmla="*/ 126130 h 471"/>
              <a:gd name="T104" fmla="*/ 105444 w 479"/>
              <a:gd name="T105" fmla="*/ 145241 h 471"/>
              <a:gd name="T106" fmla="*/ 105444 w 479"/>
              <a:gd name="T107" fmla="*/ 145241 h 471"/>
              <a:gd name="T108" fmla="*/ 105444 w 479"/>
              <a:gd name="T109" fmla="*/ 145241 h 471"/>
              <a:gd name="T110" fmla="*/ 86421 w 479"/>
              <a:gd name="T111" fmla="*/ 150155 h 471"/>
              <a:gd name="T112" fmla="*/ 81529 w 479"/>
              <a:gd name="T113" fmla="*/ 164352 h 471"/>
              <a:gd name="T114" fmla="*/ 105444 w 479"/>
              <a:gd name="T115" fmla="*/ 179094 h 471"/>
              <a:gd name="T116" fmla="*/ 125011 w 479"/>
              <a:gd name="T117" fmla="*/ 159984 h 471"/>
              <a:gd name="T118" fmla="*/ 105444 w 479"/>
              <a:gd name="T119" fmla="*/ 145241 h 471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0" t="0" r="r" b="b"/>
            <a:pathLst>
              <a:path w="479" h="471">
                <a:moveTo>
                  <a:pt x="212" y="169"/>
                </a:moveTo>
                <a:lnTo>
                  <a:pt x="212" y="169"/>
                </a:lnTo>
                <a:cubicBezTo>
                  <a:pt x="212" y="142"/>
                  <a:pt x="203" y="142"/>
                  <a:pt x="185" y="142"/>
                </a:cubicBezTo>
                <a:cubicBezTo>
                  <a:pt x="185" y="142"/>
                  <a:pt x="185" y="142"/>
                  <a:pt x="177" y="142"/>
                </a:cubicBezTo>
                <a:cubicBezTo>
                  <a:pt x="177" y="142"/>
                  <a:pt x="168" y="151"/>
                  <a:pt x="168" y="160"/>
                </a:cubicBezTo>
                <a:cubicBezTo>
                  <a:pt x="159" y="160"/>
                  <a:pt x="159" y="169"/>
                  <a:pt x="168" y="187"/>
                </a:cubicBezTo>
                <a:cubicBezTo>
                  <a:pt x="168" y="195"/>
                  <a:pt x="185" y="213"/>
                  <a:pt x="194" y="213"/>
                </a:cubicBezTo>
                <a:cubicBezTo>
                  <a:pt x="194" y="213"/>
                  <a:pt x="194" y="213"/>
                  <a:pt x="203" y="213"/>
                </a:cubicBezTo>
                <a:cubicBezTo>
                  <a:pt x="212" y="204"/>
                  <a:pt x="221" y="187"/>
                  <a:pt x="212" y="169"/>
                </a:cubicBezTo>
                <a:close/>
                <a:moveTo>
                  <a:pt x="238" y="0"/>
                </a:moveTo>
                <a:lnTo>
                  <a:pt x="238" y="0"/>
                </a:lnTo>
                <a:cubicBezTo>
                  <a:pt x="106" y="0"/>
                  <a:pt x="0" y="107"/>
                  <a:pt x="0" y="231"/>
                </a:cubicBezTo>
                <a:cubicBezTo>
                  <a:pt x="0" y="363"/>
                  <a:pt x="106" y="470"/>
                  <a:pt x="238" y="470"/>
                </a:cubicBezTo>
                <a:cubicBezTo>
                  <a:pt x="372" y="470"/>
                  <a:pt x="478" y="363"/>
                  <a:pt x="478" y="231"/>
                </a:cubicBezTo>
                <a:cubicBezTo>
                  <a:pt x="478" y="107"/>
                  <a:pt x="372" y="0"/>
                  <a:pt x="238" y="0"/>
                </a:cubicBezTo>
                <a:close/>
                <a:moveTo>
                  <a:pt x="221" y="338"/>
                </a:moveTo>
                <a:lnTo>
                  <a:pt x="221" y="338"/>
                </a:lnTo>
                <a:cubicBezTo>
                  <a:pt x="212" y="346"/>
                  <a:pt x="194" y="346"/>
                  <a:pt x="185" y="346"/>
                </a:cubicBezTo>
                <a:cubicBezTo>
                  <a:pt x="177" y="346"/>
                  <a:pt x="124" y="346"/>
                  <a:pt x="124" y="301"/>
                </a:cubicBezTo>
                <a:cubicBezTo>
                  <a:pt x="124" y="257"/>
                  <a:pt x="177" y="248"/>
                  <a:pt x="194" y="248"/>
                </a:cubicBezTo>
                <a:cubicBezTo>
                  <a:pt x="185" y="240"/>
                  <a:pt x="185" y="231"/>
                  <a:pt x="185" y="231"/>
                </a:cubicBezTo>
                <a:cubicBezTo>
                  <a:pt x="177" y="231"/>
                  <a:pt x="168" y="222"/>
                  <a:pt x="159" y="222"/>
                </a:cubicBezTo>
                <a:cubicBezTo>
                  <a:pt x="141" y="213"/>
                  <a:pt x="141" y="195"/>
                  <a:pt x="141" y="178"/>
                </a:cubicBezTo>
                <a:cubicBezTo>
                  <a:pt x="141" y="125"/>
                  <a:pt x="194" y="125"/>
                  <a:pt x="194" y="125"/>
                </a:cubicBezTo>
                <a:cubicBezTo>
                  <a:pt x="256" y="125"/>
                  <a:pt x="256" y="125"/>
                  <a:pt x="256" y="125"/>
                </a:cubicBezTo>
                <a:cubicBezTo>
                  <a:pt x="256" y="134"/>
                  <a:pt x="238" y="134"/>
                  <a:pt x="238" y="134"/>
                </a:cubicBezTo>
                <a:cubicBezTo>
                  <a:pt x="230" y="134"/>
                  <a:pt x="230" y="134"/>
                  <a:pt x="221" y="134"/>
                </a:cubicBezTo>
                <a:cubicBezTo>
                  <a:pt x="238" y="142"/>
                  <a:pt x="238" y="160"/>
                  <a:pt x="238" y="178"/>
                </a:cubicBezTo>
                <a:cubicBezTo>
                  <a:pt x="238" y="195"/>
                  <a:pt x="230" y="204"/>
                  <a:pt x="230" y="213"/>
                </a:cubicBezTo>
                <a:cubicBezTo>
                  <a:pt x="221" y="222"/>
                  <a:pt x="212" y="222"/>
                  <a:pt x="212" y="231"/>
                </a:cubicBezTo>
                <a:cubicBezTo>
                  <a:pt x="212" y="231"/>
                  <a:pt x="221" y="240"/>
                  <a:pt x="230" y="240"/>
                </a:cubicBezTo>
                <a:cubicBezTo>
                  <a:pt x="238" y="248"/>
                  <a:pt x="256" y="266"/>
                  <a:pt x="256" y="284"/>
                </a:cubicBezTo>
                <a:cubicBezTo>
                  <a:pt x="256" y="310"/>
                  <a:pt x="247" y="328"/>
                  <a:pt x="221" y="338"/>
                </a:cubicBezTo>
                <a:close/>
                <a:moveTo>
                  <a:pt x="354" y="231"/>
                </a:moveTo>
                <a:lnTo>
                  <a:pt x="354" y="231"/>
                </a:lnTo>
                <a:cubicBezTo>
                  <a:pt x="310" y="231"/>
                  <a:pt x="310" y="231"/>
                  <a:pt x="310" y="231"/>
                </a:cubicBezTo>
                <a:cubicBezTo>
                  <a:pt x="310" y="275"/>
                  <a:pt x="310" y="275"/>
                  <a:pt x="310" y="275"/>
                </a:cubicBezTo>
                <a:cubicBezTo>
                  <a:pt x="291" y="275"/>
                  <a:pt x="291" y="275"/>
                  <a:pt x="291" y="275"/>
                </a:cubicBezTo>
                <a:cubicBezTo>
                  <a:pt x="291" y="231"/>
                  <a:pt x="291" y="231"/>
                  <a:pt x="291" y="231"/>
                </a:cubicBezTo>
                <a:cubicBezTo>
                  <a:pt x="256" y="231"/>
                  <a:pt x="256" y="231"/>
                  <a:pt x="256" y="231"/>
                </a:cubicBezTo>
                <a:cubicBezTo>
                  <a:pt x="256" y="213"/>
                  <a:pt x="256" y="213"/>
                  <a:pt x="256" y="213"/>
                </a:cubicBezTo>
                <a:cubicBezTo>
                  <a:pt x="291" y="213"/>
                  <a:pt x="291" y="213"/>
                  <a:pt x="291" y="213"/>
                </a:cubicBezTo>
                <a:cubicBezTo>
                  <a:pt x="291" y="169"/>
                  <a:pt x="291" y="169"/>
                  <a:pt x="291" y="169"/>
                </a:cubicBezTo>
                <a:cubicBezTo>
                  <a:pt x="310" y="169"/>
                  <a:pt x="310" y="169"/>
                  <a:pt x="310" y="169"/>
                </a:cubicBezTo>
                <a:cubicBezTo>
                  <a:pt x="310" y="213"/>
                  <a:pt x="310" y="213"/>
                  <a:pt x="310" y="213"/>
                </a:cubicBezTo>
                <a:cubicBezTo>
                  <a:pt x="354" y="213"/>
                  <a:pt x="354" y="213"/>
                  <a:pt x="354" y="213"/>
                </a:cubicBezTo>
                <a:lnTo>
                  <a:pt x="354" y="231"/>
                </a:lnTo>
                <a:close/>
                <a:moveTo>
                  <a:pt x="194" y="266"/>
                </a:moveTo>
                <a:lnTo>
                  <a:pt x="194" y="266"/>
                </a:lnTo>
                <a:cubicBezTo>
                  <a:pt x="177" y="266"/>
                  <a:pt x="168" y="266"/>
                  <a:pt x="159" y="275"/>
                </a:cubicBezTo>
                <a:cubicBezTo>
                  <a:pt x="159" y="284"/>
                  <a:pt x="150" y="293"/>
                  <a:pt x="150" y="301"/>
                </a:cubicBezTo>
                <a:cubicBezTo>
                  <a:pt x="150" y="319"/>
                  <a:pt x="168" y="328"/>
                  <a:pt x="194" y="328"/>
                </a:cubicBezTo>
                <a:cubicBezTo>
                  <a:pt x="221" y="319"/>
                  <a:pt x="230" y="310"/>
                  <a:pt x="230" y="293"/>
                </a:cubicBezTo>
                <a:cubicBezTo>
                  <a:pt x="230" y="275"/>
                  <a:pt x="212" y="266"/>
                  <a:pt x="194" y="266"/>
                </a:cubicBezTo>
                <a:close/>
              </a:path>
            </a:pathLst>
          </a:custGeom>
          <a:solidFill>
            <a:schemeClr val="bg1">
              <a:alpha val="30000"/>
            </a:schemeClr>
          </a:solidFill>
          <a:ln>
            <a:noFill/>
          </a:ln>
          <a:effectLst/>
        </p:spPr>
        <p:txBody>
          <a:bodyPr wrap="none" lIns="34290" tIns="17145" rIns="34290" bIns="17145" anchor="ctr"/>
          <a:lstStyle/>
          <a:p>
            <a:endParaRPr lang="en-US" sz="4596" dirty="0"/>
          </a:p>
        </p:txBody>
      </p:sp>
      <p:sp>
        <p:nvSpPr>
          <p:cNvPr id="6" name="Freeform 79">
            <a:extLst>
              <a:ext uri="{FF2B5EF4-FFF2-40B4-BE49-F238E27FC236}">
                <a16:creationId xmlns:a16="http://schemas.microsoft.com/office/drawing/2014/main" id="{4D242557-C2DA-46EF-B3D9-D4D059B0786B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0941615" y="423515"/>
            <a:ext cx="198541" cy="196424"/>
          </a:xfrm>
          <a:custGeom>
            <a:avLst/>
            <a:gdLst>
              <a:gd name="T0" fmla="*/ 130447 w 479"/>
              <a:gd name="T1" fmla="*/ 0 h 471"/>
              <a:gd name="T2" fmla="*/ 130447 w 479"/>
              <a:gd name="T3" fmla="*/ 0 h 471"/>
              <a:gd name="T4" fmla="*/ 0 w 479"/>
              <a:gd name="T5" fmla="*/ 126130 h 471"/>
              <a:gd name="T6" fmla="*/ 130447 w 479"/>
              <a:gd name="T7" fmla="*/ 256629 h 471"/>
              <a:gd name="T8" fmla="*/ 259806 w 479"/>
              <a:gd name="T9" fmla="*/ 126130 h 471"/>
              <a:gd name="T10" fmla="*/ 130447 w 479"/>
              <a:gd name="T11" fmla="*/ 0 h 471"/>
              <a:gd name="T12" fmla="*/ 159254 w 479"/>
              <a:gd name="T13" fmla="*/ 87363 h 471"/>
              <a:gd name="T14" fmla="*/ 159254 w 479"/>
              <a:gd name="T15" fmla="*/ 87363 h 471"/>
              <a:gd name="T16" fmla="*/ 139687 w 479"/>
              <a:gd name="T17" fmla="*/ 87363 h 471"/>
              <a:gd name="T18" fmla="*/ 135339 w 479"/>
              <a:gd name="T19" fmla="*/ 97191 h 471"/>
              <a:gd name="T20" fmla="*/ 135339 w 479"/>
              <a:gd name="T21" fmla="*/ 106474 h 471"/>
              <a:gd name="T22" fmla="*/ 159254 w 479"/>
              <a:gd name="T23" fmla="*/ 106474 h 471"/>
              <a:gd name="T24" fmla="*/ 159254 w 479"/>
              <a:gd name="T25" fmla="*/ 131045 h 471"/>
              <a:gd name="T26" fmla="*/ 135339 w 479"/>
              <a:gd name="T27" fmla="*/ 131045 h 471"/>
              <a:gd name="T28" fmla="*/ 135339 w 479"/>
              <a:gd name="T29" fmla="*/ 188923 h 471"/>
              <a:gd name="T30" fmla="*/ 115772 w 479"/>
              <a:gd name="T31" fmla="*/ 188923 h 471"/>
              <a:gd name="T32" fmla="*/ 115772 w 479"/>
              <a:gd name="T33" fmla="*/ 131045 h 471"/>
              <a:gd name="T34" fmla="*/ 91856 w 479"/>
              <a:gd name="T35" fmla="*/ 131045 h 471"/>
              <a:gd name="T36" fmla="*/ 91856 w 479"/>
              <a:gd name="T37" fmla="*/ 106474 h 471"/>
              <a:gd name="T38" fmla="*/ 115772 w 479"/>
              <a:gd name="T39" fmla="*/ 106474 h 471"/>
              <a:gd name="T40" fmla="*/ 115772 w 479"/>
              <a:gd name="T41" fmla="*/ 97191 h 471"/>
              <a:gd name="T42" fmla="*/ 139687 w 479"/>
              <a:gd name="T43" fmla="*/ 68252 h 471"/>
              <a:gd name="T44" fmla="*/ 159254 w 479"/>
              <a:gd name="T45" fmla="*/ 68252 h 471"/>
              <a:gd name="T46" fmla="*/ 159254 w 479"/>
              <a:gd name="T47" fmla="*/ 87363 h 471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479" h="471">
                <a:moveTo>
                  <a:pt x="240" y="0"/>
                </a:moveTo>
                <a:lnTo>
                  <a:pt x="240" y="0"/>
                </a:lnTo>
                <a:cubicBezTo>
                  <a:pt x="106" y="0"/>
                  <a:pt x="0" y="107"/>
                  <a:pt x="0" y="231"/>
                </a:cubicBezTo>
                <a:cubicBezTo>
                  <a:pt x="0" y="363"/>
                  <a:pt x="106" y="470"/>
                  <a:pt x="240" y="470"/>
                </a:cubicBezTo>
                <a:cubicBezTo>
                  <a:pt x="372" y="470"/>
                  <a:pt x="478" y="363"/>
                  <a:pt x="478" y="231"/>
                </a:cubicBezTo>
                <a:cubicBezTo>
                  <a:pt x="478" y="107"/>
                  <a:pt x="372" y="0"/>
                  <a:pt x="240" y="0"/>
                </a:cubicBezTo>
                <a:close/>
                <a:moveTo>
                  <a:pt x="293" y="160"/>
                </a:moveTo>
                <a:lnTo>
                  <a:pt x="293" y="160"/>
                </a:lnTo>
                <a:cubicBezTo>
                  <a:pt x="257" y="160"/>
                  <a:pt x="257" y="160"/>
                  <a:pt x="257" y="160"/>
                </a:cubicBezTo>
                <a:cubicBezTo>
                  <a:pt x="257" y="160"/>
                  <a:pt x="249" y="169"/>
                  <a:pt x="249" y="178"/>
                </a:cubicBezTo>
                <a:cubicBezTo>
                  <a:pt x="249" y="195"/>
                  <a:pt x="249" y="195"/>
                  <a:pt x="249" y="195"/>
                </a:cubicBezTo>
                <a:cubicBezTo>
                  <a:pt x="293" y="195"/>
                  <a:pt x="293" y="195"/>
                  <a:pt x="293" y="195"/>
                </a:cubicBezTo>
                <a:cubicBezTo>
                  <a:pt x="293" y="240"/>
                  <a:pt x="293" y="240"/>
                  <a:pt x="293" y="240"/>
                </a:cubicBezTo>
                <a:cubicBezTo>
                  <a:pt x="249" y="240"/>
                  <a:pt x="249" y="240"/>
                  <a:pt x="249" y="240"/>
                </a:cubicBezTo>
                <a:cubicBezTo>
                  <a:pt x="249" y="346"/>
                  <a:pt x="249" y="346"/>
                  <a:pt x="249" y="346"/>
                </a:cubicBezTo>
                <a:cubicBezTo>
                  <a:pt x="213" y="346"/>
                  <a:pt x="213" y="346"/>
                  <a:pt x="213" y="346"/>
                </a:cubicBezTo>
                <a:cubicBezTo>
                  <a:pt x="213" y="240"/>
                  <a:pt x="213" y="240"/>
                  <a:pt x="213" y="240"/>
                </a:cubicBezTo>
                <a:cubicBezTo>
                  <a:pt x="169" y="240"/>
                  <a:pt x="169" y="240"/>
                  <a:pt x="169" y="240"/>
                </a:cubicBezTo>
                <a:cubicBezTo>
                  <a:pt x="169" y="195"/>
                  <a:pt x="169" y="195"/>
                  <a:pt x="169" y="195"/>
                </a:cubicBezTo>
                <a:cubicBezTo>
                  <a:pt x="213" y="195"/>
                  <a:pt x="213" y="195"/>
                  <a:pt x="213" y="195"/>
                </a:cubicBezTo>
                <a:cubicBezTo>
                  <a:pt x="213" y="178"/>
                  <a:pt x="213" y="178"/>
                  <a:pt x="213" y="178"/>
                </a:cubicBezTo>
                <a:cubicBezTo>
                  <a:pt x="213" y="151"/>
                  <a:pt x="230" y="125"/>
                  <a:pt x="257" y="125"/>
                </a:cubicBezTo>
                <a:cubicBezTo>
                  <a:pt x="293" y="125"/>
                  <a:pt x="293" y="125"/>
                  <a:pt x="293" y="125"/>
                </a:cubicBezTo>
                <a:lnTo>
                  <a:pt x="293" y="160"/>
                </a:lnTo>
                <a:close/>
              </a:path>
            </a:pathLst>
          </a:custGeom>
          <a:solidFill>
            <a:schemeClr val="bg1">
              <a:alpha val="30000"/>
            </a:schemeClr>
          </a:solidFill>
          <a:ln>
            <a:noFill/>
          </a:ln>
          <a:effectLst/>
        </p:spPr>
        <p:txBody>
          <a:bodyPr wrap="none" lIns="34290" tIns="17145" rIns="34290" bIns="17145" anchor="ctr"/>
          <a:lstStyle/>
          <a:p>
            <a:endParaRPr lang="en-US" sz="4596" dirty="0"/>
          </a:p>
        </p:txBody>
      </p:sp>
      <p:sp>
        <p:nvSpPr>
          <p:cNvPr id="7" name="Freeform 86">
            <a:extLst>
              <a:ext uri="{FF2B5EF4-FFF2-40B4-BE49-F238E27FC236}">
                <a16:creationId xmlns:a16="http://schemas.microsoft.com/office/drawing/2014/main" id="{00F02773-C471-40CB-9C85-7F657F3985DF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0645505" y="423515"/>
            <a:ext cx="199751" cy="196424"/>
          </a:xfrm>
          <a:custGeom>
            <a:avLst/>
            <a:gdLst>
              <a:gd name="T0" fmla="*/ 130423 w 480"/>
              <a:gd name="T1" fmla="*/ 0 h 471"/>
              <a:gd name="T2" fmla="*/ 130423 w 480"/>
              <a:gd name="T3" fmla="*/ 0 h 471"/>
              <a:gd name="T4" fmla="*/ 0 w 480"/>
              <a:gd name="T5" fmla="*/ 126130 h 471"/>
              <a:gd name="T6" fmla="*/ 130423 w 480"/>
              <a:gd name="T7" fmla="*/ 256629 h 471"/>
              <a:gd name="T8" fmla="*/ 261391 w 480"/>
              <a:gd name="T9" fmla="*/ 126130 h 471"/>
              <a:gd name="T10" fmla="*/ 130423 w 480"/>
              <a:gd name="T11" fmla="*/ 0 h 471"/>
              <a:gd name="T12" fmla="*/ 183902 w 480"/>
              <a:gd name="T13" fmla="*/ 106474 h 471"/>
              <a:gd name="T14" fmla="*/ 183902 w 480"/>
              <a:gd name="T15" fmla="*/ 106474 h 471"/>
              <a:gd name="T16" fmla="*/ 183902 w 480"/>
              <a:gd name="T17" fmla="*/ 106474 h 471"/>
              <a:gd name="T18" fmla="*/ 111323 w 480"/>
              <a:gd name="T19" fmla="*/ 179094 h 471"/>
              <a:gd name="T20" fmla="*/ 72578 w 480"/>
              <a:gd name="T21" fmla="*/ 169266 h 471"/>
              <a:gd name="T22" fmla="*/ 77490 w 480"/>
              <a:gd name="T23" fmla="*/ 169266 h 471"/>
              <a:gd name="T24" fmla="*/ 111323 w 480"/>
              <a:gd name="T25" fmla="*/ 159984 h 471"/>
              <a:gd name="T26" fmla="*/ 87312 w 480"/>
              <a:gd name="T27" fmla="*/ 140327 h 471"/>
              <a:gd name="T28" fmla="*/ 92224 w 480"/>
              <a:gd name="T29" fmla="*/ 140327 h 471"/>
              <a:gd name="T30" fmla="*/ 97135 w 480"/>
              <a:gd name="T31" fmla="*/ 140327 h 471"/>
              <a:gd name="T32" fmla="*/ 77490 w 480"/>
              <a:gd name="T33" fmla="*/ 116302 h 471"/>
              <a:gd name="T34" fmla="*/ 77490 w 480"/>
              <a:gd name="T35" fmla="*/ 116302 h 471"/>
              <a:gd name="T36" fmla="*/ 87312 w 480"/>
              <a:gd name="T37" fmla="*/ 116302 h 471"/>
              <a:gd name="T38" fmla="*/ 77490 w 480"/>
              <a:gd name="T39" fmla="*/ 97191 h 471"/>
              <a:gd name="T40" fmla="*/ 82401 w 480"/>
              <a:gd name="T41" fmla="*/ 82449 h 471"/>
              <a:gd name="T42" fmla="*/ 130423 w 480"/>
              <a:gd name="T43" fmla="*/ 111388 h 471"/>
              <a:gd name="T44" fmla="*/ 130423 w 480"/>
              <a:gd name="T45" fmla="*/ 106474 h 471"/>
              <a:gd name="T46" fmla="*/ 159345 w 480"/>
              <a:gd name="T47" fmla="*/ 77535 h 471"/>
              <a:gd name="T48" fmla="*/ 174079 w 480"/>
              <a:gd name="T49" fmla="*/ 87363 h 471"/>
              <a:gd name="T50" fmla="*/ 193724 w 480"/>
              <a:gd name="T51" fmla="*/ 82449 h 471"/>
              <a:gd name="T52" fmla="*/ 183902 w 480"/>
              <a:gd name="T53" fmla="*/ 97191 h 471"/>
              <a:gd name="T54" fmla="*/ 198636 w 480"/>
              <a:gd name="T55" fmla="*/ 92277 h 471"/>
              <a:gd name="T56" fmla="*/ 183902 w 480"/>
              <a:gd name="T57" fmla="*/ 106474 h 471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0" t="0" r="r" b="b"/>
            <a:pathLst>
              <a:path w="480" h="471">
                <a:moveTo>
                  <a:pt x="239" y="0"/>
                </a:moveTo>
                <a:lnTo>
                  <a:pt x="239" y="0"/>
                </a:lnTo>
                <a:cubicBezTo>
                  <a:pt x="107" y="0"/>
                  <a:pt x="0" y="107"/>
                  <a:pt x="0" y="231"/>
                </a:cubicBezTo>
                <a:cubicBezTo>
                  <a:pt x="0" y="363"/>
                  <a:pt x="107" y="470"/>
                  <a:pt x="239" y="470"/>
                </a:cubicBezTo>
                <a:cubicBezTo>
                  <a:pt x="372" y="470"/>
                  <a:pt x="479" y="363"/>
                  <a:pt x="479" y="231"/>
                </a:cubicBezTo>
                <a:cubicBezTo>
                  <a:pt x="479" y="107"/>
                  <a:pt x="372" y="0"/>
                  <a:pt x="239" y="0"/>
                </a:cubicBezTo>
                <a:close/>
                <a:moveTo>
                  <a:pt x="337" y="195"/>
                </a:moveTo>
                <a:lnTo>
                  <a:pt x="337" y="195"/>
                </a:lnTo>
                <a:cubicBezTo>
                  <a:pt x="337" y="257"/>
                  <a:pt x="292" y="328"/>
                  <a:pt x="204" y="328"/>
                </a:cubicBezTo>
                <a:cubicBezTo>
                  <a:pt x="178" y="328"/>
                  <a:pt x="151" y="319"/>
                  <a:pt x="133" y="310"/>
                </a:cubicBezTo>
                <a:lnTo>
                  <a:pt x="142" y="310"/>
                </a:lnTo>
                <a:cubicBezTo>
                  <a:pt x="160" y="310"/>
                  <a:pt x="186" y="301"/>
                  <a:pt x="204" y="293"/>
                </a:cubicBezTo>
                <a:cubicBezTo>
                  <a:pt x="178" y="293"/>
                  <a:pt x="160" y="275"/>
                  <a:pt x="160" y="257"/>
                </a:cubicBezTo>
                <a:cubicBezTo>
                  <a:pt x="160" y="257"/>
                  <a:pt x="160" y="257"/>
                  <a:pt x="169" y="257"/>
                </a:cubicBezTo>
                <a:lnTo>
                  <a:pt x="178" y="257"/>
                </a:lnTo>
                <a:cubicBezTo>
                  <a:pt x="160" y="248"/>
                  <a:pt x="142" y="231"/>
                  <a:pt x="142" y="213"/>
                </a:cubicBezTo>
                <a:cubicBezTo>
                  <a:pt x="142" y="213"/>
                  <a:pt x="151" y="213"/>
                  <a:pt x="160" y="213"/>
                </a:cubicBezTo>
                <a:cubicBezTo>
                  <a:pt x="151" y="204"/>
                  <a:pt x="142" y="195"/>
                  <a:pt x="142" y="178"/>
                </a:cubicBezTo>
                <a:cubicBezTo>
                  <a:pt x="142" y="169"/>
                  <a:pt x="142" y="160"/>
                  <a:pt x="151" y="151"/>
                </a:cubicBezTo>
                <a:cubicBezTo>
                  <a:pt x="169" y="178"/>
                  <a:pt x="204" y="204"/>
                  <a:pt x="239" y="204"/>
                </a:cubicBezTo>
                <a:cubicBezTo>
                  <a:pt x="239" y="195"/>
                  <a:pt x="239" y="195"/>
                  <a:pt x="239" y="195"/>
                </a:cubicBezTo>
                <a:cubicBezTo>
                  <a:pt x="239" y="169"/>
                  <a:pt x="266" y="142"/>
                  <a:pt x="292" y="142"/>
                </a:cubicBezTo>
                <a:cubicBezTo>
                  <a:pt x="301" y="142"/>
                  <a:pt x="319" y="151"/>
                  <a:pt x="319" y="160"/>
                </a:cubicBezTo>
                <a:cubicBezTo>
                  <a:pt x="337" y="160"/>
                  <a:pt x="346" y="151"/>
                  <a:pt x="355" y="151"/>
                </a:cubicBezTo>
                <a:cubicBezTo>
                  <a:pt x="346" y="160"/>
                  <a:pt x="346" y="169"/>
                  <a:pt x="337" y="178"/>
                </a:cubicBezTo>
                <a:cubicBezTo>
                  <a:pt x="346" y="178"/>
                  <a:pt x="355" y="169"/>
                  <a:pt x="364" y="169"/>
                </a:cubicBezTo>
                <a:cubicBezTo>
                  <a:pt x="355" y="178"/>
                  <a:pt x="346" y="187"/>
                  <a:pt x="337" y="195"/>
                </a:cubicBezTo>
                <a:close/>
              </a:path>
            </a:pathLst>
          </a:cu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n-US" dirty="0">
              <a:solidFill>
                <a:schemeClr val="l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2909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 nodePh="1">
                                  <p:stCondLst>
                                    <p:cond delay="25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4" grpId="0"/>
    </p:bldLst>
  </p:timing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Freeform: Shape 67">
            <a:extLst>
              <a:ext uri="{FF2B5EF4-FFF2-40B4-BE49-F238E27FC236}">
                <a16:creationId xmlns:a16="http://schemas.microsoft.com/office/drawing/2014/main" id="{94DA9D9C-05F4-4B42-9B04-8C8A08799F45}"/>
              </a:ext>
            </a:extLst>
          </p:cNvPr>
          <p:cNvSpPr/>
          <p:nvPr userDrawn="1"/>
        </p:nvSpPr>
        <p:spPr>
          <a:xfrm rot="14125145">
            <a:off x="11393977" y="6114864"/>
            <a:ext cx="476848" cy="457473"/>
          </a:xfrm>
          <a:custGeom>
            <a:avLst/>
            <a:gdLst>
              <a:gd name="connsiteX0" fmla="*/ 1461356 w 3189331"/>
              <a:gd name="connsiteY0" fmla="*/ 10544 h 3099408"/>
              <a:gd name="connsiteX1" fmla="*/ 2055716 w 3189331"/>
              <a:gd name="connsiteY1" fmla="*/ 124844 h 3099408"/>
              <a:gd name="connsiteX2" fmla="*/ 2200496 w 3189331"/>
              <a:gd name="connsiteY2" fmla="*/ 155324 h 3099408"/>
              <a:gd name="connsiteX3" fmla="*/ 2817716 w 3189331"/>
              <a:gd name="connsiteY3" fmla="*/ 322964 h 3099408"/>
              <a:gd name="connsiteX4" fmla="*/ 3152996 w 3189331"/>
              <a:gd name="connsiteY4" fmla="*/ 742064 h 3099408"/>
              <a:gd name="connsiteX5" fmla="*/ 3107276 w 3189331"/>
              <a:gd name="connsiteY5" fmla="*/ 1405004 h 3099408"/>
              <a:gd name="connsiteX6" fmla="*/ 2505296 w 3189331"/>
              <a:gd name="connsiteY6" fmla="*/ 1854584 h 3099408"/>
              <a:gd name="connsiteX7" fmla="*/ 2192876 w 3189331"/>
              <a:gd name="connsiteY7" fmla="*/ 2433704 h 3099408"/>
              <a:gd name="connsiteX8" fmla="*/ 1697576 w 3189331"/>
              <a:gd name="connsiteY8" fmla="*/ 2860424 h 3099408"/>
              <a:gd name="connsiteX9" fmla="*/ 1232756 w 3189331"/>
              <a:gd name="connsiteY9" fmla="*/ 3081404 h 3099408"/>
              <a:gd name="connsiteX10" fmla="*/ 646016 w 3189331"/>
              <a:gd name="connsiteY10" fmla="*/ 3005204 h 3099408"/>
              <a:gd name="connsiteX11" fmla="*/ 104996 w 3189331"/>
              <a:gd name="connsiteY11" fmla="*/ 2365124 h 3099408"/>
              <a:gd name="connsiteX12" fmla="*/ 44036 w 3189331"/>
              <a:gd name="connsiteY12" fmla="*/ 1252604 h 3099408"/>
              <a:gd name="connsiteX13" fmla="*/ 607916 w 3189331"/>
              <a:gd name="connsiteY13" fmla="*/ 422024 h 3099408"/>
              <a:gd name="connsiteX14" fmla="*/ 1461356 w 3189331"/>
              <a:gd name="connsiteY14" fmla="*/ 10544 h 3099408"/>
              <a:gd name="connsiteX0" fmla="*/ 1461356 w 3197385"/>
              <a:gd name="connsiteY0" fmla="*/ 10544 h 3099408"/>
              <a:gd name="connsiteX1" fmla="*/ 2055716 w 3197385"/>
              <a:gd name="connsiteY1" fmla="*/ 124844 h 3099408"/>
              <a:gd name="connsiteX2" fmla="*/ 2200496 w 3197385"/>
              <a:gd name="connsiteY2" fmla="*/ 155324 h 3099408"/>
              <a:gd name="connsiteX3" fmla="*/ 2817716 w 3197385"/>
              <a:gd name="connsiteY3" fmla="*/ 322964 h 3099408"/>
              <a:gd name="connsiteX4" fmla="*/ 3152996 w 3197385"/>
              <a:gd name="connsiteY4" fmla="*/ 742064 h 3099408"/>
              <a:gd name="connsiteX5" fmla="*/ 3107276 w 3197385"/>
              <a:gd name="connsiteY5" fmla="*/ 1405004 h 3099408"/>
              <a:gd name="connsiteX6" fmla="*/ 2505296 w 3197385"/>
              <a:gd name="connsiteY6" fmla="*/ 1854584 h 3099408"/>
              <a:gd name="connsiteX7" fmla="*/ 2192876 w 3197385"/>
              <a:gd name="connsiteY7" fmla="*/ 2433704 h 3099408"/>
              <a:gd name="connsiteX8" fmla="*/ 1697576 w 3197385"/>
              <a:gd name="connsiteY8" fmla="*/ 2860424 h 3099408"/>
              <a:gd name="connsiteX9" fmla="*/ 1232756 w 3197385"/>
              <a:gd name="connsiteY9" fmla="*/ 3081404 h 3099408"/>
              <a:gd name="connsiteX10" fmla="*/ 646016 w 3197385"/>
              <a:gd name="connsiteY10" fmla="*/ 3005204 h 3099408"/>
              <a:gd name="connsiteX11" fmla="*/ 104996 w 3197385"/>
              <a:gd name="connsiteY11" fmla="*/ 2365124 h 3099408"/>
              <a:gd name="connsiteX12" fmla="*/ 44036 w 3197385"/>
              <a:gd name="connsiteY12" fmla="*/ 1252604 h 3099408"/>
              <a:gd name="connsiteX13" fmla="*/ 607916 w 3197385"/>
              <a:gd name="connsiteY13" fmla="*/ 422024 h 3099408"/>
              <a:gd name="connsiteX14" fmla="*/ 1461356 w 3197385"/>
              <a:gd name="connsiteY14" fmla="*/ 10544 h 3099408"/>
              <a:gd name="connsiteX0" fmla="*/ 1461356 w 3116044"/>
              <a:gd name="connsiteY0" fmla="*/ 10544 h 3099408"/>
              <a:gd name="connsiteX1" fmla="*/ 2055716 w 3116044"/>
              <a:gd name="connsiteY1" fmla="*/ 124844 h 3099408"/>
              <a:gd name="connsiteX2" fmla="*/ 2200496 w 3116044"/>
              <a:gd name="connsiteY2" fmla="*/ 155324 h 3099408"/>
              <a:gd name="connsiteX3" fmla="*/ 2817716 w 3116044"/>
              <a:gd name="connsiteY3" fmla="*/ 322964 h 3099408"/>
              <a:gd name="connsiteX4" fmla="*/ 3107276 w 3116044"/>
              <a:gd name="connsiteY4" fmla="*/ 1405004 h 3099408"/>
              <a:gd name="connsiteX5" fmla="*/ 2505296 w 3116044"/>
              <a:gd name="connsiteY5" fmla="*/ 1854584 h 3099408"/>
              <a:gd name="connsiteX6" fmla="*/ 2192876 w 3116044"/>
              <a:gd name="connsiteY6" fmla="*/ 2433704 h 3099408"/>
              <a:gd name="connsiteX7" fmla="*/ 1697576 w 3116044"/>
              <a:gd name="connsiteY7" fmla="*/ 2860424 h 3099408"/>
              <a:gd name="connsiteX8" fmla="*/ 1232756 w 3116044"/>
              <a:gd name="connsiteY8" fmla="*/ 3081404 h 3099408"/>
              <a:gd name="connsiteX9" fmla="*/ 646016 w 3116044"/>
              <a:gd name="connsiteY9" fmla="*/ 3005204 h 3099408"/>
              <a:gd name="connsiteX10" fmla="*/ 104996 w 3116044"/>
              <a:gd name="connsiteY10" fmla="*/ 2365124 h 3099408"/>
              <a:gd name="connsiteX11" fmla="*/ 44036 w 3116044"/>
              <a:gd name="connsiteY11" fmla="*/ 1252604 h 3099408"/>
              <a:gd name="connsiteX12" fmla="*/ 607916 w 3116044"/>
              <a:gd name="connsiteY12" fmla="*/ 422024 h 3099408"/>
              <a:gd name="connsiteX13" fmla="*/ 1461356 w 3116044"/>
              <a:gd name="connsiteY13" fmla="*/ 10544 h 3099408"/>
              <a:gd name="connsiteX0" fmla="*/ 1461356 w 3202939"/>
              <a:gd name="connsiteY0" fmla="*/ 10544 h 3099408"/>
              <a:gd name="connsiteX1" fmla="*/ 2055716 w 3202939"/>
              <a:gd name="connsiteY1" fmla="*/ 124844 h 3099408"/>
              <a:gd name="connsiteX2" fmla="*/ 2200496 w 3202939"/>
              <a:gd name="connsiteY2" fmla="*/ 155324 h 3099408"/>
              <a:gd name="connsiteX3" fmla="*/ 2817716 w 3202939"/>
              <a:gd name="connsiteY3" fmla="*/ 322964 h 3099408"/>
              <a:gd name="connsiteX4" fmla="*/ 3107276 w 3202939"/>
              <a:gd name="connsiteY4" fmla="*/ 1405004 h 3099408"/>
              <a:gd name="connsiteX5" fmla="*/ 2505296 w 3202939"/>
              <a:gd name="connsiteY5" fmla="*/ 1854584 h 3099408"/>
              <a:gd name="connsiteX6" fmla="*/ 2192876 w 3202939"/>
              <a:gd name="connsiteY6" fmla="*/ 2433704 h 3099408"/>
              <a:gd name="connsiteX7" fmla="*/ 1697576 w 3202939"/>
              <a:gd name="connsiteY7" fmla="*/ 2860424 h 3099408"/>
              <a:gd name="connsiteX8" fmla="*/ 1232756 w 3202939"/>
              <a:gd name="connsiteY8" fmla="*/ 3081404 h 3099408"/>
              <a:gd name="connsiteX9" fmla="*/ 646016 w 3202939"/>
              <a:gd name="connsiteY9" fmla="*/ 3005204 h 3099408"/>
              <a:gd name="connsiteX10" fmla="*/ 104996 w 3202939"/>
              <a:gd name="connsiteY10" fmla="*/ 2365124 h 3099408"/>
              <a:gd name="connsiteX11" fmla="*/ 44036 w 3202939"/>
              <a:gd name="connsiteY11" fmla="*/ 1252604 h 3099408"/>
              <a:gd name="connsiteX12" fmla="*/ 607916 w 3202939"/>
              <a:gd name="connsiteY12" fmla="*/ 422024 h 3099408"/>
              <a:gd name="connsiteX13" fmla="*/ 1461356 w 3202939"/>
              <a:gd name="connsiteY13" fmla="*/ 10544 h 3099408"/>
              <a:gd name="connsiteX0" fmla="*/ 1461356 w 3202939"/>
              <a:gd name="connsiteY0" fmla="*/ 10544 h 3099408"/>
              <a:gd name="connsiteX1" fmla="*/ 2055716 w 3202939"/>
              <a:gd name="connsiteY1" fmla="*/ 124844 h 3099408"/>
              <a:gd name="connsiteX2" fmla="*/ 2200496 w 3202939"/>
              <a:gd name="connsiteY2" fmla="*/ 155324 h 3099408"/>
              <a:gd name="connsiteX3" fmla="*/ 2817716 w 3202939"/>
              <a:gd name="connsiteY3" fmla="*/ 322964 h 3099408"/>
              <a:gd name="connsiteX4" fmla="*/ 3107276 w 3202939"/>
              <a:gd name="connsiteY4" fmla="*/ 1405004 h 3099408"/>
              <a:gd name="connsiteX5" fmla="*/ 2505296 w 3202939"/>
              <a:gd name="connsiteY5" fmla="*/ 1854584 h 3099408"/>
              <a:gd name="connsiteX6" fmla="*/ 1697576 w 3202939"/>
              <a:gd name="connsiteY6" fmla="*/ 2860424 h 3099408"/>
              <a:gd name="connsiteX7" fmla="*/ 1232756 w 3202939"/>
              <a:gd name="connsiteY7" fmla="*/ 3081404 h 3099408"/>
              <a:gd name="connsiteX8" fmla="*/ 646016 w 3202939"/>
              <a:gd name="connsiteY8" fmla="*/ 3005204 h 3099408"/>
              <a:gd name="connsiteX9" fmla="*/ 104996 w 3202939"/>
              <a:gd name="connsiteY9" fmla="*/ 2365124 h 3099408"/>
              <a:gd name="connsiteX10" fmla="*/ 44036 w 3202939"/>
              <a:gd name="connsiteY10" fmla="*/ 1252604 h 3099408"/>
              <a:gd name="connsiteX11" fmla="*/ 607916 w 3202939"/>
              <a:gd name="connsiteY11" fmla="*/ 422024 h 3099408"/>
              <a:gd name="connsiteX12" fmla="*/ 1461356 w 3202939"/>
              <a:gd name="connsiteY12" fmla="*/ 10544 h 3099408"/>
              <a:gd name="connsiteX0" fmla="*/ 1461356 w 3202939"/>
              <a:gd name="connsiteY0" fmla="*/ 10544 h 3099408"/>
              <a:gd name="connsiteX1" fmla="*/ 2055716 w 3202939"/>
              <a:gd name="connsiteY1" fmla="*/ 124844 h 3099408"/>
              <a:gd name="connsiteX2" fmla="*/ 2200496 w 3202939"/>
              <a:gd name="connsiteY2" fmla="*/ 155324 h 3099408"/>
              <a:gd name="connsiteX3" fmla="*/ 2817716 w 3202939"/>
              <a:gd name="connsiteY3" fmla="*/ 322964 h 3099408"/>
              <a:gd name="connsiteX4" fmla="*/ 3107276 w 3202939"/>
              <a:gd name="connsiteY4" fmla="*/ 1405004 h 3099408"/>
              <a:gd name="connsiteX5" fmla="*/ 2505296 w 3202939"/>
              <a:gd name="connsiteY5" fmla="*/ 1854584 h 3099408"/>
              <a:gd name="connsiteX6" fmla="*/ 1697576 w 3202939"/>
              <a:gd name="connsiteY6" fmla="*/ 2860424 h 3099408"/>
              <a:gd name="connsiteX7" fmla="*/ 1232756 w 3202939"/>
              <a:gd name="connsiteY7" fmla="*/ 3081404 h 3099408"/>
              <a:gd name="connsiteX8" fmla="*/ 646016 w 3202939"/>
              <a:gd name="connsiteY8" fmla="*/ 3005204 h 3099408"/>
              <a:gd name="connsiteX9" fmla="*/ 104996 w 3202939"/>
              <a:gd name="connsiteY9" fmla="*/ 2365124 h 3099408"/>
              <a:gd name="connsiteX10" fmla="*/ 44036 w 3202939"/>
              <a:gd name="connsiteY10" fmla="*/ 1252604 h 3099408"/>
              <a:gd name="connsiteX11" fmla="*/ 607916 w 3202939"/>
              <a:gd name="connsiteY11" fmla="*/ 422024 h 3099408"/>
              <a:gd name="connsiteX12" fmla="*/ 1461356 w 3202939"/>
              <a:gd name="connsiteY12" fmla="*/ 10544 h 3099408"/>
              <a:gd name="connsiteX0" fmla="*/ 1461356 w 3202939"/>
              <a:gd name="connsiteY0" fmla="*/ 10544 h 3173530"/>
              <a:gd name="connsiteX1" fmla="*/ 2055716 w 3202939"/>
              <a:gd name="connsiteY1" fmla="*/ 124844 h 3173530"/>
              <a:gd name="connsiteX2" fmla="*/ 2200496 w 3202939"/>
              <a:gd name="connsiteY2" fmla="*/ 155324 h 3173530"/>
              <a:gd name="connsiteX3" fmla="*/ 2817716 w 3202939"/>
              <a:gd name="connsiteY3" fmla="*/ 322964 h 3173530"/>
              <a:gd name="connsiteX4" fmla="*/ 3107276 w 3202939"/>
              <a:gd name="connsiteY4" fmla="*/ 1405004 h 3173530"/>
              <a:gd name="connsiteX5" fmla="*/ 2505296 w 3202939"/>
              <a:gd name="connsiteY5" fmla="*/ 1854584 h 3173530"/>
              <a:gd name="connsiteX6" fmla="*/ 1232756 w 3202939"/>
              <a:gd name="connsiteY6" fmla="*/ 3081404 h 3173530"/>
              <a:gd name="connsiteX7" fmla="*/ 646016 w 3202939"/>
              <a:gd name="connsiteY7" fmla="*/ 3005204 h 3173530"/>
              <a:gd name="connsiteX8" fmla="*/ 104996 w 3202939"/>
              <a:gd name="connsiteY8" fmla="*/ 2365124 h 3173530"/>
              <a:gd name="connsiteX9" fmla="*/ 44036 w 3202939"/>
              <a:gd name="connsiteY9" fmla="*/ 1252604 h 3173530"/>
              <a:gd name="connsiteX10" fmla="*/ 607916 w 3202939"/>
              <a:gd name="connsiteY10" fmla="*/ 422024 h 3173530"/>
              <a:gd name="connsiteX11" fmla="*/ 1461356 w 3202939"/>
              <a:gd name="connsiteY11" fmla="*/ 10544 h 3173530"/>
              <a:gd name="connsiteX0" fmla="*/ 1461356 w 3202939"/>
              <a:gd name="connsiteY0" fmla="*/ 10544 h 3178638"/>
              <a:gd name="connsiteX1" fmla="*/ 2055716 w 3202939"/>
              <a:gd name="connsiteY1" fmla="*/ 124844 h 3178638"/>
              <a:gd name="connsiteX2" fmla="*/ 2200496 w 3202939"/>
              <a:gd name="connsiteY2" fmla="*/ 155324 h 3178638"/>
              <a:gd name="connsiteX3" fmla="*/ 2817716 w 3202939"/>
              <a:gd name="connsiteY3" fmla="*/ 322964 h 3178638"/>
              <a:gd name="connsiteX4" fmla="*/ 3107276 w 3202939"/>
              <a:gd name="connsiteY4" fmla="*/ 1405004 h 3178638"/>
              <a:gd name="connsiteX5" fmla="*/ 2505296 w 3202939"/>
              <a:gd name="connsiteY5" fmla="*/ 1854584 h 3178638"/>
              <a:gd name="connsiteX6" fmla="*/ 1232756 w 3202939"/>
              <a:gd name="connsiteY6" fmla="*/ 3081404 h 3178638"/>
              <a:gd name="connsiteX7" fmla="*/ 646016 w 3202939"/>
              <a:gd name="connsiteY7" fmla="*/ 3005204 h 3178638"/>
              <a:gd name="connsiteX8" fmla="*/ 104996 w 3202939"/>
              <a:gd name="connsiteY8" fmla="*/ 2365124 h 3178638"/>
              <a:gd name="connsiteX9" fmla="*/ 44036 w 3202939"/>
              <a:gd name="connsiteY9" fmla="*/ 1252604 h 3178638"/>
              <a:gd name="connsiteX10" fmla="*/ 607916 w 3202939"/>
              <a:gd name="connsiteY10" fmla="*/ 422024 h 3178638"/>
              <a:gd name="connsiteX11" fmla="*/ 1461356 w 3202939"/>
              <a:gd name="connsiteY11" fmla="*/ 10544 h 3178638"/>
              <a:gd name="connsiteX0" fmla="*/ 1461356 w 3202939"/>
              <a:gd name="connsiteY0" fmla="*/ 10544 h 3091066"/>
              <a:gd name="connsiteX1" fmla="*/ 2055716 w 3202939"/>
              <a:gd name="connsiteY1" fmla="*/ 124844 h 3091066"/>
              <a:gd name="connsiteX2" fmla="*/ 2200496 w 3202939"/>
              <a:gd name="connsiteY2" fmla="*/ 155324 h 3091066"/>
              <a:gd name="connsiteX3" fmla="*/ 2817716 w 3202939"/>
              <a:gd name="connsiteY3" fmla="*/ 322964 h 3091066"/>
              <a:gd name="connsiteX4" fmla="*/ 3107276 w 3202939"/>
              <a:gd name="connsiteY4" fmla="*/ 1405004 h 3091066"/>
              <a:gd name="connsiteX5" fmla="*/ 2505296 w 3202939"/>
              <a:gd name="connsiteY5" fmla="*/ 1854584 h 3091066"/>
              <a:gd name="connsiteX6" fmla="*/ 1232756 w 3202939"/>
              <a:gd name="connsiteY6" fmla="*/ 3081404 h 3091066"/>
              <a:gd name="connsiteX7" fmla="*/ 104996 w 3202939"/>
              <a:gd name="connsiteY7" fmla="*/ 2365124 h 3091066"/>
              <a:gd name="connsiteX8" fmla="*/ 44036 w 3202939"/>
              <a:gd name="connsiteY8" fmla="*/ 1252604 h 3091066"/>
              <a:gd name="connsiteX9" fmla="*/ 607916 w 3202939"/>
              <a:gd name="connsiteY9" fmla="*/ 422024 h 3091066"/>
              <a:gd name="connsiteX10" fmla="*/ 1461356 w 3202939"/>
              <a:gd name="connsiteY10" fmla="*/ 10544 h 3091066"/>
              <a:gd name="connsiteX0" fmla="*/ 1461356 w 3202939"/>
              <a:gd name="connsiteY0" fmla="*/ 10544 h 3082640"/>
              <a:gd name="connsiteX1" fmla="*/ 2055716 w 3202939"/>
              <a:gd name="connsiteY1" fmla="*/ 124844 h 3082640"/>
              <a:gd name="connsiteX2" fmla="*/ 2200496 w 3202939"/>
              <a:gd name="connsiteY2" fmla="*/ 155324 h 3082640"/>
              <a:gd name="connsiteX3" fmla="*/ 2817716 w 3202939"/>
              <a:gd name="connsiteY3" fmla="*/ 322964 h 3082640"/>
              <a:gd name="connsiteX4" fmla="*/ 3107276 w 3202939"/>
              <a:gd name="connsiteY4" fmla="*/ 1405004 h 3082640"/>
              <a:gd name="connsiteX5" fmla="*/ 2505296 w 3202939"/>
              <a:gd name="connsiteY5" fmla="*/ 1854584 h 3082640"/>
              <a:gd name="connsiteX6" fmla="*/ 1232756 w 3202939"/>
              <a:gd name="connsiteY6" fmla="*/ 3081404 h 3082640"/>
              <a:gd name="connsiteX7" fmla="*/ 104996 w 3202939"/>
              <a:gd name="connsiteY7" fmla="*/ 2365124 h 3082640"/>
              <a:gd name="connsiteX8" fmla="*/ 44036 w 3202939"/>
              <a:gd name="connsiteY8" fmla="*/ 1252604 h 3082640"/>
              <a:gd name="connsiteX9" fmla="*/ 607916 w 3202939"/>
              <a:gd name="connsiteY9" fmla="*/ 422024 h 3082640"/>
              <a:gd name="connsiteX10" fmla="*/ 1461356 w 3202939"/>
              <a:gd name="connsiteY10" fmla="*/ 10544 h 3082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202939" h="3082640">
                <a:moveTo>
                  <a:pt x="1461356" y="10544"/>
                </a:moveTo>
                <a:cubicBezTo>
                  <a:pt x="1702656" y="-38986"/>
                  <a:pt x="1932526" y="100714"/>
                  <a:pt x="2055716" y="124844"/>
                </a:cubicBezTo>
                <a:cubicBezTo>
                  <a:pt x="2055716" y="124844"/>
                  <a:pt x="2073496" y="122304"/>
                  <a:pt x="2200496" y="155324"/>
                </a:cubicBezTo>
                <a:cubicBezTo>
                  <a:pt x="2200496" y="155324"/>
                  <a:pt x="2610399" y="170516"/>
                  <a:pt x="2817716" y="322964"/>
                </a:cubicBezTo>
                <a:cubicBezTo>
                  <a:pt x="3406100" y="755625"/>
                  <a:pt x="3159346" y="1149734"/>
                  <a:pt x="3107276" y="1405004"/>
                </a:cubicBezTo>
                <a:cubicBezTo>
                  <a:pt x="3055206" y="1660274"/>
                  <a:pt x="2817716" y="1575184"/>
                  <a:pt x="2505296" y="1854584"/>
                </a:cubicBezTo>
                <a:cubicBezTo>
                  <a:pt x="2192876" y="2133984"/>
                  <a:pt x="1983759" y="3053847"/>
                  <a:pt x="1232756" y="3081404"/>
                </a:cubicBezTo>
                <a:cubicBezTo>
                  <a:pt x="481753" y="3108961"/>
                  <a:pt x="303116" y="2669924"/>
                  <a:pt x="104996" y="2365124"/>
                </a:cubicBezTo>
                <a:cubicBezTo>
                  <a:pt x="4666" y="2073024"/>
                  <a:pt x="-39784" y="1576454"/>
                  <a:pt x="44036" y="1252604"/>
                </a:cubicBezTo>
                <a:cubicBezTo>
                  <a:pt x="127856" y="928754"/>
                  <a:pt x="369156" y="623954"/>
                  <a:pt x="607916" y="422024"/>
                </a:cubicBezTo>
                <a:cubicBezTo>
                  <a:pt x="846676" y="220094"/>
                  <a:pt x="1220056" y="60074"/>
                  <a:pt x="1461356" y="10544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/>
              </a:gs>
              <a:gs pos="76000">
                <a:schemeClr val="accent1">
                  <a:lumMod val="7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id-ID"/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79A38CEF-8B26-4F4E-ACC4-18C3C4256917}"/>
              </a:ext>
            </a:extLst>
          </p:cNvPr>
          <p:cNvSpPr txBox="1"/>
          <p:nvPr userDrawn="1"/>
        </p:nvSpPr>
        <p:spPr>
          <a:xfrm>
            <a:off x="11321412" y="6205101"/>
            <a:ext cx="62197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260E2A6B-A809-4840-BF14-8648BC0BDF87}" type="slidenum">
              <a:rPr lang="id-ID" sz="1200" b="1" i="0" smtClean="0">
                <a:solidFill>
                  <a:schemeClr val="bg1"/>
                </a:solidFill>
                <a:latin typeface="Roboto"/>
                <a:ea typeface="Open Sans" panose="020B0606030504020204" pitchFamily="34" charset="0"/>
                <a:cs typeface="Open Sans" panose="020B0606030504020204" pitchFamily="34" charset="0"/>
              </a:rPr>
              <a:pPr algn="ctr"/>
              <a:t>‹N°›</a:t>
            </a:fld>
            <a:endParaRPr lang="id-ID" sz="1200" b="1" i="0" dirty="0">
              <a:solidFill>
                <a:schemeClr val="bg1"/>
              </a:solidFill>
              <a:latin typeface="Roboto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0203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83" r:id="rId3"/>
    <p:sldLayoutId id="2147483690" r:id="rId4"/>
    <p:sldLayoutId id="2147483651" r:id="rId5"/>
    <p:sldLayoutId id="2147483678" r:id="rId6"/>
    <p:sldLayoutId id="2147483652" r:id="rId7"/>
    <p:sldLayoutId id="2147483653" r:id="rId8"/>
    <p:sldLayoutId id="2147483655" r:id="rId9"/>
    <p:sldLayoutId id="2147483660" r:id="rId10"/>
    <p:sldLayoutId id="2147483656" r:id="rId11"/>
    <p:sldLayoutId id="2147483657" r:id="rId12"/>
    <p:sldLayoutId id="2147483658" r:id="rId13"/>
    <p:sldLayoutId id="2147483664" r:id="rId14"/>
    <p:sldLayoutId id="2147483665" r:id="rId15"/>
    <p:sldLayoutId id="2147483681" r:id="rId16"/>
    <p:sldLayoutId id="2147483682" r:id="rId17"/>
    <p:sldLayoutId id="2147483687" r:id="rId18"/>
    <p:sldLayoutId id="2147483669" r:id="rId19"/>
    <p:sldLayoutId id="2147483670" r:id="rId20"/>
    <p:sldLayoutId id="2147483691" r:id="rId21"/>
    <p:sldLayoutId id="2147483689" r:id="rId22"/>
    <p:sldLayoutId id="2147483688" r:id="rId23"/>
    <p:sldLayoutId id="2147483671" r:id="rId24"/>
    <p:sldLayoutId id="2147483672" r:id="rId25"/>
    <p:sldLayoutId id="2147483673" r:id="rId26"/>
    <p:sldLayoutId id="2147483685" r:id="rId27"/>
    <p:sldLayoutId id="2147483679" r:id="rId28"/>
    <p:sldLayoutId id="2147483680" r:id="rId29"/>
    <p:sldLayoutId id="2147483677" r:id="rId30"/>
    <p:sldLayoutId id="2147483692" r:id="rId31"/>
    <p:sldLayoutId id="2147483686" r:id="rId32"/>
    <p:sldLayoutId id="2147483674" r:id="rId33"/>
    <p:sldLayoutId id="2147483663" r:id="rId34"/>
    <p:sldLayoutId id="2147483662" r:id="rId35"/>
    <p:sldLayoutId id="2147483661" r:id="rId36"/>
    <p:sldLayoutId id="2147483659" r:id="rId3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tags" Target="../tags/tag3.xml"/><Relationship Id="rId7" Type="http://schemas.openxmlformats.org/officeDocument/2006/relationships/notesSlide" Target="../notesSlides/notesSlide1.xml"/><Relationship Id="rId12" Type="http://schemas.openxmlformats.org/officeDocument/2006/relationships/image" Target="../media/image5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slideLayout" Target="../slideLayouts/slideLayout4.xml"/><Relationship Id="rId11" Type="http://schemas.openxmlformats.org/officeDocument/2006/relationships/image" Target="../media/image4.png"/><Relationship Id="rId5" Type="http://schemas.openxmlformats.org/officeDocument/2006/relationships/tags" Target="../tags/tag5.xml"/><Relationship Id="rId10" Type="http://schemas.openxmlformats.org/officeDocument/2006/relationships/image" Target="../media/image3.png"/><Relationship Id="rId4" Type="http://schemas.openxmlformats.org/officeDocument/2006/relationships/tags" Target="../tags/tag4.xml"/><Relationship Id="rId9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21.xml"/><Relationship Id="rId1" Type="http://schemas.openxmlformats.org/officeDocument/2006/relationships/tags" Target="../tags/tag20.xml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25.xml"/><Relationship Id="rId1" Type="http://schemas.openxmlformats.org/officeDocument/2006/relationships/tags" Target="../tags/tag2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27.xml"/><Relationship Id="rId1" Type="http://schemas.openxmlformats.org/officeDocument/2006/relationships/tags" Target="../tags/tag26.xml"/><Relationship Id="rId4" Type="http://schemas.openxmlformats.org/officeDocument/2006/relationships/notesSlide" Target="../notesSlides/notesSlide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29.xml"/><Relationship Id="rId1" Type="http://schemas.openxmlformats.org/officeDocument/2006/relationships/tags" Target="../tags/tag28.xml"/><Relationship Id="rId4" Type="http://schemas.openxmlformats.org/officeDocument/2006/relationships/notesSlide" Target="../notesSlides/notesSlide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31.xml"/><Relationship Id="rId1" Type="http://schemas.openxmlformats.org/officeDocument/2006/relationships/tags" Target="../tags/tag30.xml"/><Relationship Id="rId4" Type="http://schemas.openxmlformats.org/officeDocument/2006/relationships/notesSlide" Target="../notesSlides/notesSlide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33.xml"/><Relationship Id="rId1" Type="http://schemas.openxmlformats.org/officeDocument/2006/relationships/tags" Target="../tags/tag32.xml"/><Relationship Id="rId4" Type="http://schemas.openxmlformats.org/officeDocument/2006/relationships/notesSlide" Target="../notesSlides/notesSlide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35.xml"/><Relationship Id="rId1" Type="http://schemas.openxmlformats.org/officeDocument/2006/relationships/tags" Target="../tags/tag34.xml"/><Relationship Id="rId4" Type="http://schemas.openxmlformats.org/officeDocument/2006/relationships/notesSlide" Target="../notesSlides/notesSlide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37.xml"/><Relationship Id="rId1" Type="http://schemas.openxmlformats.org/officeDocument/2006/relationships/tags" Target="../tags/tag36.xml"/><Relationship Id="rId4" Type="http://schemas.openxmlformats.org/officeDocument/2006/relationships/notesSlide" Target="../notesSlides/notesSlide1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39.xml"/><Relationship Id="rId1" Type="http://schemas.openxmlformats.org/officeDocument/2006/relationships/tags" Target="../tags/tag38.xml"/><Relationship Id="rId4" Type="http://schemas.openxmlformats.org/officeDocument/2006/relationships/notesSlide" Target="../notesSlides/notesSlide1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pn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41.xml"/><Relationship Id="rId1" Type="http://schemas.openxmlformats.org/officeDocument/2006/relationships/tags" Target="../tags/tag40.xml"/><Relationship Id="rId4" Type="http://schemas.openxmlformats.org/officeDocument/2006/relationships/notesSlide" Target="../notesSlides/notesSlide1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43.xml"/><Relationship Id="rId1" Type="http://schemas.openxmlformats.org/officeDocument/2006/relationships/tags" Target="../tags/tag42.xml"/><Relationship Id="rId4" Type="http://schemas.openxmlformats.org/officeDocument/2006/relationships/notesSlide" Target="../notesSlides/notesSlide2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45.xml"/><Relationship Id="rId1" Type="http://schemas.openxmlformats.org/officeDocument/2006/relationships/tags" Target="../tags/tag44.xml"/><Relationship Id="rId4" Type="http://schemas.openxmlformats.org/officeDocument/2006/relationships/notesSlide" Target="../notesSlides/notesSlide2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47.xml"/><Relationship Id="rId1" Type="http://schemas.openxmlformats.org/officeDocument/2006/relationships/tags" Target="../tags/tag46.xml"/><Relationship Id="rId4" Type="http://schemas.openxmlformats.org/officeDocument/2006/relationships/notesSlide" Target="../notesSlides/notesSlide2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49.xml"/><Relationship Id="rId1" Type="http://schemas.openxmlformats.org/officeDocument/2006/relationships/tags" Target="../tags/tag48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2.png"/><Relationship Id="rId2" Type="http://schemas.openxmlformats.org/officeDocument/2006/relationships/tags" Target="../tags/tag51.xml"/><Relationship Id="rId1" Type="http://schemas.openxmlformats.org/officeDocument/2006/relationships/tags" Target="../tags/tag50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10" Type="http://schemas.openxmlformats.org/officeDocument/2006/relationships/image" Target="../media/image3.png"/><Relationship Id="rId4" Type="http://schemas.openxmlformats.org/officeDocument/2006/relationships/image" Target="../media/image19.png"/><Relationship Id="rId9" Type="http://schemas.openxmlformats.org/officeDocument/2006/relationships/image" Target="../media/image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hyperlink" Target="http://dx.doi.org/10.18162/fp.2020.689" TargetMode="External"/><Relationship Id="rId2" Type="http://schemas.openxmlformats.org/officeDocument/2006/relationships/tags" Target="../tags/tag53.xml"/><Relationship Id="rId1" Type="http://schemas.openxmlformats.org/officeDocument/2006/relationships/tags" Target="../tags/tag52.xml"/><Relationship Id="rId6" Type="http://schemas.openxmlformats.org/officeDocument/2006/relationships/hyperlink" Target="https://revue-mediations.teluq.ca/index.php/Distances/article/view/201/167?fbclid=IwAR2_tPuZhop9e2pTjbYQG19H7Lh2AV_n0Sm85ueuNjhQv3Q-xbwWAUzscIU" TargetMode="External"/><Relationship Id="rId5" Type="http://schemas.openxmlformats.org/officeDocument/2006/relationships/hyperlink" Target="https://www.editionsdelapprentissage.com/ewExternalFiles/Les%20effets%20du%201er%20confinement.03mai2021.pdf" TargetMode="External"/><Relationship Id="rId4" Type="http://schemas.openxmlformats.org/officeDocument/2006/relationships/hyperlink" Target="http://www.competencenumerique.ca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tags" Target="../tags/tag15.xml"/><Relationship Id="rId1" Type="http://schemas.openxmlformats.org/officeDocument/2006/relationships/tags" Target="../tags/tag14.xml"/><Relationship Id="rId5" Type="http://schemas.openxmlformats.org/officeDocument/2006/relationships/image" Target="../media/image16.jpe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tags" Target="../tags/tag17.xml"/><Relationship Id="rId1" Type="http://schemas.openxmlformats.org/officeDocument/2006/relationships/tags" Target="../tags/tag16.xml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tags" Target="../tags/tag19.xml"/><Relationship Id="rId1" Type="http://schemas.openxmlformats.org/officeDocument/2006/relationships/tags" Target="../tags/tag18.xml"/><Relationship Id="rId6" Type="http://schemas.openxmlformats.org/officeDocument/2006/relationships/image" Target="../media/image18.png"/><Relationship Id="rId5" Type="http://schemas.openxmlformats.org/officeDocument/2006/relationships/image" Target="../media/image17.tif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4CD9536E-BF5D-432C-AE99-9294FE0D5052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124115"/>
            <a:ext cx="12192000" cy="685800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400" dirty="0">
              <a:solidFill>
                <a:schemeClr val="accent1"/>
              </a:solidFill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BC7A1B9-2346-4344-A101-DD2CFCB9BEE3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292615" y="2028959"/>
            <a:ext cx="1746033" cy="3587977"/>
            <a:chOff x="259279" y="3149627"/>
            <a:chExt cx="1746033" cy="3587977"/>
          </a:xfrm>
        </p:grpSpPr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E95F5E32-17CA-4012-9EB4-16ED047F3716}"/>
                </a:ext>
              </a:extLst>
            </p:cNvPr>
            <p:cNvSpPr/>
            <p:nvPr/>
          </p:nvSpPr>
          <p:spPr>
            <a:xfrm>
              <a:off x="585470" y="6331145"/>
              <a:ext cx="406459" cy="406459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  <a:effectLst>
              <a:outerShdw blurRad="444500" sx="139000" sy="139000" algn="ctr" rotWithShape="0">
                <a:schemeClr val="accent3">
                  <a:alpha val="31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53B39D3E-C41D-434A-8D6E-5468A4D991CB}"/>
                </a:ext>
              </a:extLst>
            </p:cNvPr>
            <p:cNvSpPr/>
            <p:nvPr/>
          </p:nvSpPr>
          <p:spPr>
            <a:xfrm>
              <a:off x="259279" y="4317376"/>
              <a:ext cx="1183404" cy="118340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outerShdw blurRad="482600" sx="122000" sy="122000" algn="ctr" rotWithShape="0">
                <a:schemeClr val="accent1">
                  <a:alpha val="37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F415C180-F8E0-48E4-B933-B9A9674B0926}"/>
                </a:ext>
              </a:extLst>
            </p:cNvPr>
            <p:cNvSpPr/>
            <p:nvPr/>
          </p:nvSpPr>
          <p:spPr>
            <a:xfrm>
              <a:off x="1377743" y="3599069"/>
              <a:ext cx="627569" cy="627569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>
              <a:outerShdw blurRad="723900" sx="129000" sy="129000" algn="ctr" rotWithShape="0">
                <a:schemeClr val="accent2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24EF3E6F-F023-4854-AB16-A8EDFE04BA30}"/>
                </a:ext>
              </a:extLst>
            </p:cNvPr>
            <p:cNvSpPr/>
            <p:nvPr/>
          </p:nvSpPr>
          <p:spPr>
            <a:xfrm>
              <a:off x="382068" y="3149627"/>
              <a:ext cx="212675" cy="212675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  <a:effectLst>
              <a:outerShdw blurRad="723900" sx="129000" sy="129000" algn="ctr" rotWithShape="0">
                <a:schemeClr val="accent3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67FB7559-39D9-44D4-ADDB-6101EA8B391F}"/>
              </a:ext>
            </a:extLst>
          </p:cNvPr>
          <p:cNvGrpSpPr/>
          <p:nvPr>
            <p:custDataLst>
              <p:tags r:id="rId3"/>
            </p:custDataLst>
          </p:nvPr>
        </p:nvGrpSpPr>
        <p:grpSpPr>
          <a:xfrm rot="14400000">
            <a:off x="9548318" y="1926702"/>
            <a:ext cx="2072570" cy="3004593"/>
            <a:chOff x="9218913" y="1078482"/>
            <a:chExt cx="2072570" cy="3004593"/>
          </a:xfrm>
        </p:grpSpPr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A1A88B7A-A310-4A21-BEB9-D1310E1AA13C}"/>
                </a:ext>
              </a:extLst>
            </p:cNvPr>
            <p:cNvSpPr/>
            <p:nvPr/>
          </p:nvSpPr>
          <p:spPr>
            <a:xfrm flipV="1">
              <a:off x="9968906" y="2217789"/>
              <a:ext cx="223504" cy="223504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  <a:effectLst>
              <a:outerShdw blurRad="63500" sx="102000" sy="102000" algn="ctr" rotWithShape="0">
                <a:schemeClr val="accent3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8BD0C1C9-9EEA-4C3B-88AD-C0B941B4EE54}"/>
                </a:ext>
              </a:extLst>
            </p:cNvPr>
            <p:cNvSpPr/>
            <p:nvPr/>
          </p:nvSpPr>
          <p:spPr>
            <a:xfrm>
              <a:off x="10404930" y="1078482"/>
              <a:ext cx="761430" cy="76143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>
              <a:outerShdw blurRad="723900" sx="129000" sy="129000" algn="ctr" rotWithShape="0">
                <a:schemeClr val="accent2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AB79EE1E-BCA9-4CC9-8ACB-5C6FAB4A87B3}"/>
                </a:ext>
              </a:extLst>
            </p:cNvPr>
            <p:cNvSpPr/>
            <p:nvPr/>
          </p:nvSpPr>
          <p:spPr>
            <a:xfrm>
              <a:off x="10984845" y="3505200"/>
              <a:ext cx="306638" cy="306638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  <a:effectLst>
              <a:outerShdw blurRad="63500" sx="102000" sy="102000" algn="ctr" rotWithShape="0">
                <a:schemeClr val="accent3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7CEE767F-5F95-4B9A-B0CE-4114C43E8DD4}"/>
                </a:ext>
              </a:extLst>
            </p:cNvPr>
            <p:cNvSpPr/>
            <p:nvPr/>
          </p:nvSpPr>
          <p:spPr>
            <a:xfrm>
              <a:off x="9218913" y="2899671"/>
              <a:ext cx="1183404" cy="118340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outerShdw blurRad="723900" sx="129000" sy="129000" algn="ctr" rotWithShape="0">
                <a:schemeClr val="accent1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7" name="ZoneTexte 6"/>
          <p:cNvSpPr txBox="1"/>
          <p:nvPr>
            <p:custDataLst>
              <p:tags r:id="rId4"/>
            </p:custDataLst>
          </p:nvPr>
        </p:nvSpPr>
        <p:spPr>
          <a:xfrm>
            <a:off x="700543" y="579771"/>
            <a:ext cx="105853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36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 Le niveau d’anxiété des parents et des enseignants canadiens pendant la pandémie de Covid-19</a:t>
            </a:r>
            <a:endParaRPr lang="en-US" sz="3600" b="1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1" name="Rectangle 10"/>
          <p:cNvSpPr/>
          <p:nvPr>
            <p:custDataLst>
              <p:tags r:id="rId5"/>
            </p:custDataLst>
          </p:nvPr>
        </p:nvSpPr>
        <p:spPr>
          <a:xfrm>
            <a:off x="2317698" y="2508884"/>
            <a:ext cx="7772167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A" sz="2400" dirty="0">
                <a:solidFill>
                  <a:schemeClr val="accent1">
                    <a:lumMod val="10000"/>
                    <a:lumOff val="9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Isabelle Carignan, Université TÉLUQ</a:t>
            </a:r>
          </a:p>
          <a:p>
            <a:r>
              <a:rPr lang="fr-CA" sz="2400" dirty="0">
                <a:solidFill>
                  <a:schemeClr val="accent1">
                    <a:lumMod val="10000"/>
                    <a:lumOff val="9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Marie-Christine Beaudry, UQAM</a:t>
            </a:r>
          </a:p>
          <a:p>
            <a:r>
              <a:rPr lang="fr-CA" sz="2400" dirty="0">
                <a:solidFill>
                  <a:schemeClr val="accent1">
                    <a:lumMod val="10000"/>
                    <a:lumOff val="9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Marie-Andrée Pelletier, Université TÉLUQ</a:t>
            </a:r>
          </a:p>
          <a:p>
            <a:r>
              <a:rPr lang="fr-CA" sz="2400" dirty="0">
                <a:solidFill>
                  <a:schemeClr val="accent1">
                    <a:lumMod val="10000"/>
                    <a:lumOff val="9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Patrick Plante, Université TÉLUQ</a:t>
            </a:r>
          </a:p>
          <a:p>
            <a:r>
              <a:rPr lang="fr-CA" sz="2400" dirty="0">
                <a:solidFill>
                  <a:schemeClr val="accent1">
                    <a:lumMod val="10000"/>
                    <a:lumOff val="9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Marie-Hélène Hébert, Université TÉLUQ</a:t>
            </a:r>
          </a:p>
          <a:p>
            <a:r>
              <a:rPr lang="fr-CA" sz="2400" dirty="0">
                <a:solidFill>
                  <a:schemeClr val="accent1">
                    <a:lumMod val="10000"/>
                    <a:lumOff val="9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Steve Bissonnette, Université TÉLUQ </a:t>
            </a:r>
            <a:br>
              <a:rPr lang="fr-CA" sz="2400" dirty="0">
                <a:solidFill>
                  <a:schemeClr val="accent1">
                    <a:lumMod val="10000"/>
                    <a:lumOff val="9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fr-CA" sz="2400" dirty="0">
                <a:solidFill>
                  <a:schemeClr val="accent1">
                    <a:lumMod val="10000"/>
                    <a:lumOff val="9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France Beauregard, Université  de Sherbrooke </a:t>
            </a:r>
          </a:p>
          <a:p>
            <a:r>
              <a:rPr lang="fr-CA" sz="2400" dirty="0">
                <a:solidFill>
                  <a:schemeClr val="accent1">
                    <a:lumMod val="10000"/>
                    <a:lumOff val="9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Annie Roy-Charland, Université de Moncton 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741" y="5985427"/>
            <a:ext cx="1246384" cy="664696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8239" y="5996552"/>
            <a:ext cx="2179198" cy="642447"/>
          </a:xfrm>
          <a:prstGeom prst="rect">
            <a:avLst/>
          </a:prstGeom>
        </p:spPr>
      </p:pic>
      <p:pic>
        <p:nvPicPr>
          <p:cNvPr id="17" name="Image 16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290" b="32864"/>
          <a:stretch/>
        </p:blipFill>
        <p:spPr>
          <a:xfrm>
            <a:off x="2408288" y="6023504"/>
            <a:ext cx="1689787" cy="571928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C716B702-9A03-715F-97D0-89ED7146A8D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6481" y="5917459"/>
            <a:ext cx="1157726" cy="721540"/>
          </a:xfrm>
          <a:prstGeom prst="rect">
            <a:avLst/>
          </a:prstGeom>
        </p:spPr>
      </p:pic>
      <p:pic>
        <p:nvPicPr>
          <p:cNvPr id="4" name="Image 3" descr="Université Laurentienne | Université Laurentienne">
            <a:extLst>
              <a:ext uri="{FF2B5EF4-FFF2-40B4-BE49-F238E27FC236}">
                <a16:creationId xmlns:a16="http://schemas.microsoft.com/office/drawing/2014/main" id="{069F016E-13ED-E359-8198-AC92D8AE6E4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3415" y="5948698"/>
            <a:ext cx="2576450" cy="7215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35897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Rectangle: Rounded Corners 31">
            <a:extLst>
              <a:ext uri="{FF2B5EF4-FFF2-40B4-BE49-F238E27FC236}">
                <a16:creationId xmlns:a16="http://schemas.microsoft.com/office/drawing/2014/main" id="{03261C1E-C459-43E8-992C-F0E198903240}"/>
              </a:ext>
            </a:extLst>
          </p:cNvPr>
          <p:cNvSpPr/>
          <p:nvPr/>
        </p:nvSpPr>
        <p:spPr>
          <a:xfrm>
            <a:off x="0" y="2079609"/>
            <a:ext cx="12192000" cy="3914418"/>
          </a:xfrm>
          <a:prstGeom prst="roundRect">
            <a:avLst>
              <a:gd name="adj" fmla="val 0"/>
            </a:avLst>
          </a:prstGeom>
          <a:solidFill>
            <a:srgbClr val="FEC2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2">
            <a:extLst>
              <a:ext uri="{FF2B5EF4-FFF2-40B4-BE49-F238E27FC236}">
                <a16:creationId xmlns:a16="http://schemas.microsoft.com/office/drawing/2014/main" id="{568044A2-9C47-4C3D-BD6F-2A4012A2DC16}"/>
              </a:ext>
            </a:extLst>
          </p:cNvPr>
          <p:cNvGrpSpPr/>
          <p:nvPr/>
        </p:nvGrpSpPr>
        <p:grpSpPr>
          <a:xfrm>
            <a:off x="6616825" y="1161781"/>
            <a:ext cx="5575175" cy="4951706"/>
            <a:chOff x="5694947" y="1028431"/>
            <a:chExt cx="5575175" cy="4951706"/>
          </a:xfrm>
        </p:grpSpPr>
        <p:sp>
          <p:nvSpPr>
            <p:cNvPr id="7" name="Freeform 263">
              <a:extLst>
                <a:ext uri="{FF2B5EF4-FFF2-40B4-BE49-F238E27FC236}">
                  <a16:creationId xmlns:a16="http://schemas.microsoft.com/office/drawing/2014/main" id="{E78F4A26-6D0A-45D7-A721-D4BBE5FB41C2}"/>
                </a:ext>
              </a:extLst>
            </p:cNvPr>
            <p:cNvSpPr>
              <a:spLocks/>
            </p:cNvSpPr>
            <p:nvPr/>
          </p:nvSpPr>
          <p:spPr bwMode="auto">
            <a:xfrm>
              <a:off x="6292969" y="4678061"/>
              <a:ext cx="962773" cy="390199"/>
            </a:xfrm>
            <a:custGeom>
              <a:avLst/>
              <a:gdLst>
                <a:gd name="T0" fmla="*/ 255 w 265"/>
                <a:gd name="T1" fmla="*/ 108 h 108"/>
                <a:gd name="T2" fmla="*/ 236 w 265"/>
                <a:gd name="T3" fmla="*/ 83 h 108"/>
                <a:gd name="T4" fmla="*/ 178 w 265"/>
                <a:gd name="T5" fmla="*/ 56 h 108"/>
                <a:gd name="T6" fmla="*/ 129 w 265"/>
                <a:gd name="T7" fmla="*/ 52 h 108"/>
                <a:gd name="T8" fmla="*/ 71 w 265"/>
                <a:gd name="T9" fmla="*/ 59 h 108"/>
                <a:gd name="T10" fmla="*/ 30 w 265"/>
                <a:gd name="T11" fmla="*/ 80 h 108"/>
                <a:gd name="T12" fmla="*/ 5 w 265"/>
                <a:gd name="T13" fmla="*/ 96 h 108"/>
                <a:gd name="T14" fmla="*/ 0 w 265"/>
                <a:gd name="T15" fmla="*/ 70 h 108"/>
                <a:gd name="T16" fmla="*/ 9 w 265"/>
                <a:gd name="T17" fmla="*/ 39 h 108"/>
                <a:gd name="T18" fmla="*/ 32 w 265"/>
                <a:gd name="T19" fmla="*/ 23 h 108"/>
                <a:gd name="T20" fmla="*/ 84 w 265"/>
                <a:gd name="T21" fmla="*/ 4 h 108"/>
                <a:gd name="T22" fmla="*/ 134 w 265"/>
                <a:gd name="T23" fmla="*/ 0 h 108"/>
                <a:gd name="T24" fmla="*/ 174 w 265"/>
                <a:gd name="T25" fmla="*/ 5 h 108"/>
                <a:gd name="T26" fmla="*/ 215 w 265"/>
                <a:gd name="T27" fmla="*/ 17 h 108"/>
                <a:gd name="T28" fmla="*/ 242 w 265"/>
                <a:gd name="T29" fmla="*/ 36 h 108"/>
                <a:gd name="T30" fmla="*/ 263 w 265"/>
                <a:gd name="T31" fmla="*/ 62 h 108"/>
                <a:gd name="T32" fmla="*/ 265 w 265"/>
                <a:gd name="T33" fmla="*/ 94 h 108"/>
                <a:gd name="T34" fmla="*/ 255 w 265"/>
                <a:gd name="T35" fmla="*/ 108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65" h="108">
                  <a:moveTo>
                    <a:pt x="255" y="108"/>
                  </a:moveTo>
                  <a:cubicBezTo>
                    <a:pt x="236" y="83"/>
                    <a:pt x="236" y="83"/>
                    <a:pt x="236" y="83"/>
                  </a:cubicBezTo>
                  <a:cubicBezTo>
                    <a:pt x="178" y="56"/>
                    <a:pt x="178" y="56"/>
                    <a:pt x="178" y="56"/>
                  </a:cubicBezTo>
                  <a:cubicBezTo>
                    <a:pt x="129" y="52"/>
                    <a:pt x="129" y="52"/>
                    <a:pt x="129" y="52"/>
                  </a:cubicBezTo>
                  <a:cubicBezTo>
                    <a:pt x="71" y="59"/>
                    <a:pt x="71" y="59"/>
                    <a:pt x="71" y="59"/>
                  </a:cubicBezTo>
                  <a:cubicBezTo>
                    <a:pt x="30" y="80"/>
                    <a:pt x="30" y="80"/>
                    <a:pt x="30" y="80"/>
                  </a:cubicBezTo>
                  <a:cubicBezTo>
                    <a:pt x="5" y="96"/>
                    <a:pt x="5" y="96"/>
                    <a:pt x="5" y="96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9" y="39"/>
                    <a:pt x="9" y="39"/>
                    <a:pt x="9" y="39"/>
                  </a:cubicBezTo>
                  <a:cubicBezTo>
                    <a:pt x="9" y="39"/>
                    <a:pt x="31" y="24"/>
                    <a:pt x="32" y="23"/>
                  </a:cubicBezTo>
                  <a:cubicBezTo>
                    <a:pt x="33" y="22"/>
                    <a:pt x="84" y="4"/>
                    <a:pt x="84" y="4"/>
                  </a:cubicBezTo>
                  <a:cubicBezTo>
                    <a:pt x="134" y="0"/>
                    <a:pt x="134" y="0"/>
                    <a:pt x="134" y="0"/>
                  </a:cubicBezTo>
                  <a:cubicBezTo>
                    <a:pt x="174" y="5"/>
                    <a:pt x="174" y="5"/>
                    <a:pt x="174" y="5"/>
                  </a:cubicBezTo>
                  <a:cubicBezTo>
                    <a:pt x="215" y="17"/>
                    <a:pt x="215" y="17"/>
                    <a:pt x="215" y="17"/>
                  </a:cubicBezTo>
                  <a:cubicBezTo>
                    <a:pt x="242" y="36"/>
                    <a:pt x="242" y="36"/>
                    <a:pt x="242" y="36"/>
                  </a:cubicBezTo>
                  <a:cubicBezTo>
                    <a:pt x="263" y="62"/>
                    <a:pt x="263" y="62"/>
                    <a:pt x="263" y="62"/>
                  </a:cubicBezTo>
                  <a:cubicBezTo>
                    <a:pt x="265" y="94"/>
                    <a:pt x="265" y="94"/>
                    <a:pt x="265" y="94"/>
                  </a:cubicBezTo>
                  <a:cubicBezTo>
                    <a:pt x="255" y="108"/>
                    <a:pt x="255" y="108"/>
                    <a:pt x="255" y="108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265">
              <a:extLst>
                <a:ext uri="{FF2B5EF4-FFF2-40B4-BE49-F238E27FC236}">
                  <a16:creationId xmlns:a16="http://schemas.microsoft.com/office/drawing/2014/main" id="{3D878C8E-A707-4005-817A-E7E656992685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2365" y="4820144"/>
              <a:ext cx="947929" cy="252357"/>
            </a:xfrm>
            <a:custGeom>
              <a:avLst/>
              <a:gdLst>
                <a:gd name="T0" fmla="*/ 220 w 261"/>
                <a:gd name="T1" fmla="*/ 40 h 70"/>
                <a:gd name="T2" fmla="*/ 44 w 261"/>
                <a:gd name="T3" fmla="*/ 40 h 70"/>
                <a:gd name="T4" fmla="*/ 13 w 261"/>
                <a:gd name="T5" fmla="*/ 70 h 70"/>
                <a:gd name="T6" fmla="*/ 0 w 261"/>
                <a:gd name="T7" fmla="*/ 58 h 70"/>
                <a:gd name="T8" fmla="*/ 31 w 261"/>
                <a:gd name="T9" fmla="*/ 32 h 70"/>
                <a:gd name="T10" fmla="*/ 233 w 261"/>
                <a:gd name="T11" fmla="*/ 32 h 70"/>
                <a:gd name="T12" fmla="*/ 261 w 261"/>
                <a:gd name="T13" fmla="*/ 56 h 70"/>
                <a:gd name="T14" fmla="*/ 251 w 261"/>
                <a:gd name="T15" fmla="*/ 70 h 70"/>
                <a:gd name="T16" fmla="*/ 220 w 261"/>
                <a:gd name="T17" fmla="*/ 4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61" h="70">
                  <a:moveTo>
                    <a:pt x="220" y="40"/>
                  </a:moveTo>
                  <a:cubicBezTo>
                    <a:pt x="171" y="12"/>
                    <a:pt x="92" y="12"/>
                    <a:pt x="44" y="40"/>
                  </a:cubicBezTo>
                  <a:cubicBezTo>
                    <a:pt x="29" y="49"/>
                    <a:pt x="18" y="59"/>
                    <a:pt x="13" y="70"/>
                  </a:cubicBezTo>
                  <a:cubicBezTo>
                    <a:pt x="8" y="67"/>
                    <a:pt x="3" y="64"/>
                    <a:pt x="0" y="58"/>
                  </a:cubicBezTo>
                  <a:cubicBezTo>
                    <a:pt x="7" y="49"/>
                    <a:pt x="18" y="40"/>
                    <a:pt x="31" y="32"/>
                  </a:cubicBezTo>
                  <a:cubicBezTo>
                    <a:pt x="87" y="0"/>
                    <a:pt x="177" y="0"/>
                    <a:pt x="233" y="32"/>
                  </a:cubicBezTo>
                  <a:cubicBezTo>
                    <a:pt x="245" y="39"/>
                    <a:pt x="255" y="47"/>
                    <a:pt x="261" y="56"/>
                  </a:cubicBezTo>
                  <a:cubicBezTo>
                    <a:pt x="259" y="61"/>
                    <a:pt x="256" y="66"/>
                    <a:pt x="251" y="70"/>
                  </a:cubicBezTo>
                  <a:cubicBezTo>
                    <a:pt x="246" y="59"/>
                    <a:pt x="235" y="49"/>
                    <a:pt x="220" y="40"/>
                  </a:cubicBezTo>
                </a:path>
              </a:pathLst>
            </a:custGeom>
            <a:solidFill>
              <a:srgbClr val="D300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9" name="Group 1327">
              <a:extLst>
                <a:ext uri="{FF2B5EF4-FFF2-40B4-BE49-F238E27FC236}">
                  <a16:creationId xmlns:a16="http://schemas.microsoft.com/office/drawing/2014/main" id="{0FD0D81F-DE58-46BF-AB40-88F5395F1724}"/>
                </a:ext>
              </a:extLst>
            </p:cNvPr>
            <p:cNvGrpSpPr/>
            <p:nvPr/>
          </p:nvGrpSpPr>
          <p:grpSpPr>
            <a:xfrm>
              <a:off x="6316295" y="4760765"/>
              <a:ext cx="892792" cy="290530"/>
              <a:chOff x="6316295" y="4760765"/>
              <a:chExt cx="892792" cy="290530"/>
            </a:xfrm>
          </p:grpSpPr>
          <p:sp>
            <p:nvSpPr>
              <p:cNvPr id="199" name="Freeform 266">
                <a:extLst>
                  <a:ext uri="{FF2B5EF4-FFF2-40B4-BE49-F238E27FC236}">
                    <a16:creationId xmlns:a16="http://schemas.microsoft.com/office/drawing/2014/main" id="{64054515-9511-4115-A7C7-B24876236B2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16295" y="4760765"/>
                <a:ext cx="892792" cy="235392"/>
              </a:xfrm>
              <a:custGeom>
                <a:avLst/>
                <a:gdLst>
                  <a:gd name="T0" fmla="*/ 123 w 246"/>
                  <a:gd name="T1" fmla="*/ 0 h 65"/>
                  <a:gd name="T2" fmla="*/ 35 w 246"/>
                  <a:gd name="T3" fmla="*/ 21 h 65"/>
                  <a:gd name="T4" fmla="*/ 0 w 246"/>
                  <a:gd name="T5" fmla="*/ 63 h 65"/>
                  <a:gd name="T6" fmla="*/ 0 w 246"/>
                  <a:gd name="T7" fmla="*/ 65 h 65"/>
                  <a:gd name="T8" fmla="*/ 22 w 246"/>
                  <a:gd name="T9" fmla="*/ 48 h 65"/>
                  <a:gd name="T10" fmla="*/ 123 w 246"/>
                  <a:gd name="T11" fmla="*/ 24 h 65"/>
                  <a:gd name="T12" fmla="*/ 224 w 246"/>
                  <a:gd name="T13" fmla="*/ 48 h 65"/>
                  <a:gd name="T14" fmla="*/ 246 w 246"/>
                  <a:gd name="T15" fmla="*/ 65 h 65"/>
                  <a:gd name="T16" fmla="*/ 246 w 246"/>
                  <a:gd name="T17" fmla="*/ 63 h 65"/>
                  <a:gd name="T18" fmla="*/ 211 w 246"/>
                  <a:gd name="T19" fmla="*/ 21 h 65"/>
                  <a:gd name="T20" fmla="*/ 123 w 246"/>
                  <a:gd name="T21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46" h="65">
                    <a:moveTo>
                      <a:pt x="123" y="0"/>
                    </a:moveTo>
                    <a:cubicBezTo>
                      <a:pt x="91" y="0"/>
                      <a:pt x="59" y="7"/>
                      <a:pt x="35" y="21"/>
                    </a:cubicBezTo>
                    <a:cubicBezTo>
                      <a:pt x="15" y="33"/>
                      <a:pt x="3" y="47"/>
                      <a:pt x="0" y="63"/>
                    </a:cubicBezTo>
                    <a:cubicBezTo>
                      <a:pt x="0" y="63"/>
                      <a:pt x="0" y="64"/>
                      <a:pt x="0" y="65"/>
                    </a:cubicBezTo>
                    <a:cubicBezTo>
                      <a:pt x="6" y="59"/>
                      <a:pt x="13" y="53"/>
                      <a:pt x="22" y="48"/>
                    </a:cubicBezTo>
                    <a:cubicBezTo>
                      <a:pt x="50" y="32"/>
                      <a:pt x="86" y="24"/>
                      <a:pt x="123" y="24"/>
                    </a:cubicBezTo>
                    <a:cubicBezTo>
                      <a:pt x="159" y="24"/>
                      <a:pt x="196" y="32"/>
                      <a:pt x="224" y="48"/>
                    </a:cubicBezTo>
                    <a:cubicBezTo>
                      <a:pt x="232" y="53"/>
                      <a:pt x="240" y="59"/>
                      <a:pt x="246" y="65"/>
                    </a:cubicBezTo>
                    <a:cubicBezTo>
                      <a:pt x="246" y="64"/>
                      <a:pt x="246" y="63"/>
                      <a:pt x="246" y="63"/>
                    </a:cubicBezTo>
                    <a:cubicBezTo>
                      <a:pt x="243" y="47"/>
                      <a:pt x="231" y="33"/>
                      <a:pt x="211" y="21"/>
                    </a:cubicBezTo>
                    <a:cubicBezTo>
                      <a:pt x="186" y="7"/>
                      <a:pt x="155" y="0"/>
                      <a:pt x="123" y="0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0" name="Freeform 271">
                <a:extLst>
                  <a:ext uri="{FF2B5EF4-FFF2-40B4-BE49-F238E27FC236}">
                    <a16:creationId xmlns:a16="http://schemas.microsoft.com/office/drawing/2014/main" id="{6318F96A-CA04-4EC7-B1A8-FF6F5E6935E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16295" y="4847713"/>
                <a:ext cx="892792" cy="203582"/>
              </a:xfrm>
              <a:custGeom>
                <a:avLst/>
                <a:gdLst>
                  <a:gd name="T0" fmla="*/ 123 w 246"/>
                  <a:gd name="T1" fmla="*/ 0 h 56"/>
                  <a:gd name="T2" fmla="*/ 22 w 246"/>
                  <a:gd name="T3" fmla="*/ 24 h 56"/>
                  <a:gd name="T4" fmla="*/ 0 w 246"/>
                  <a:gd name="T5" fmla="*/ 41 h 56"/>
                  <a:gd name="T6" fmla="*/ 7 w 246"/>
                  <a:gd name="T7" fmla="*/ 56 h 56"/>
                  <a:gd name="T8" fmla="*/ 7 w 246"/>
                  <a:gd name="T9" fmla="*/ 56 h 56"/>
                  <a:gd name="T10" fmla="*/ 35 w 246"/>
                  <a:gd name="T11" fmla="*/ 32 h 56"/>
                  <a:gd name="T12" fmla="*/ 123 w 246"/>
                  <a:gd name="T13" fmla="*/ 11 h 56"/>
                  <a:gd name="T14" fmla="*/ 211 w 246"/>
                  <a:gd name="T15" fmla="*/ 32 h 56"/>
                  <a:gd name="T16" fmla="*/ 238 w 246"/>
                  <a:gd name="T17" fmla="*/ 56 h 56"/>
                  <a:gd name="T18" fmla="*/ 238 w 246"/>
                  <a:gd name="T19" fmla="*/ 56 h 56"/>
                  <a:gd name="T20" fmla="*/ 246 w 246"/>
                  <a:gd name="T21" fmla="*/ 41 h 56"/>
                  <a:gd name="T22" fmla="*/ 224 w 246"/>
                  <a:gd name="T23" fmla="*/ 24 h 56"/>
                  <a:gd name="T24" fmla="*/ 123 w 246"/>
                  <a:gd name="T25" fmla="*/ 0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46" h="56">
                    <a:moveTo>
                      <a:pt x="123" y="0"/>
                    </a:moveTo>
                    <a:cubicBezTo>
                      <a:pt x="86" y="0"/>
                      <a:pt x="50" y="8"/>
                      <a:pt x="22" y="24"/>
                    </a:cubicBezTo>
                    <a:cubicBezTo>
                      <a:pt x="13" y="29"/>
                      <a:pt x="6" y="35"/>
                      <a:pt x="0" y="41"/>
                    </a:cubicBezTo>
                    <a:cubicBezTo>
                      <a:pt x="2" y="46"/>
                      <a:pt x="4" y="51"/>
                      <a:pt x="7" y="56"/>
                    </a:cubicBezTo>
                    <a:cubicBezTo>
                      <a:pt x="7" y="56"/>
                      <a:pt x="7" y="56"/>
                      <a:pt x="7" y="56"/>
                    </a:cubicBezTo>
                    <a:cubicBezTo>
                      <a:pt x="13" y="47"/>
                      <a:pt x="23" y="39"/>
                      <a:pt x="35" y="32"/>
                    </a:cubicBezTo>
                    <a:cubicBezTo>
                      <a:pt x="59" y="18"/>
                      <a:pt x="91" y="11"/>
                      <a:pt x="123" y="11"/>
                    </a:cubicBezTo>
                    <a:cubicBezTo>
                      <a:pt x="155" y="11"/>
                      <a:pt x="186" y="18"/>
                      <a:pt x="211" y="32"/>
                    </a:cubicBezTo>
                    <a:cubicBezTo>
                      <a:pt x="223" y="39"/>
                      <a:pt x="232" y="47"/>
                      <a:pt x="238" y="56"/>
                    </a:cubicBezTo>
                    <a:cubicBezTo>
                      <a:pt x="238" y="56"/>
                      <a:pt x="238" y="56"/>
                      <a:pt x="238" y="56"/>
                    </a:cubicBezTo>
                    <a:cubicBezTo>
                      <a:pt x="242" y="51"/>
                      <a:pt x="244" y="46"/>
                      <a:pt x="246" y="41"/>
                    </a:cubicBezTo>
                    <a:cubicBezTo>
                      <a:pt x="240" y="35"/>
                      <a:pt x="232" y="29"/>
                      <a:pt x="224" y="24"/>
                    </a:cubicBezTo>
                    <a:cubicBezTo>
                      <a:pt x="196" y="8"/>
                      <a:pt x="159" y="0"/>
                      <a:pt x="123" y="0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10" name="Freeform 130">
              <a:extLst>
                <a:ext uri="{FF2B5EF4-FFF2-40B4-BE49-F238E27FC236}">
                  <a16:creationId xmlns:a16="http://schemas.microsoft.com/office/drawing/2014/main" id="{6081F59F-71B7-4FCF-92DB-20D71D42F7E9}"/>
                </a:ext>
              </a:extLst>
            </p:cNvPr>
            <p:cNvSpPr>
              <a:spLocks/>
            </p:cNvSpPr>
            <p:nvPr/>
          </p:nvSpPr>
          <p:spPr bwMode="auto">
            <a:xfrm>
              <a:off x="6878267" y="2663448"/>
              <a:ext cx="1993406" cy="1200285"/>
            </a:xfrm>
            <a:custGeom>
              <a:avLst/>
              <a:gdLst>
                <a:gd name="T0" fmla="*/ 549 w 549"/>
                <a:gd name="T1" fmla="*/ 46 h 332"/>
                <a:gd name="T2" fmla="*/ 498 w 549"/>
                <a:gd name="T3" fmla="*/ 16 h 332"/>
                <a:gd name="T4" fmla="*/ 14 w 549"/>
                <a:gd name="T5" fmla="*/ 295 h 332"/>
                <a:gd name="T6" fmla="*/ 0 w 549"/>
                <a:gd name="T7" fmla="*/ 319 h 332"/>
                <a:gd name="T8" fmla="*/ 14 w 549"/>
                <a:gd name="T9" fmla="*/ 327 h 332"/>
                <a:gd name="T10" fmla="*/ 498 w 549"/>
                <a:gd name="T11" fmla="*/ 49 h 332"/>
                <a:gd name="T12" fmla="*/ 521 w 549"/>
                <a:gd name="T13" fmla="*/ 62 h 332"/>
                <a:gd name="T14" fmla="*/ 521 w 549"/>
                <a:gd name="T15" fmla="*/ 116 h 332"/>
                <a:gd name="T16" fmla="*/ 549 w 549"/>
                <a:gd name="T17" fmla="*/ 116 h 332"/>
                <a:gd name="T18" fmla="*/ 549 w 549"/>
                <a:gd name="T19" fmla="*/ 46 h 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49" h="332">
                  <a:moveTo>
                    <a:pt x="549" y="46"/>
                  </a:moveTo>
                  <a:cubicBezTo>
                    <a:pt x="549" y="13"/>
                    <a:pt x="526" y="0"/>
                    <a:pt x="498" y="16"/>
                  </a:cubicBezTo>
                  <a:cubicBezTo>
                    <a:pt x="14" y="295"/>
                    <a:pt x="14" y="295"/>
                    <a:pt x="14" y="295"/>
                  </a:cubicBezTo>
                  <a:cubicBezTo>
                    <a:pt x="6" y="299"/>
                    <a:pt x="0" y="310"/>
                    <a:pt x="0" y="319"/>
                  </a:cubicBezTo>
                  <a:cubicBezTo>
                    <a:pt x="0" y="328"/>
                    <a:pt x="6" y="332"/>
                    <a:pt x="14" y="327"/>
                  </a:cubicBezTo>
                  <a:cubicBezTo>
                    <a:pt x="498" y="49"/>
                    <a:pt x="498" y="49"/>
                    <a:pt x="498" y="49"/>
                  </a:cubicBezTo>
                  <a:cubicBezTo>
                    <a:pt x="511" y="41"/>
                    <a:pt x="521" y="47"/>
                    <a:pt x="521" y="62"/>
                  </a:cubicBezTo>
                  <a:cubicBezTo>
                    <a:pt x="521" y="116"/>
                    <a:pt x="521" y="116"/>
                    <a:pt x="521" y="116"/>
                  </a:cubicBezTo>
                  <a:cubicBezTo>
                    <a:pt x="530" y="116"/>
                    <a:pt x="540" y="116"/>
                    <a:pt x="549" y="116"/>
                  </a:cubicBezTo>
                  <a:lnTo>
                    <a:pt x="549" y="4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31">
              <a:extLst>
                <a:ext uri="{FF2B5EF4-FFF2-40B4-BE49-F238E27FC236}">
                  <a16:creationId xmlns:a16="http://schemas.microsoft.com/office/drawing/2014/main" id="{FC8D17F9-A75C-4C97-93F4-0351AC7331AE}"/>
                </a:ext>
              </a:extLst>
            </p:cNvPr>
            <p:cNvSpPr>
              <a:spLocks/>
            </p:cNvSpPr>
            <p:nvPr/>
          </p:nvSpPr>
          <p:spPr bwMode="auto">
            <a:xfrm>
              <a:off x="6878267" y="3083336"/>
              <a:ext cx="1993406" cy="1132424"/>
            </a:xfrm>
            <a:custGeom>
              <a:avLst/>
              <a:gdLst>
                <a:gd name="T0" fmla="*/ 14 w 549"/>
                <a:gd name="T1" fmla="*/ 309 h 313"/>
                <a:gd name="T2" fmla="*/ 498 w 549"/>
                <a:gd name="T3" fmla="*/ 132 h 313"/>
                <a:gd name="T4" fmla="*/ 549 w 549"/>
                <a:gd name="T5" fmla="*/ 43 h 313"/>
                <a:gd name="T6" fmla="*/ 549 w 549"/>
                <a:gd name="T7" fmla="*/ 0 h 313"/>
                <a:gd name="T8" fmla="*/ 521 w 549"/>
                <a:gd name="T9" fmla="*/ 0 h 313"/>
                <a:gd name="T10" fmla="*/ 521 w 549"/>
                <a:gd name="T11" fmla="*/ 59 h 313"/>
                <a:gd name="T12" fmla="*/ 498 w 549"/>
                <a:gd name="T13" fmla="*/ 100 h 313"/>
                <a:gd name="T14" fmla="*/ 14 w 549"/>
                <a:gd name="T15" fmla="*/ 276 h 313"/>
                <a:gd name="T16" fmla="*/ 0 w 549"/>
                <a:gd name="T17" fmla="*/ 300 h 313"/>
                <a:gd name="T18" fmla="*/ 14 w 549"/>
                <a:gd name="T19" fmla="*/ 309 h 3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49" h="313">
                  <a:moveTo>
                    <a:pt x="14" y="309"/>
                  </a:moveTo>
                  <a:cubicBezTo>
                    <a:pt x="498" y="132"/>
                    <a:pt x="498" y="132"/>
                    <a:pt x="498" y="132"/>
                  </a:cubicBezTo>
                  <a:cubicBezTo>
                    <a:pt x="526" y="116"/>
                    <a:pt x="549" y="76"/>
                    <a:pt x="549" y="43"/>
                  </a:cubicBezTo>
                  <a:cubicBezTo>
                    <a:pt x="549" y="0"/>
                    <a:pt x="549" y="0"/>
                    <a:pt x="549" y="0"/>
                  </a:cubicBezTo>
                  <a:cubicBezTo>
                    <a:pt x="540" y="0"/>
                    <a:pt x="530" y="0"/>
                    <a:pt x="521" y="0"/>
                  </a:cubicBezTo>
                  <a:cubicBezTo>
                    <a:pt x="521" y="59"/>
                    <a:pt x="521" y="59"/>
                    <a:pt x="521" y="59"/>
                  </a:cubicBezTo>
                  <a:cubicBezTo>
                    <a:pt x="521" y="74"/>
                    <a:pt x="510" y="92"/>
                    <a:pt x="498" y="100"/>
                  </a:cubicBezTo>
                  <a:cubicBezTo>
                    <a:pt x="14" y="276"/>
                    <a:pt x="14" y="276"/>
                    <a:pt x="14" y="276"/>
                  </a:cubicBezTo>
                  <a:cubicBezTo>
                    <a:pt x="6" y="280"/>
                    <a:pt x="0" y="291"/>
                    <a:pt x="0" y="300"/>
                  </a:cubicBezTo>
                  <a:cubicBezTo>
                    <a:pt x="0" y="309"/>
                    <a:pt x="6" y="313"/>
                    <a:pt x="14" y="30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32">
              <a:extLst>
                <a:ext uri="{FF2B5EF4-FFF2-40B4-BE49-F238E27FC236}">
                  <a16:creationId xmlns:a16="http://schemas.microsoft.com/office/drawing/2014/main" id="{AA4E4194-473C-4CBA-A326-E58843F7DE2E}"/>
                </a:ext>
              </a:extLst>
            </p:cNvPr>
            <p:cNvSpPr>
              <a:spLocks/>
            </p:cNvSpPr>
            <p:nvPr/>
          </p:nvSpPr>
          <p:spPr bwMode="auto">
            <a:xfrm>
              <a:off x="6888869" y="4024902"/>
              <a:ext cx="4090724" cy="1410230"/>
            </a:xfrm>
            <a:custGeom>
              <a:avLst/>
              <a:gdLst>
                <a:gd name="T0" fmla="*/ 0 w 1929"/>
                <a:gd name="T1" fmla="*/ 83 h 665"/>
                <a:gd name="T2" fmla="*/ 1008 w 1929"/>
                <a:gd name="T3" fmla="*/ 665 h 665"/>
                <a:gd name="T4" fmla="*/ 1861 w 1929"/>
                <a:gd name="T5" fmla="*/ 158 h 665"/>
                <a:gd name="T6" fmla="*/ 1929 w 1929"/>
                <a:gd name="T7" fmla="*/ 58 h 665"/>
                <a:gd name="T8" fmla="*/ 1921 w 1929"/>
                <a:gd name="T9" fmla="*/ 93 h 665"/>
                <a:gd name="T10" fmla="*/ 1904 w 1929"/>
                <a:gd name="T11" fmla="*/ 0 h 665"/>
                <a:gd name="T12" fmla="*/ 320 w 1929"/>
                <a:gd name="T13" fmla="*/ 59 h 665"/>
                <a:gd name="T14" fmla="*/ 41 w 1929"/>
                <a:gd name="T15" fmla="*/ 42 h 665"/>
                <a:gd name="T16" fmla="*/ 0 w 1929"/>
                <a:gd name="T17" fmla="*/ 83 h 6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29" h="665">
                  <a:moveTo>
                    <a:pt x="0" y="83"/>
                  </a:moveTo>
                  <a:lnTo>
                    <a:pt x="1008" y="665"/>
                  </a:lnTo>
                  <a:lnTo>
                    <a:pt x="1861" y="158"/>
                  </a:lnTo>
                  <a:lnTo>
                    <a:pt x="1929" y="58"/>
                  </a:lnTo>
                  <a:lnTo>
                    <a:pt x="1921" y="93"/>
                  </a:lnTo>
                  <a:lnTo>
                    <a:pt x="1904" y="0"/>
                  </a:lnTo>
                  <a:lnTo>
                    <a:pt x="320" y="59"/>
                  </a:lnTo>
                  <a:lnTo>
                    <a:pt x="41" y="42"/>
                  </a:lnTo>
                  <a:lnTo>
                    <a:pt x="0" y="8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133">
              <a:extLst>
                <a:ext uri="{FF2B5EF4-FFF2-40B4-BE49-F238E27FC236}">
                  <a16:creationId xmlns:a16="http://schemas.microsoft.com/office/drawing/2014/main" id="{F74DCEEC-ED3B-4F67-9B78-3D4BE252811B}"/>
                </a:ext>
              </a:extLst>
            </p:cNvPr>
            <p:cNvSpPr>
              <a:spLocks/>
            </p:cNvSpPr>
            <p:nvPr/>
          </p:nvSpPr>
          <p:spPr bwMode="auto">
            <a:xfrm>
              <a:off x="6960971" y="3827682"/>
              <a:ext cx="2120644" cy="1454762"/>
            </a:xfrm>
            <a:custGeom>
              <a:avLst/>
              <a:gdLst>
                <a:gd name="T0" fmla="*/ 0 w 1000"/>
                <a:gd name="T1" fmla="*/ 0 h 686"/>
                <a:gd name="T2" fmla="*/ 0 w 1000"/>
                <a:gd name="T3" fmla="*/ 125 h 686"/>
                <a:gd name="T4" fmla="*/ 973 w 1000"/>
                <a:gd name="T5" fmla="*/ 686 h 686"/>
                <a:gd name="T6" fmla="*/ 1000 w 1000"/>
                <a:gd name="T7" fmla="*/ 568 h 686"/>
                <a:gd name="T8" fmla="*/ 0 w 1000"/>
                <a:gd name="T9" fmla="*/ 0 h 6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00" h="686">
                  <a:moveTo>
                    <a:pt x="0" y="0"/>
                  </a:moveTo>
                  <a:lnTo>
                    <a:pt x="0" y="125"/>
                  </a:lnTo>
                  <a:lnTo>
                    <a:pt x="973" y="686"/>
                  </a:lnTo>
                  <a:lnTo>
                    <a:pt x="1000" y="5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134">
              <a:extLst>
                <a:ext uri="{FF2B5EF4-FFF2-40B4-BE49-F238E27FC236}">
                  <a16:creationId xmlns:a16="http://schemas.microsoft.com/office/drawing/2014/main" id="{0640E486-3758-4021-A78A-EA18D51FDAAA}"/>
                </a:ext>
              </a:extLst>
            </p:cNvPr>
            <p:cNvSpPr>
              <a:spLocks/>
            </p:cNvSpPr>
            <p:nvPr/>
          </p:nvSpPr>
          <p:spPr bwMode="auto">
            <a:xfrm>
              <a:off x="6893110" y="2710103"/>
              <a:ext cx="4058914" cy="2373002"/>
            </a:xfrm>
            <a:custGeom>
              <a:avLst/>
              <a:gdLst>
                <a:gd name="T0" fmla="*/ 1914 w 1914"/>
                <a:gd name="T1" fmla="*/ 580 h 1119"/>
                <a:gd name="T2" fmla="*/ 909 w 1914"/>
                <a:gd name="T3" fmla="*/ 0 h 1119"/>
                <a:gd name="T4" fmla="*/ 1 w 1914"/>
                <a:gd name="T5" fmla="*/ 526 h 1119"/>
                <a:gd name="T6" fmla="*/ 0 w 1914"/>
                <a:gd name="T7" fmla="*/ 538 h 1119"/>
                <a:gd name="T8" fmla="*/ 1006 w 1914"/>
                <a:gd name="T9" fmla="*/ 1119 h 1119"/>
                <a:gd name="T10" fmla="*/ 1914 w 1914"/>
                <a:gd name="T11" fmla="*/ 580 h 1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14" h="1119">
                  <a:moveTo>
                    <a:pt x="1914" y="580"/>
                  </a:moveTo>
                  <a:lnTo>
                    <a:pt x="909" y="0"/>
                  </a:lnTo>
                  <a:lnTo>
                    <a:pt x="1" y="526"/>
                  </a:lnTo>
                  <a:lnTo>
                    <a:pt x="0" y="538"/>
                  </a:lnTo>
                  <a:lnTo>
                    <a:pt x="1006" y="1119"/>
                  </a:lnTo>
                  <a:lnTo>
                    <a:pt x="1914" y="58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135">
              <a:extLst>
                <a:ext uri="{FF2B5EF4-FFF2-40B4-BE49-F238E27FC236}">
                  <a16:creationId xmlns:a16="http://schemas.microsoft.com/office/drawing/2014/main" id="{FEC3C81C-E706-4690-9019-506B7015E643}"/>
                </a:ext>
              </a:extLst>
            </p:cNvPr>
            <p:cNvSpPr>
              <a:spLocks/>
            </p:cNvSpPr>
            <p:nvPr/>
          </p:nvSpPr>
          <p:spPr bwMode="auto">
            <a:xfrm>
              <a:off x="9024359" y="4037626"/>
              <a:ext cx="1825876" cy="1244819"/>
            </a:xfrm>
            <a:custGeom>
              <a:avLst/>
              <a:gdLst>
                <a:gd name="T0" fmla="*/ 344 w 503"/>
                <a:gd name="T1" fmla="*/ 147 h 344"/>
                <a:gd name="T2" fmla="*/ 482 w 503"/>
                <a:gd name="T3" fmla="*/ 65 h 344"/>
                <a:gd name="T4" fmla="*/ 503 w 503"/>
                <a:gd name="T5" fmla="*/ 27 h 344"/>
                <a:gd name="T6" fmla="*/ 503 w 503"/>
                <a:gd name="T7" fmla="*/ 16 h 344"/>
                <a:gd name="T8" fmla="*/ 494 w 503"/>
                <a:gd name="T9" fmla="*/ 0 h 344"/>
                <a:gd name="T10" fmla="*/ 222 w 503"/>
                <a:gd name="T11" fmla="*/ 151 h 344"/>
                <a:gd name="T12" fmla="*/ 0 w 503"/>
                <a:gd name="T13" fmla="*/ 271 h 344"/>
                <a:gd name="T14" fmla="*/ 0 w 503"/>
                <a:gd name="T15" fmla="*/ 344 h 344"/>
                <a:gd name="T16" fmla="*/ 344 w 503"/>
                <a:gd name="T17" fmla="*/ 147 h 3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03" h="344">
                  <a:moveTo>
                    <a:pt x="344" y="147"/>
                  </a:moveTo>
                  <a:cubicBezTo>
                    <a:pt x="482" y="65"/>
                    <a:pt x="482" y="65"/>
                    <a:pt x="482" y="65"/>
                  </a:cubicBezTo>
                  <a:cubicBezTo>
                    <a:pt x="494" y="57"/>
                    <a:pt x="503" y="40"/>
                    <a:pt x="503" y="27"/>
                  </a:cubicBezTo>
                  <a:cubicBezTo>
                    <a:pt x="503" y="16"/>
                    <a:pt x="503" y="16"/>
                    <a:pt x="503" y="16"/>
                  </a:cubicBezTo>
                  <a:cubicBezTo>
                    <a:pt x="503" y="7"/>
                    <a:pt x="499" y="1"/>
                    <a:pt x="494" y="0"/>
                  </a:cubicBezTo>
                  <a:cubicBezTo>
                    <a:pt x="222" y="151"/>
                    <a:pt x="222" y="151"/>
                    <a:pt x="222" y="151"/>
                  </a:cubicBezTo>
                  <a:cubicBezTo>
                    <a:pt x="0" y="271"/>
                    <a:pt x="0" y="271"/>
                    <a:pt x="0" y="271"/>
                  </a:cubicBezTo>
                  <a:cubicBezTo>
                    <a:pt x="0" y="344"/>
                    <a:pt x="0" y="344"/>
                    <a:pt x="0" y="344"/>
                  </a:cubicBezTo>
                  <a:lnTo>
                    <a:pt x="344" y="14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136">
              <a:extLst>
                <a:ext uri="{FF2B5EF4-FFF2-40B4-BE49-F238E27FC236}">
                  <a16:creationId xmlns:a16="http://schemas.microsoft.com/office/drawing/2014/main" id="{1CB1B235-B141-4211-9A19-8332696C84E8}"/>
                </a:ext>
              </a:extLst>
            </p:cNvPr>
            <p:cNvSpPr>
              <a:spLocks/>
            </p:cNvSpPr>
            <p:nvPr/>
          </p:nvSpPr>
          <p:spPr bwMode="auto">
            <a:xfrm>
              <a:off x="6878267" y="3770425"/>
              <a:ext cx="2218194" cy="1312680"/>
            </a:xfrm>
            <a:custGeom>
              <a:avLst/>
              <a:gdLst>
                <a:gd name="T0" fmla="*/ 611 w 611"/>
                <a:gd name="T1" fmla="*/ 351 h 363"/>
                <a:gd name="T2" fmla="*/ 27 w 611"/>
                <a:gd name="T3" fmla="*/ 14 h 363"/>
                <a:gd name="T4" fmla="*/ 15 w 611"/>
                <a:gd name="T5" fmla="*/ 7 h 363"/>
                <a:gd name="T6" fmla="*/ 4 w 611"/>
                <a:gd name="T7" fmla="*/ 0 h 363"/>
                <a:gd name="T8" fmla="*/ 0 w 611"/>
                <a:gd name="T9" fmla="*/ 13 h 363"/>
                <a:gd name="T10" fmla="*/ 4 w 611"/>
                <a:gd name="T11" fmla="*/ 22 h 363"/>
                <a:gd name="T12" fmla="*/ 4 w 611"/>
                <a:gd name="T13" fmla="*/ 22 h 363"/>
                <a:gd name="T14" fmla="*/ 4 w 611"/>
                <a:gd name="T15" fmla="*/ 22 h 363"/>
                <a:gd name="T16" fmla="*/ 4 w 611"/>
                <a:gd name="T17" fmla="*/ 22 h 363"/>
                <a:gd name="T18" fmla="*/ 592 w 611"/>
                <a:gd name="T19" fmla="*/ 363 h 363"/>
                <a:gd name="T20" fmla="*/ 611 w 611"/>
                <a:gd name="T21" fmla="*/ 351 h 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11" h="363">
                  <a:moveTo>
                    <a:pt x="611" y="351"/>
                  </a:moveTo>
                  <a:cubicBezTo>
                    <a:pt x="27" y="14"/>
                    <a:pt x="27" y="14"/>
                    <a:pt x="27" y="14"/>
                  </a:cubicBezTo>
                  <a:cubicBezTo>
                    <a:pt x="15" y="7"/>
                    <a:pt x="15" y="7"/>
                    <a:pt x="15" y="7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1" y="4"/>
                    <a:pt x="0" y="9"/>
                    <a:pt x="0" y="13"/>
                  </a:cubicBezTo>
                  <a:cubicBezTo>
                    <a:pt x="0" y="18"/>
                    <a:pt x="1" y="21"/>
                    <a:pt x="4" y="22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592" y="363"/>
                    <a:pt x="592" y="363"/>
                    <a:pt x="592" y="363"/>
                  </a:cubicBezTo>
                  <a:lnTo>
                    <a:pt x="611" y="351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37">
              <a:extLst>
                <a:ext uri="{FF2B5EF4-FFF2-40B4-BE49-F238E27FC236}">
                  <a16:creationId xmlns:a16="http://schemas.microsoft.com/office/drawing/2014/main" id="{53100A58-C484-436B-8599-5EA48A8FBBFB}"/>
                </a:ext>
              </a:extLst>
            </p:cNvPr>
            <p:cNvSpPr>
              <a:spLocks/>
            </p:cNvSpPr>
            <p:nvPr/>
          </p:nvSpPr>
          <p:spPr bwMode="auto">
            <a:xfrm>
              <a:off x="8998911" y="5411804"/>
              <a:ext cx="31810" cy="23328"/>
            </a:xfrm>
            <a:custGeom>
              <a:avLst/>
              <a:gdLst>
                <a:gd name="T0" fmla="*/ 0 w 15"/>
                <a:gd name="T1" fmla="*/ 2 h 11"/>
                <a:gd name="T2" fmla="*/ 13 w 15"/>
                <a:gd name="T3" fmla="*/ 11 h 11"/>
                <a:gd name="T4" fmla="*/ 15 w 15"/>
                <a:gd name="T5" fmla="*/ 6 h 11"/>
                <a:gd name="T6" fmla="*/ 8 w 15"/>
                <a:gd name="T7" fmla="*/ 0 h 11"/>
                <a:gd name="T8" fmla="*/ 0 w 15"/>
                <a:gd name="T9" fmla="*/ 2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1">
                  <a:moveTo>
                    <a:pt x="0" y="2"/>
                  </a:moveTo>
                  <a:lnTo>
                    <a:pt x="13" y="11"/>
                  </a:lnTo>
                  <a:lnTo>
                    <a:pt x="15" y="6"/>
                  </a:lnTo>
                  <a:lnTo>
                    <a:pt x="8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38">
              <a:extLst>
                <a:ext uri="{FF2B5EF4-FFF2-40B4-BE49-F238E27FC236}">
                  <a16:creationId xmlns:a16="http://schemas.microsoft.com/office/drawing/2014/main" id="{4734CCF8-2293-4D91-9320-7A7FE915E937}"/>
                </a:ext>
              </a:extLst>
            </p:cNvPr>
            <p:cNvSpPr>
              <a:spLocks/>
            </p:cNvSpPr>
            <p:nvPr/>
          </p:nvSpPr>
          <p:spPr bwMode="auto">
            <a:xfrm>
              <a:off x="9001031" y="5066138"/>
              <a:ext cx="25448" cy="16965"/>
            </a:xfrm>
            <a:custGeom>
              <a:avLst/>
              <a:gdLst>
                <a:gd name="T0" fmla="*/ 0 w 12"/>
                <a:gd name="T1" fmla="*/ 0 h 8"/>
                <a:gd name="T2" fmla="*/ 12 w 12"/>
                <a:gd name="T3" fmla="*/ 8 h 8"/>
                <a:gd name="T4" fmla="*/ 9 w 12"/>
                <a:gd name="T5" fmla="*/ 0 h 8"/>
                <a:gd name="T6" fmla="*/ 0 w 12"/>
                <a:gd name="T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8">
                  <a:moveTo>
                    <a:pt x="0" y="0"/>
                  </a:moveTo>
                  <a:lnTo>
                    <a:pt x="12" y="8"/>
                  </a:lnTo>
                  <a:lnTo>
                    <a:pt x="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139">
              <a:extLst>
                <a:ext uri="{FF2B5EF4-FFF2-40B4-BE49-F238E27FC236}">
                  <a16:creationId xmlns:a16="http://schemas.microsoft.com/office/drawing/2014/main" id="{B2EE9A85-0896-4D08-A5AD-968FAC972B2E}"/>
                </a:ext>
              </a:extLst>
            </p:cNvPr>
            <p:cNvSpPr>
              <a:spLocks/>
            </p:cNvSpPr>
            <p:nvPr/>
          </p:nvSpPr>
          <p:spPr bwMode="auto">
            <a:xfrm>
              <a:off x="9013755" y="3893422"/>
              <a:ext cx="1995527" cy="1552312"/>
            </a:xfrm>
            <a:custGeom>
              <a:avLst/>
              <a:gdLst>
                <a:gd name="T0" fmla="*/ 14 w 550"/>
                <a:gd name="T1" fmla="*/ 295 h 429"/>
                <a:gd name="T2" fmla="*/ 498 w 550"/>
                <a:gd name="T3" fmla="*/ 16 h 429"/>
                <a:gd name="T4" fmla="*/ 550 w 550"/>
                <a:gd name="T5" fmla="*/ 46 h 429"/>
                <a:gd name="T6" fmla="*/ 550 w 550"/>
                <a:gd name="T7" fmla="*/ 57 h 429"/>
                <a:gd name="T8" fmla="*/ 498 w 550"/>
                <a:gd name="T9" fmla="*/ 146 h 429"/>
                <a:gd name="T10" fmla="*/ 14 w 550"/>
                <a:gd name="T11" fmla="*/ 425 h 429"/>
                <a:gd name="T12" fmla="*/ 0 w 550"/>
                <a:gd name="T13" fmla="*/ 417 h 429"/>
                <a:gd name="T14" fmla="*/ 14 w 550"/>
                <a:gd name="T15" fmla="*/ 392 h 429"/>
                <a:gd name="T16" fmla="*/ 498 w 550"/>
                <a:gd name="T17" fmla="*/ 114 h 429"/>
                <a:gd name="T18" fmla="*/ 521 w 550"/>
                <a:gd name="T19" fmla="*/ 73 h 429"/>
                <a:gd name="T20" fmla="*/ 521 w 550"/>
                <a:gd name="T21" fmla="*/ 62 h 429"/>
                <a:gd name="T22" fmla="*/ 498 w 550"/>
                <a:gd name="T23" fmla="*/ 49 h 429"/>
                <a:gd name="T24" fmla="*/ 14 w 550"/>
                <a:gd name="T25" fmla="*/ 328 h 429"/>
                <a:gd name="T26" fmla="*/ 0 w 550"/>
                <a:gd name="T27" fmla="*/ 320 h 429"/>
                <a:gd name="T28" fmla="*/ 14 w 550"/>
                <a:gd name="T29" fmla="*/ 295 h 4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50" h="429">
                  <a:moveTo>
                    <a:pt x="14" y="295"/>
                  </a:moveTo>
                  <a:cubicBezTo>
                    <a:pt x="498" y="16"/>
                    <a:pt x="498" y="16"/>
                    <a:pt x="498" y="16"/>
                  </a:cubicBezTo>
                  <a:cubicBezTo>
                    <a:pt x="527" y="0"/>
                    <a:pt x="550" y="13"/>
                    <a:pt x="550" y="46"/>
                  </a:cubicBezTo>
                  <a:cubicBezTo>
                    <a:pt x="550" y="57"/>
                    <a:pt x="550" y="57"/>
                    <a:pt x="550" y="57"/>
                  </a:cubicBezTo>
                  <a:cubicBezTo>
                    <a:pt x="550" y="90"/>
                    <a:pt x="526" y="130"/>
                    <a:pt x="498" y="146"/>
                  </a:cubicBezTo>
                  <a:cubicBezTo>
                    <a:pt x="14" y="425"/>
                    <a:pt x="14" y="425"/>
                    <a:pt x="14" y="425"/>
                  </a:cubicBezTo>
                  <a:cubicBezTo>
                    <a:pt x="6" y="429"/>
                    <a:pt x="0" y="426"/>
                    <a:pt x="0" y="417"/>
                  </a:cubicBezTo>
                  <a:cubicBezTo>
                    <a:pt x="0" y="408"/>
                    <a:pt x="6" y="397"/>
                    <a:pt x="14" y="392"/>
                  </a:cubicBezTo>
                  <a:cubicBezTo>
                    <a:pt x="498" y="114"/>
                    <a:pt x="498" y="114"/>
                    <a:pt x="498" y="114"/>
                  </a:cubicBezTo>
                  <a:cubicBezTo>
                    <a:pt x="511" y="106"/>
                    <a:pt x="521" y="88"/>
                    <a:pt x="521" y="73"/>
                  </a:cubicBezTo>
                  <a:cubicBezTo>
                    <a:pt x="521" y="62"/>
                    <a:pt x="521" y="62"/>
                    <a:pt x="521" y="62"/>
                  </a:cubicBezTo>
                  <a:cubicBezTo>
                    <a:pt x="521" y="48"/>
                    <a:pt x="511" y="42"/>
                    <a:pt x="498" y="49"/>
                  </a:cubicBezTo>
                  <a:cubicBezTo>
                    <a:pt x="14" y="328"/>
                    <a:pt x="14" y="328"/>
                    <a:pt x="14" y="328"/>
                  </a:cubicBezTo>
                  <a:cubicBezTo>
                    <a:pt x="7" y="332"/>
                    <a:pt x="0" y="329"/>
                    <a:pt x="0" y="320"/>
                  </a:cubicBezTo>
                  <a:cubicBezTo>
                    <a:pt x="0" y="310"/>
                    <a:pt x="7" y="300"/>
                    <a:pt x="14" y="29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140">
              <a:extLst>
                <a:ext uri="{FF2B5EF4-FFF2-40B4-BE49-F238E27FC236}">
                  <a16:creationId xmlns:a16="http://schemas.microsoft.com/office/drawing/2014/main" id="{0663FDA1-7DD5-457C-8438-1F4C4596DCA9}"/>
                </a:ext>
              </a:extLst>
            </p:cNvPr>
            <p:cNvSpPr>
              <a:spLocks/>
            </p:cNvSpPr>
            <p:nvPr/>
          </p:nvSpPr>
          <p:spPr bwMode="auto">
            <a:xfrm>
              <a:off x="8984066" y="4060953"/>
              <a:ext cx="1919184" cy="1363575"/>
            </a:xfrm>
            <a:custGeom>
              <a:avLst/>
              <a:gdLst>
                <a:gd name="T0" fmla="*/ 8 w 529"/>
                <a:gd name="T1" fmla="*/ 371 h 377"/>
                <a:gd name="T2" fmla="*/ 22 w 529"/>
                <a:gd name="T3" fmla="*/ 346 h 377"/>
                <a:gd name="T4" fmla="*/ 506 w 529"/>
                <a:gd name="T5" fmla="*/ 68 h 377"/>
                <a:gd name="T6" fmla="*/ 529 w 529"/>
                <a:gd name="T7" fmla="*/ 27 h 377"/>
                <a:gd name="T8" fmla="*/ 529 w 529"/>
                <a:gd name="T9" fmla="*/ 16 h 377"/>
                <a:gd name="T10" fmla="*/ 518 w 529"/>
                <a:gd name="T11" fmla="*/ 0 h 377"/>
                <a:gd name="T12" fmla="*/ 522 w 529"/>
                <a:gd name="T13" fmla="*/ 12 h 377"/>
                <a:gd name="T14" fmla="*/ 522 w 529"/>
                <a:gd name="T15" fmla="*/ 23 h 377"/>
                <a:gd name="T16" fmla="*/ 498 w 529"/>
                <a:gd name="T17" fmla="*/ 63 h 377"/>
                <a:gd name="T18" fmla="*/ 15 w 529"/>
                <a:gd name="T19" fmla="*/ 342 h 377"/>
                <a:gd name="T20" fmla="*/ 0 w 529"/>
                <a:gd name="T21" fmla="*/ 366 h 377"/>
                <a:gd name="T22" fmla="*/ 9 w 529"/>
                <a:gd name="T23" fmla="*/ 376 h 377"/>
                <a:gd name="T24" fmla="*/ 8 w 529"/>
                <a:gd name="T25" fmla="*/ 371 h 3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29" h="377">
                  <a:moveTo>
                    <a:pt x="8" y="371"/>
                  </a:moveTo>
                  <a:cubicBezTo>
                    <a:pt x="8" y="362"/>
                    <a:pt x="14" y="351"/>
                    <a:pt x="22" y="346"/>
                  </a:cubicBezTo>
                  <a:cubicBezTo>
                    <a:pt x="506" y="68"/>
                    <a:pt x="506" y="68"/>
                    <a:pt x="506" y="68"/>
                  </a:cubicBezTo>
                  <a:cubicBezTo>
                    <a:pt x="519" y="60"/>
                    <a:pt x="529" y="42"/>
                    <a:pt x="529" y="27"/>
                  </a:cubicBezTo>
                  <a:cubicBezTo>
                    <a:pt x="529" y="16"/>
                    <a:pt x="529" y="16"/>
                    <a:pt x="529" y="16"/>
                  </a:cubicBezTo>
                  <a:cubicBezTo>
                    <a:pt x="529" y="7"/>
                    <a:pt x="525" y="1"/>
                    <a:pt x="518" y="0"/>
                  </a:cubicBezTo>
                  <a:cubicBezTo>
                    <a:pt x="520" y="3"/>
                    <a:pt x="522" y="7"/>
                    <a:pt x="522" y="12"/>
                  </a:cubicBezTo>
                  <a:cubicBezTo>
                    <a:pt x="522" y="23"/>
                    <a:pt x="522" y="23"/>
                    <a:pt x="522" y="23"/>
                  </a:cubicBezTo>
                  <a:cubicBezTo>
                    <a:pt x="522" y="38"/>
                    <a:pt x="511" y="56"/>
                    <a:pt x="498" y="63"/>
                  </a:cubicBezTo>
                  <a:cubicBezTo>
                    <a:pt x="15" y="342"/>
                    <a:pt x="15" y="342"/>
                    <a:pt x="15" y="342"/>
                  </a:cubicBezTo>
                  <a:cubicBezTo>
                    <a:pt x="7" y="346"/>
                    <a:pt x="0" y="357"/>
                    <a:pt x="0" y="366"/>
                  </a:cubicBezTo>
                  <a:cubicBezTo>
                    <a:pt x="0" y="373"/>
                    <a:pt x="4" y="377"/>
                    <a:pt x="9" y="376"/>
                  </a:cubicBezTo>
                  <a:cubicBezTo>
                    <a:pt x="8" y="375"/>
                    <a:pt x="8" y="373"/>
                    <a:pt x="8" y="37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141">
              <a:extLst>
                <a:ext uri="{FF2B5EF4-FFF2-40B4-BE49-F238E27FC236}">
                  <a16:creationId xmlns:a16="http://schemas.microsoft.com/office/drawing/2014/main" id="{DA22222A-8483-4B58-A170-9A8143C01DE7}"/>
                </a:ext>
              </a:extLst>
            </p:cNvPr>
            <p:cNvSpPr>
              <a:spLocks/>
            </p:cNvSpPr>
            <p:nvPr/>
          </p:nvSpPr>
          <p:spPr bwMode="auto">
            <a:xfrm>
              <a:off x="8984066" y="3901905"/>
              <a:ext cx="1957356" cy="1170596"/>
            </a:xfrm>
            <a:custGeom>
              <a:avLst/>
              <a:gdLst>
                <a:gd name="T0" fmla="*/ 8 w 539"/>
                <a:gd name="T1" fmla="*/ 318 h 324"/>
                <a:gd name="T2" fmla="*/ 22 w 539"/>
                <a:gd name="T3" fmla="*/ 293 h 324"/>
                <a:gd name="T4" fmla="*/ 506 w 539"/>
                <a:gd name="T5" fmla="*/ 14 h 324"/>
                <a:gd name="T6" fmla="*/ 539 w 539"/>
                <a:gd name="T7" fmla="*/ 9 h 324"/>
                <a:gd name="T8" fmla="*/ 498 w 539"/>
                <a:gd name="T9" fmla="*/ 10 h 324"/>
                <a:gd name="T10" fmla="*/ 15 w 539"/>
                <a:gd name="T11" fmla="*/ 289 h 324"/>
                <a:gd name="T12" fmla="*/ 1 w 539"/>
                <a:gd name="T13" fmla="*/ 313 h 324"/>
                <a:gd name="T14" fmla="*/ 9 w 539"/>
                <a:gd name="T15" fmla="*/ 323 h 324"/>
                <a:gd name="T16" fmla="*/ 8 w 539"/>
                <a:gd name="T17" fmla="*/ 318 h 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39" h="324">
                  <a:moveTo>
                    <a:pt x="8" y="318"/>
                  </a:moveTo>
                  <a:cubicBezTo>
                    <a:pt x="8" y="308"/>
                    <a:pt x="15" y="298"/>
                    <a:pt x="22" y="293"/>
                  </a:cubicBezTo>
                  <a:cubicBezTo>
                    <a:pt x="506" y="14"/>
                    <a:pt x="506" y="14"/>
                    <a:pt x="506" y="14"/>
                  </a:cubicBezTo>
                  <a:cubicBezTo>
                    <a:pt x="518" y="7"/>
                    <a:pt x="530" y="6"/>
                    <a:pt x="539" y="9"/>
                  </a:cubicBezTo>
                  <a:cubicBezTo>
                    <a:pt x="529" y="1"/>
                    <a:pt x="515" y="0"/>
                    <a:pt x="498" y="10"/>
                  </a:cubicBezTo>
                  <a:cubicBezTo>
                    <a:pt x="15" y="289"/>
                    <a:pt x="15" y="289"/>
                    <a:pt x="15" y="289"/>
                  </a:cubicBezTo>
                  <a:cubicBezTo>
                    <a:pt x="7" y="293"/>
                    <a:pt x="1" y="304"/>
                    <a:pt x="1" y="313"/>
                  </a:cubicBezTo>
                  <a:cubicBezTo>
                    <a:pt x="0" y="320"/>
                    <a:pt x="4" y="324"/>
                    <a:pt x="9" y="323"/>
                  </a:cubicBezTo>
                  <a:cubicBezTo>
                    <a:pt x="9" y="322"/>
                    <a:pt x="8" y="320"/>
                    <a:pt x="8" y="31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43">
              <a:extLst>
                <a:ext uri="{FF2B5EF4-FFF2-40B4-BE49-F238E27FC236}">
                  <a16:creationId xmlns:a16="http://schemas.microsoft.com/office/drawing/2014/main" id="{79DFFBFD-2124-45B8-BA0E-D5F1CB945F64}"/>
                </a:ext>
              </a:extLst>
            </p:cNvPr>
            <p:cNvSpPr>
              <a:spLocks/>
            </p:cNvSpPr>
            <p:nvPr/>
          </p:nvSpPr>
          <p:spPr bwMode="auto">
            <a:xfrm>
              <a:off x="8729589" y="1028431"/>
              <a:ext cx="2377243" cy="2792890"/>
            </a:xfrm>
            <a:custGeom>
              <a:avLst/>
              <a:gdLst>
                <a:gd name="T0" fmla="*/ 632 w 655"/>
                <a:gd name="T1" fmla="*/ 305 h 772"/>
                <a:gd name="T2" fmla="*/ 110 w 655"/>
                <a:gd name="T3" fmla="*/ 4 h 772"/>
                <a:gd name="T4" fmla="*/ 92 w 655"/>
                <a:gd name="T5" fmla="*/ 2 h 772"/>
                <a:gd name="T6" fmla="*/ 92 w 655"/>
                <a:gd name="T7" fmla="*/ 2 h 772"/>
                <a:gd name="T8" fmla="*/ 91 w 655"/>
                <a:gd name="T9" fmla="*/ 2 h 772"/>
                <a:gd name="T10" fmla="*/ 91 w 655"/>
                <a:gd name="T11" fmla="*/ 2 h 772"/>
                <a:gd name="T12" fmla="*/ 72 w 655"/>
                <a:gd name="T13" fmla="*/ 9 h 772"/>
                <a:gd name="T14" fmla="*/ 89 w 655"/>
                <a:gd name="T15" fmla="*/ 18 h 772"/>
                <a:gd name="T16" fmla="*/ 89 w 655"/>
                <a:gd name="T17" fmla="*/ 19 h 772"/>
                <a:gd name="T18" fmla="*/ 4 w 655"/>
                <a:gd name="T19" fmla="*/ 405 h 772"/>
                <a:gd name="T20" fmla="*/ 23 w 655"/>
                <a:gd name="T21" fmla="*/ 456 h 772"/>
                <a:gd name="T22" fmla="*/ 532 w 655"/>
                <a:gd name="T23" fmla="*/ 750 h 772"/>
                <a:gd name="T24" fmla="*/ 531 w 655"/>
                <a:gd name="T25" fmla="*/ 772 h 772"/>
                <a:gd name="T26" fmla="*/ 551 w 655"/>
                <a:gd name="T27" fmla="*/ 764 h 772"/>
                <a:gd name="T28" fmla="*/ 566 w 655"/>
                <a:gd name="T29" fmla="*/ 743 h 772"/>
                <a:gd name="T30" fmla="*/ 651 w 655"/>
                <a:gd name="T31" fmla="*/ 356 h 772"/>
                <a:gd name="T32" fmla="*/ 632 w 655"/>
                <a:gd name="T33" fmla="*/ 305 h 7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55" h="772">
                  <a:moveTo>
                    <a:pt x="632" y="305"/>
                  </a:moveTo>
                  <a:cubicBezTo>
                    <a:pt x="110" y="4"/>
                    <a:pt x="110" y="4"/>
                    <a:pt x="110" y="4"/>
                  </a:cubicBezTo>
                  <a:cubicBezTo>
                    <a:pt x="104" y="0"/>
                    <a:pt x="98" y="0"/>
                    <a:pt x="92" y="2"/>
                  </a:cubicBezTo>
                  <a:cubicBezTo>
                    <a:pt x="92" y="2"/>
                    <a:pt x="92" y="2"/>
                    <a:pt x="92" y="2"/>
                  </a:cubicBezTo>
                  <a:cubicBezTo>
                    <a:pt x="91" y="2"/>
                    <a:pt x="91" y="2"/>
                    <a:pt x="91" y="2"/>
                  </a:cubicBezTo>
                  <a:cubicBezTo>
                    <a:pt x="91" y="2"/>
                    <a:pt x="91" y="2"/>
                    <a:pt x="91" y="2"/>
                  </a:cubicBezTo>
                  <a:cubicBezTo>
                    <a:pt x="72" y="9"/>
                    <a:pt x="72" y="9"/>
                    <a:pt x="72" y="9"/>
                  </a:cubicBezTo>
                  <a:cubicBezTo>
                    <a:pt x="89" y="18"/>
                    <a:pt x="89" y="18"/>
                    <a:pt x="89" y="18"/>
                  </a:cubicBezTo>
                  <a:cubicBezTo>
                    <a:pt x="89" y="19"/>
                    <a:pt x="89" y="19"/>
                    <a:pt x="89" y="19"/>
                  </a:cubicBezTo>
                  <a:cubicBezTo>
                    <a:pt x="4" y="405"/>
                    <a:pt x="4" y="405"/>
                    <a:pt x="4" y="405"/>
                  </a:cubicBezTo>
                  <a:cubicBezTo>
                    <a:pt x="0" y="425"/>
                    <a:pt x="8" y="447"/>
                    <a:pt x="23" y="456"/>
                  </a:cubicBezTo>
                  <a:cubicBezTo>
                    <a:pt x="532" y="750"/>
                    <a:pt x="532" y="750"/>
                    <a:pt x="532" y="750"/>
                  </a:cubicBezTo>
                  <a:cubicBezTo>
                    <a:pt x="531" y="772"/>
                    <a:pt x="531" y="772"/>
                    <a:pt x="531" y="772"/>
                  </a:cubicBezTo>
                  <a:cubicBezTo>
                    <a:pt x="551" y="764"/>
                    <a:pt x="551" y="764"/>
                    <a:pt x="551" y="764"/>
                  </a:cubicBezTo>
                  <a:cubicBezTo>
                    <a:pt x="558" y="760"/>
                    <a:pt x="564" y="753"/>
                    <a:pt x="566" y="743"/>
                  </a:cubicBezTo>
                  <a:cubicBezTo>
                    <a:pt x="651" y="356"/>
                    <a:pt x="651" y="356"/>
                    <a:pt x="651" y="356"/>
                  </a:cubicBezTo>
                  <a:cubicBezTo>
                    <a:pt x="655" y="336"/>
                    <a:pt x="647" y="314"/>
                    <a:pt x="632" y="305"/>
                  </a:cubicBezTo>
                  <a:close/>
                </a:path>
              </a:pathLst>
            </a:custGeom>
            <a:solidFill>
              <a:srgbClr val="173D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144">
              <a:extLst>
                <a:ext uri="{FF2B5EF4-FFF2-40B4-BE49-F238E27FC236}">
                  <a16:creationId xmlns:a16="http://schemas.microsoft.com/office/drawing/2014/main" id="{9C1319FF-9303-42F8-B3C3-10262485F8FD}"/>
                </a:ext>
              </a:extLst>
            </p:cNvPr>
            <p:cNvSpPr>
              <a:spLocks/>
            </p:cNvSpPr>
            <p:nvPr/>
          </p:nvSpPr>
          <p:spPr bwMode="auto">
            <a:xfrm>
              <a:off x="8848345" y="1028431"/>
              <a:ext cx="2233039" cy="1711361"/>
            </a:xfrm>
            <a:custGeom>
              <a:avLst/>
              <a:gdLst>
                <a:gd name="T0" fmla="*/ 599 w 615"/>
                <a:gd name="T1" fmla="*/ 305 h 473"/>
                <a:gd name="T2" fmla="*/ 77 w 615"/>
                <a:gd name="T3" fmla="*/ 4 h 473"/>
                <a:gd name="T4" fmla="*/ 59 w 615"/>
                <a:gd name="T5" fmla="*/ 2 h 473"/>
                <a:gd name="T6" fmla="*/ 59 w 615"/>
                <a:gd name="T7" fmla="*/ 2 h 473"/>
                <a:gd name="T8" fmla="*/ 58 w 615"/>
                <a:gd name="T9" fmla="*/ 2 h 473"/>
                <a:gd name="T10" fmla="*/ 58 w 615"/>
                <a:gd name="T11" fmla="*/ 2 h 473"/>
                <a:gd name="T12" fmla="*/ 39 w 615"/>
                <a:gd name="T13" fmla="*/ 9 h 473"/>
                <a:gd name="T14" fmla="*/ 56 w 615"/>
                <a:gd name="T15" fmla="*/ 18 h 473"/>
                <a:gd name="T16" fmla="*/ 56 w 615"/>
                <a:gd name="T17" fmla="*/ 19 h 473"/>
                <a:gd name="T18" fmla="*/ 0 w 615"/>
                <a:gd name="T19" fmla="*/ 274 h 473"/>
                <a:gd name="T20" fmla="*/ 255 w 615"/>
                <a:gd name="T21" fmla="*/ 473 h 473"/>
                <a:gd name="T22" fmla="*/ 615 w 615"/>
                <a:gd name="T23" fmla="*/ 326 h 473"/>
                <a:gd name="T24" fmla="*/ 599 w 615"/>
                <a:gd name="T25" fmla="*/ 305 h 4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15" h="473">
                  <a:moveTo>
                    <a:pt x="599" y="305"/>
                  </a:moveTo>
                  <a:cubicBezTo>
                    <a:pt x="77" y="4"/>
                    <a:pt x="77" y="4"/>
                    <a:pt x="77" y="4"/>
                  </a:cubicBezTo>
                  <a:cubicBezTo>
                    <a:pt x="71" y="0"/>
                    <a:pt x="65" y="0"/>
                    <a:pt x="59" y="2"/>
                  </a:cubicBezTo>
                  <a:cubicBezTo>
                    <a:pt x="59" y="2"/>
                    <a:pt x="59" y="2"/>
                    <a:pt x="59" y="2"/>
                  </a:cubicBezTo>
                  <a:cubicBezTo>
                    <a:pt x="58" y="2"/>
                    <a:pt x="58" y="2"/>
                    <a:pt x="58" y="2"/>
                  </a:cubicBezTo>
                  <a:cubicBezTo>
                    <a:pt x="58" y="2"/>
                    <a:pt x="58" y="2"/>
                    <a:pt x="58" y="2"/>
                  </a:cubicBezTo>
                  <a:cubicBezTo>
                    <a:pt x="39" y="9"/>
                    <a:pt x="39" y="9"/>
                    <a:pt x="39" y="9"/>
                  </a:cubicBezTo>
                  <a:cubicBezTo>
                    <a:pt x="56" y="18"/>
                    <a:pt x="56" y="18"/>
                    <a:pt x="56" y="18"/>
                  </a:cubicBezTo>
                  <a:cubicBezTo>
                    <a:pt x="56" y="19"/>
                    <a:pt x="56" y="19"/>
                    <a:pt x="56" y="19"/>
                  </a:cubicBezTo>
                  <a:cubicBezTo>
                    <a:pt x="0" y="274"/>
                    <a:pt x="0" y="274"/>
                    <a:pt x="0" y="274"/>
                  </a:cubicBezTo>
                  <a:cubicBezTo>
                    <a:pt x="255" y="473"/>
                    <a:pt x="255" y="473"/>
                    <a:pt x="255" y="473"/>
                  </a:cubicBezTo>
                  <a:cubicBezTo>
                    <a:pt x="615" y="326"/>
                    <a:pt x="615" y="326"/>
                    <a:pt x="615" y="326"/>
                  </a:cubicBezTo>
                  <a:cubicBezTo>
                    <a:pt x="612" y="317"/>
                    <a:pt x="606" y="309"/>
                    <a:pt x="599" y="305"/>
                  </a:cubicBezTo>
                  <a:close/>
                </a:path>
              </a:pathLst>
            </a:custGeom>
            <a:solidFill>
              <a:srgbClr val="396C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145">
              <a:extLst>
                <a:ext uri="{FF2B5EF4-FFF2-40B4-BE49-F238E27FC236}">
                  <a16:creationId xmlns:a16="http://schemas.microsoft.com/office/drawing/2014/main" id="{9A33664E-9BBC-475E-AC23-E1FFDDAA3A6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09941" y="2143890"/>
              <a:ext cx="290529" cy="205703"/>
            </a:xfrm>
            <a:custGeom>
              <a:avLst/>
              <a:gdLst>
                <a:gd name="T0" fmla="*/ 39 w 80"/>
                <a:gd name="T1" fmla="*/ 57 h 57"/>
                <a:gd name="T2" fmla="*/ 79 w 80"/>
                <a:gd name="T3" fmla="*/ 40 h 57"/>
                <a:gd name="T4" fmla="*/ 63 w 80"/>
                <a:gd name="T5" fmla="*/ 0 h 57"/>
                <a:gd name="T6" fmla="*/ 0 w 80"/>
                <a:gd name="T7" fmla="*/ 26 h 57"/>
                <a:gd name="T8" fmla="*/ 39 w 80"/>
                <a:gd name="T9" fmla="*/ 5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0" h="57">
                  <a:moveTo>
                    <a:pt x="39" y="57"/>
                  </a:moveTo>
                  <a:cubicBezTo>
                    <a:pt x="79" y="40"/>
                    <a:pt x="79" y="40"/>
                    <a:pt x="79" y="40"/>
                  </a:cubicBezTo>
                  <a:cubicBezTo>
                    <a:pt x="80" y="24"/>
                    <a:pt x="73" y="8"/>
                    <a:pt x="63" y="0"/>
                  </a:cubicBezTo>
                  <a:cubicBezTo>
                    <a:pt x="0" y="26"/>
                    <a:pt x="0" y="26"/>
                    <a:pt x="0" y="26"/>
                  </a:cubicBezTo>
                  <a:lnTo>
                    <a:pt x="39" y="57"/>
                  </a:lnTo>
                  <a:close/>
                </a:path>
              </a:pathLst>
            </a:custGeom>
            <a:solidFill>
              <a:srgbClr val="274F8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146">
              <a:extLst>
                <a:ext uri="{FF2B5EF4-FFF2-40B4-BE49-F238E27FC236}">
                  <a16:creationId xmlns:a16="http://schemas.microsoft.com/office/drawing/2014/main" id="{4FC637E6-5CED-484D-B2D9-72C8F30BC34F}"/>
                </a:ext>
              </a:extLst>
            </p:cNvPr>
            <p:cNvSpPr>
              <a:spLocks/>
            </p:cNvSpPr>
            <p:nvPr/>
          </p:nvSpPr>
          <p:spPr bwMode="auto">
            <a:xfrm>
              <a:off x="8608713" y="1039034"/>
              <a:ext cx="2430259" cy="2803493"/>
            </a:xfrm>
            <a:custGeom>
              <a:avLst/>
              <a:gdLst>
                <a:gd name="T0" fmla="*/ 545 w 669"/>
                <a:gd name="T1" fmla="*/ 767 h 775"/>
                <a:gd name="T2" fmla="*/ 24 w 669"/>
                <a:gd name="T3" fmla="*/ 465 h 775"/>
                <a:gd name="T4" fmla="*/ 5 w 669"/>
                <a:gd name="T5" fmla="*/ 415 h 775"/>
                <a:gd name="T6" fmla="*/ 90 w 669"/>
                <a:gd name="T7" fmla="*/ 28 h 775"/>
                <a:gd name="T8" fmla="*/ 124 w 669"/>
                <a:gd name="T9" fmla="*/ 8 h 775"/>
                <a:gd name="T10" fmla="*/ 646 w 669"/>
                <a:gd name="T11" fmla="*/ 310 h 775"/>
                <a:gd name="T12" fmla="*/ 665 w 669"/>
                <a:gd name="T13" fmla="*/ 360 h 775"/>
                <a:gd name="T14" fmla="*/ 580 w 669"/>
                <a:gd name="T15" fmla="*/ 747 h 775"/>
                <a:gd name="T16" fmla="*/ 545 w 669"/>
                <a:gd name="T17" fmla="*/ 767 h 7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69" h="775">
                  <a:moveTo>
                    <a:pt x="545" y="767"/>
                  </a:moveTo>
                  <a:cubicBezTo>
                    <a:pt x="24" y="465"/>
                    <a:pt x="24" y="465"/>
                    <a:pt x="24" y="465"/>
                  </a:cubicBezTo>
                  <a:cubicBezTo>
                    <a:pt x="9" y="457"/>
                    <a:pt x="0" y="434"/>
                    <a:pt x="5" y="415"/>
                  </a:cubicBezTo>
                  <a:cubicBezTo>
                    <a:pt x="90" y="28"/>
                    <a:pt x="90" y="28"/>
                    <a:pt x="90" y="28"/>
                  </a:cubicBezTo>
                  <a:cubicBezTo>
                    <a:pt x="94" y="8"/>
                    <a:pt x="109" y="0"/>
                    <a:pt x="124" y="8"/>
                  </a:cubicBezTo>
                  <a:cubicBezTo>
                    <a:pt x="646" y="310"/>
                    <a:pt x="646" y="310"/>
                    <a:pt x="646" y="310"/>
                  </a:cubicBezTo>
                  <a:cubicBezTo>
                    <a:pt x="661" y="318"/>
                    <a:pt x="669" y="341"/>
                    <a:pt x="665" y="360"/>
                  </a:cubicBezTo>
                  <a:cubicBezTo>
                    <a:pt x="580" y="747"/>
                    <a:pt x="580" y="747"/>
                    <a:pt x="580" y="747"/>
                  </a:cubicBezTo>
                  <a:cubicBezTo>
                    <a:pt x="576" y="766"/>
                    <a:pt x="560" y="775"/>
                    <a:pt x="545" y="767"/>
                  </a:cubicBezTo>
                  <a:close/>
                </a:path>
              </a:pathLst>
            </a:custGeom>
            <a:solidFill>
              <a:srgbClr val="D4E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147">
              <a:extLst>
                <a:ext uri="{FF2B5EF4-FFF2-40B4-BE49-F238E27FC236}">
                  <a16:creationId xmlns:a16="http://schemas.microsoft.com/office/drawing/2014/main" id="{2DD417B5-DAD2-44A5-A556-8C236E9415F4}"/>
                </a:ext>
              </a:extLst>
            </p:cNvPr>
            <p:cNvSpPr>
              <a:spLocks/>
            </p:cNvSpPr>
            <p:nvPr/>
          </p:nvSpPr>
          <p:spPr bwMode="auto">
            <a:xfrm>
              <a:off x="9001031" y="1047517"/>
              <a:ext cx="2054905" cy="2767442"/>
            </a:xfrm>
            <a:custGeom>
              <a:avLst/>
              <a:gdLst>
                <a:gd name="T0" fmla="*/ 543 w 566"/>
                <a:gd name="T1" fmla="*/ 306 h 765"/>
                <a:gd name="T2" fmla="*/ 21 w 566"/>
                <a:gd name="T3" fmla="*/ 4 h 765"/>
                <a:gd name="T4" fmla="*/ 0 w 566"/>
                <a:gd name="T5" fmla="*/ 3 h 765"/>
                <a:gd name="T6" fmla="*/ 16 w 566"/>
                <a:gd name="T7" fmla="*/ 6 h 765"/>
                <a:gd name="T8" fmla="*/ 538 w 566"/>
                <a:gd name="T9" fmla="*/ 308 h 765"/>
                <a:gd name="T10" fmla="*/ 557 w 566"/>
                <a:gd name="T11" fmla="*/ 358 h 765"/>
                <a:gd name="T12" fmla="*/ 472 w 566"/>
                <a:gd name="T13" fmla="*/ 745 h 765"/>
                <a:gd name="T14" fmla="*/ 458 w 566"/>
                <a:gd name="T15" fmla="*/ 765 h 765"/>
                <a:gd name="T16" fmla="*/ 477 w 566"/>
                <a:gd name="T17" fmla="*/ 743 h 765"/>
                <a:gd name="T18" fmla="*/ 562 w 566"/>
                <a:gd name="T19" fmla="*/ 356 h 765"/>
                <a:gd name="T20" fmla="*/ 543 w 566"/>
                <a:gd name="T21" fmla="*/ 306 h 7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66" h="765">
                  <a:moveTo>
                    <a:pt x="543" y="306"/>
                  </a:moveTo>
                  <a:cubicBezTo>
                    <a:pt x="21" y="4"/>
                    <a:pt x="21" y="4"/>
                    <a:pt x="21" y="4"/>
                  </a:cubicBezTo>
                  <a:cubicBezTo>
                    <a:pt x="14" y="0"/>
                    <a:pt x="7" y="0"/>
                    <a:pt x="0" y="3"/>
                  </a:cubicBezTo>
                  <a:cubicBezTo>
                    <a:pt x="5" y="2"/>
                    <a:pt x="11" y="3"/>
                    <a:pt x="16" y="6"/>
                  </a:cubicBezTo>
                  <a:cubicBezTo>
                    <a:pt x="538" y="308"/>
                    <a:pt x="538" y="308"/>
                    <a:pt x="538" y="308"/>
                  </a:cubicBezTo>
                  <a:cubicBezTo>
                    <a:pt x="553" y="316"/>
                    <a:pt x="561" y="339"/>
                    <a:pt x="557" y="358"/>
                  </a:cubicBezTo>
                  <a:cubicBezTo>
                    <a:pt x="472" y="745"/>
                    <a:pt x="472" y="745"/>
                    <a:pt x="472" y="745"/>
                  </a:cubicBezTo>
                  <a:cubicBezTo>
                    <a:pt x="470" y="755"/>
                    <a:pt x="464" y="762"/>
                    <a:pt x="458" y="765"/>
                  </a:cubicBezTo>
                  <a:cubicBezTo>
                    <a:pt x="467" y="764"/>
                    <a:pt x="474" y="756"/>
                    <a:pt x="477" y="743"/>
                  </a:cubicBezTo>
                  <a:cubicBezTo>
                    <a:pt x="562" y="356"/>
                    <a:pt x="562" y="356"/>
                    <a:pt x="562" y="356"/>
                  </a:cubicBezTo>
                  <a:cubicBezTo>
                    <a:pt x="566" y="337"/>
                    <a:pt x="558" y="314"/>
                    <a:pt x="543" y="30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148">
              <a:extLst>
                <a:ext uri="{FF2B5EF4-FFF2-40B4-BE49-F238E27FC236}">
                  <a16:creationId xmlns:a16="http://schemas.microsoft.com/office/drawing/2014/main" id="{0A04B4D8-A046-4AFE-B997-07FB93B8D533}"/>
                </a:ext>
              </a:extLst>
            </p:cNvPr>
            <p:cNvSpPr>
              <a:spLocks/>
            </p:cNvSpPr>
            <p:nvPr/>
          </p:nvSpPr>
          <p:spPr bwMode="auto">
            <a:xfrm>
              <a:off x="8689297" y="1140825"/>
              <a:ext cx="2269090" cy="2597791"/>
            </a:xfrm>
            <a:custGeom>
              <a:avLst/>
              <a:gdLst>
                <a:gd name="T0" fmla="*/ 512 w 625"/>
                <a:gd name="T1" fmla="*/ 710 h 718"/>
                <a:gd name="T2" fmla="*/ 21 w 625"/>
                <a:gd name="T3" fmla="*/ 427 h 718"/>
                <a:gd name="T4" fmla="*/ 4 w 625"/>
                <a:gd name="T5" fmla="*/ 380 h 718"/>
                <a:gd name="T6" fmla="*/ 82 w 625"/>
                <a:gd name="T7" fmla="*/ 26 h 718"/>
                <a:gd name="T8" fmla="*/ 113 w 625"/>
                <a:gd name="T9" fmla="*/ 8 h 718"/>
                <a:gd name="T10" fmla="*/ 604 w 625"/>
                <a:gd name="T11" fmla="*/ 292 h 718"/>
                <a:gd name="T12" fmla="*/ 621 w 625"/>
                <a:gd name="T13" fmla="*/ 338 h 718"/>
                <a:gd name="T14" fmla="*/ 544 w 625"/>
                <a:gd name="T15" fmla="*/ 692 h 718"/>
                <a:gd name="T16" fmla="*/ 512 w 625"/>
                <a:gd name="T17" fmla="*/ 710 h 7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25" h="718">
                  <a:moveTo>
                    <a:pt x="512" y="710"/>
                  </a:moveTo>
                  <a:cubicBezTo>
                    <a:pt x="21" y="427"/>
                    <a:pt x="21" y="427"/>
                    <a:pt x="21" y="427"/>
                  </a:cubicBezTo>
                  <a:cubicBezTo>
                    <a:pt x="8" y="419"/>
                    <a:pt x="0" y="398"/>
                    <a:pt x="4" y="380"/>
                  </a:cubicBezTo>
                  <a:cubicBezTo>
                    <a:pt x="82" y="26"/>
                    <a:pt x="82" y="26"/>
                    <a:pt x="82" y="26"/>
                  </a:cubicBezTo>
                  <a:cubicBezTo>
                    <a:pt x="86" y="9"/>
                    <a:pt x="100" y="0"/>
                    <a:pt x="113" y="8"/>
                  </a:cubicBezTo>
                  <a:cubicBezTo>
                    <a:pt x="604" y="292"/>
                    <a:pt x="604" y="292"/>
                    <a:pt x="604" y="292"/>
                  </a:cubicBezTo>
                  <a:cubicBezTo>
                    <a:pt x="618" y="299"/>
                    <a:pt x="625" y="320"/>
                    <a:pt x="621" y="338"/>
                  </a:cubicBezTo>
                  <a:cubicBezTo>
                    <a:pt x="544" y="692"/>
                    <a:pt x="544" y="692"/>
                    <a:pt x="544" y="692"/>
                  </a:cubicBezTo>
                  <a:cubicBezTo>
                    <a:pt x="540" y="710"/>
                    <a:pt x="526" y="718"/>
                    <a:pt x="512" y="71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149">
              <a:extLst>
                <a:ext uri="{FF2B5EF4-FFF2-40B4-BE49-F238E27FC236}">
                  <a16:creationId xmlns:a16="http://schemas.microsoft.com/office/drawing/2014/main" id="{EF9C8F24-1A11-4AD3-BCE0-E49E30A102CD}"/>
                </a:ext>
              </a:extLst>
            </p:cNvPr>
            <p:cNvSpPr>
              <a:spLocks/>
            </p:cNvSpPr>
            <p:nvPr/>
          </p:nvSpPr>
          <p:spPr bwMode="auto">
            <a:xfrm>
              <a:off x="8689297" y="1140825"/>
              <a:ext cx="2269090" cy="2597791"/>
            </a:xfrm>
            <a:custGeom>
              <a:avLst/>
              <a:gdLst>
                <a:gd name="T0" fmla="*/ 512 w 625"/>
                <a:gd name="T1" fmla="*/ 710 h 718"/>
                <a:gd name="T2" fmla="*/ 21 w 625"/>
                <a:gd name="T3" fmla="*/ 427 h 718"/>
                <a:gd name="T4" fmla="*/ 4 w 625"/>
                <a:gd name="T5" fmla="*/ 380 h 718"/>
                <a:gd name="T6" fmla="*/ 82 w 625"/>
                <a:gd name="T7" fmla="*/ 26 h 718"/>
                <a:gd name="T8" fmla="*/ 113 w 625"/>
                <a:gd name="T9" fmla="*/ 8 h 718"/>
                <a:gd name="T10" fmla="*/ 604 w 625"/>
                <a:gd name="T11" fmla="*/ 292 h 718"/>
                <a:gd name="T12" fmla="*/ 621 w 625"/>
                <a:gd name="T13" fmla="*/ 338 h 718"/>
                <a:gd name="T14" fmla="*/ 544 w 625"/>
                <a:gd name="T15" fmla="*/ 692 h 718"/>
                <a:gd name="T16" fmla="*/ 512 w 625"/>
                <a:gd name="T17" fmla="*/ 710 h 7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25" h="718">
                  <a:moveTo>
                    <a:pt x="512" y="710"/>
                  </a:moveTo>
                  <a:cubicBezTo>
                    <a:pt x="21" y="427"/>
                    <a:pt x="21" y="427"/>
                    <a:pt x="21" y="427"/>
                  </a:cubicBezTo>
                  <a:cubicBezTo>
                    <a:pt x="8" y="419"/>
                    <a:pt x="0" y="398"/>
                    <a:pt x="4" y="380"/>
                  </a:cubicBezTo>
                  <a:cubicBezTo>
                    <a:pt x="82" y="26"/>
                    <a:pt x="82" y="26"/>
                    <a:pt x="82" y="26"/>
                  </a:cubicBezTo>
                  <a:cubicBezTo>
                    <a:pt x="86" y="9"/>
                    <a:pt x="100" y="0"/>
                    <a:pt x="113" y="8"/>
                  </a:cubicBezTo>
                  <a:cubicBezTo>
                    <a:pt x="604" y="292"/>
                    <a:pt x="604" y="292"/>
                    <a:pt x="604" y="292"/>
                  </a:cubicBezTo>
                  <a:cubicBezTo>
                    <a:pt x="618" y="299"/>
                    <a:pt x="625" y="320"/>
                    <a:pt x="621" y="338"/>
                  </a:cubicBezTo>
                  <a:cubicBezTo>
                    <a:pt x="544" y="692"/>
                    <a:pt x="544" y="692"/>
                    <a:pt x="544" y="692"/>
                  </a:cubicBezTo>
                  <a:cubicBezTo>
                    <a:pt x="540" y="710"/>
                    <a:pt x="526" y="718"/>
                    <a:pt x="512" y="710"/>
                  </a:cubicBezTo>
                  <a:close/>
                </a:path>
              </a:pathLst>
            </a:custGeom>
            <a:solidFill>
              <a:srgbClr val="173D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150">
              <a:extLst>
                <a:ext uri="{FF2B5EF4-FFF2-40B4-BE49-F238E27FC236}">
                  <a16:creationId xmlns:a16="http://schemas.microsoft.com/office/drawing/2014/main" id="{4BC3FB9C-C7A1-453A-BF17-6549A79106E3}"/>
                </a:ext>
              </a:extLst>
            </p:cNvPr>
            <p:cNvSpPr>
              <a:spLocks/>
            </p:cNvSpPr>
            <p:nvPr/>
          </p:nvSpPr>
          <p:spPr bwMode="auto">
            <a:xfrm>
              <a:off x="8689297" y="1162032"/>
              <a:ext cx="1927666" cy="2561739"/>
            </a:xfrm>
            <a:custGeom>
              <a:avLst/>
              <a:gdLst>
                <a:gd name="T0" fmla="*/ 516 w 531"/>
                <a:gd name="T1" fmla="*/ 702 h 708"/>
                <a:gd name="T2" fmla="*/ 26 w 531"/>
                <a:gd name="T3" fmla="*/ 419 h 708"/>
                <a:gd name="T4" fmla="*/ 8 w 531"/>
                <a:gd name="T5" fmla="*/ 373 h 708"/>
                <a:gd name="T6" fmla="*/ 86 w 531"/>
                <a:gd name="T7" fmla="*/ 19 h 708"/>
                <a:gd name="T8" fmla="*/ 98 w 531"/>
                <a:gd name="T9" fmla="*/ 0 h 708"/>
                <a:gd name="T10" fmla="*/ 82 w 531"/>
                <a:gd name="T11" fmla="*/ 20 h 708"/>
                <a:gd name="T12" fmla="*/ 4 w 531"/>
                <a:gd name="T13" fmla="*/ 374 h 708"/>
                <a:gd name="T14" fmla="*/ 21 w 531"/>
                <a:gd name="T15" fmla="*/ 421 h 708"/>
                <a:gd name="T16" fmla="*/ 512 w 531"/>
                <a:gd name="T17" fmla="*/ 704 h 708"/>
                <a:gd name="T18" fmla="*/ 531 w 531"/>
                <a:gd name="T19" fmla="*/ 704 h 708"/>
                <a:gd name="T20" fmla="*/ 516 w 531"/>
                <a:gd name="T21" fmla="*/ 702 h 7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31" h="708">
                  <a:moveTo>
                    <a:pt x="516" y="702"/>
                  </a:moveTo>
                  <a:cubicBezTo>
                    <a:pt x="26" y="419"/>
                    <a:pt x="26" y="419"/>
                    <a:pt x="26" y="419"/>
                  </a:cubicBezTo>
                  <a:cubicBezTo>
                    <a:pt x="12" y="411"/>
                    <a:pt x="4" y="390"/>
                    <a:pt x="8" y="373"/>
                  </a:cubicBezTo>
                  <a:cubicBezTo>
                    <a:pt x="86" y="19"/>
                    <a:pt x="86" y="19"/>
                    <a:pt x="86" y="19"/>
                  </a:cubicBezTo>
                  <a:cubicBezTo>
                    <a:pt x="88" y="10"/>
                    <a:pt x="93" y="3"/>
                    <a:pt x="98" y="0"/>
                  </a:cubicBezTo>
                  <a:cubicBezTo>
                    <a:pt x="91" y="2"/>
                    <a:pt x="84" y="9"/>
                    <a:pt x="82" y="20"/>
                  </a:cubicBezTo>
                  <a:cubicBezTo>
                    <a:pt x="4" y="374"/>
                    <a:pt x="4" y="374"/>
                    <a:pt x="4" y="374"/>
                  </a:cubicBezTo>
                  <a:cubicBezTo>
                    <a:pt x="0" y="392"/>
                    <a:pt x="8" y="413"/>
                    <a:pt x="21" y="421"/>
                  </a:cubicBezTo>
                  <a:cubicBezTo>
                    <a:pt x="512" y="704"/>
                    <a:pt x="512" y="704"/>
                    <a:pt x="512" y="704"/>
                  </a:cubicBezTo>
                  <a:cubicBezTo>
                    <a:pt x="519" y="708"/>
                    <a:pt x="526" y="708"/>
                    <a:pt x="531" y="704"/>
                  </a:cubicBezTo>
                  <a:cubicBezTo>
                    <a:pt x="527" y="706"/>
                    <a:pt x="521" y="705"/>
                    <a:pt x="516" y="702"/>
                  </a:cubicBezTo>
                  <a:close/>
                </a:path>
              </a:pathLst>
            </a:custGeom>
            <a:solidFill>
              <a:srgbClr val="5793C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151">
              <a:extLst>
                <a:ext uri="{FF2B5EF4-FFF2-40B4-BE49-F238E27FC236}">
                  <a16:creationId xmlns:a16="http://schemas.microsoft.com/office/drawing/2014/main" id="{534656AE-E140-43AE-BA90-B90DC4E44FDD}"/>
                </a:ext>
              </a:extLst>
            </p:cNvPr>
            <p:cNvSpPr>
              <a:spLocks/>
            </p:cNvSpPr>
            <p:nvPr/>
          </p:nvSpPr>
          <p:spPr bwMode="auto">
            <a:xfrm>
              <a:off x="7134864" y="2833100"/>
              <a:ext cx="3482098" cy="1965838"/>
            </a:xfrm>
            <a:custGeom>
              <a:avLst/>
              <a:gdLst>
                <a:gd name="T0" fmla="*/ 959 w 959"/>
                <a:gd name="T1" fmla="*/ 284 h 543"/>
                <a:gd name="T2" fmla="*/ 887 w 959"/>
                <a:gd name="T3" fmla="*/ 274 h 543"/>
                <a:gd name="T4" fmla="*/ 427 w 959"/>
                <a:gd name="T5" fmla="*/ 8 h 543"/>
                <a:gd name="T6" fmla="*/ 369 w 959"/>
                <a:gd name="T7" fmla="*/ 11 h 543"/>
                <a:gd name="T8" fmla="*/ 43 w 959"/>
                <a:gd name="T9" fmla="*/ 199 h 543"/>
                <a:gd name="T10" fmla="*/ 0 w 959"/>
                <a:gd name="T11" fmla="*/ 193 h 543"/>
                <a:gd name="T12" fmla="*/ 0 w 959"/>
                <a:gd name="T13" fmla="*/ 218 h 543"/>
                <a:gd name="T14" fmla="*/ 0 w 959"/>
                <a:gd name="T15" fmla="*/ 218 h 543"/>
                <a:gd name="T16" fmla="*/ 10 w 959"/>
                <a:gd name="T17" fmla="*/ 233 h 543"/>
                <a:gd name="T18" fmla="*/ 532 w 959"/>
                <a:gd name="T19" fmla="*/ 534 h 543"/>
                <a:gd name="T20" fmla="*/ 589 w 959"/>
                <a:gd name="T21" fmla="*/ 532 h 543"/>
                <a:gd name="T22" fmla="*/ 945 w 959"/>
                <a:gd name="T23" fmla="*/ 327 h 543"/>
                <a:gd name="T24" fmla="*/ 959 w 959"/>
                <a:gd name="T25" fmla="*/ 307 h 543"/>
                <a:gd name="T26" fmla="*/ 959 w 959"/>
                <a:gd name="T27" fmla="*/ 284 h 5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59" h="543">
                  <a:moveTo>
                    <a:pt x="959" y="284"/>
                  </a:moveTo>
                  <a:cubicBezTo>
                    <a:pt x="887" y="274"/>
                    <a:pt x="887" y="274"/>
                    <a:pt x="887" y="274"/>
                  </a:cubicBezTo>
                  <a:cubicBezTo>
                    <a:pt x="427" y="8"/>
                    <a:pt x="427" y="8"/>
                    <a:pt x="427" y="8"/>
                  </a:cubicBezTo>
                  <a:cubicBezTo>
                    <a:pt x="412" y="0"/>
                    <a:pt x="386" y="1"/>
                    <a:pt x="369" y="11"/>
                  </a:cubicBezTo>
                  <a:cubicBezTo>
                    <a:pt x="43" y="199"/>
                    <a:pt x="43" y="199"/>
                    <a:pt x="43" y="199"/>
                  </a:cubicBezTo>
                  <a:cubicBezTo>
                    <a:pt x="0" y="193"/>
                    <a:pt x="0" y="193"/>
                    <a:pt x="0" y="193"/>
                  </a:cubicBezTo>
                  <a:cubicBezTo>
                    <a:pt x="0" y="218"/>
                    <a:pt x="0" y="218"/>
                    <a:pt x="0" y="218"/>
                  </a:cubicBezTo>
                  <a:cubicBezTo>
                    <a:pt x="0" y="218"/>
                    <a:pt x="0" y="218"/>
                    <a:pt x="0" y="218"/>
                  </a:cubicBezTo>
                  <a:cubicBezTo>
                    <a:pt x="0" y="224"/>
                    <a:pt x="3" y="229"/>
                    <a:pt x="10" y="233"/>
                  </a:cubicBezTo>
                  <a:cubicBezTo>
                    <a:pt x="532" y="534"/>
                    <a:pt x="532" y="534"/>
                    <a:pt x="532" y="534"/>
                  </a:cubicBezTo>
                  <a:cubicBezTo>
                    <a:pt x="546" y="543"/>
                    <a:pt x="572" y="542"/>
                    <a:pt x="589" y="532"/>
                  </a:cubicBezTo>
                  <a:cubicBezTo>
                    <a:pt x="945" y="327"/>
                    <a:pt x="945" y="327"/>
                    <a:pt x="945" y="327"/>
                  </a:cubicBezTo>
                  <a:cubicBezTo>
                    <a:pt x="954" y="321"/>
                    <a:pt x="959" y="314"/>
                    <a:pt x="959" y="307"/>
                  </a:cubicBezTo>
                  <a:lnTo>
                    <a:pt x="959" y="284"/>
                  </a:lnTo>
                  <a:close/>
                </a:path>
              </a:pathLst>
            </a:custGeom>
            <a:solidFill>
              <a:srgbClr val="173D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152">
              <a:extLst>
                <a:ext uri="{FF2B5EF4-FFF2-40B4-BE49-F238E27FC236}">
                  <a16:creationId xmlns:a16="http://schemas.microsoft.com/office/drawing/2014/main" id="{9395B9B1-249D-43CA-9E99-8E9CDAD140D8}"/>
                </a:ext>
              </a:extLst>
            </p:cNvPr>
            <p:cNvSpPr>
              <a:spLocks/>
            </p:cNvSpPr>
            <p:nvPr/>
          </p:nvSpPr>
          <p:spPr bwMode="auto">
            <a:xfrm>
              <a:off x="7134864" y="3185127"/>
              <a:ext cx="2226677" cy="1605329"/>
            </a:xfrm>
            <a:custGeom>
              <a:avLst/>
              <a:gdLst>
                <a:gd name="T0" fmla="*/ 613 w 613"/>
                <a:gd name="T1" fmla="*/ 19 h 444"/>
                <a:gd name="T2" fmla="*/ 580 w 613"/>
                <a:gd name="T3" fmla="*/ 0 h 444"/>
                <a:gd name="T4" fmla="*/ 220 w 613"/>
                <a:gd name="T5" fmla="*/ 0 h 444"/>
                <a:gd name="T6" fmla="*/ 43 w 613"/>
                <a:gd name="T7" fmla="*/ 102 h 444"/>
                <a:gd name="T8" fmla="*/ 0 w 613"/>
                <a:gd name="T9" fmla="*/ 96 h 444"/>
                <a:gd name="T10" fmla="*/ 0 w 613"/>
                <a:gd name="T11" fmla="*/ 121 h 444"/>
                <a:gd name="T12" fmla="*/ 0 w 613"/>
                <a:gd name="T13" fmla="*/ 121 h 444"/>
                <a:gd name="T14" fmla="*/ 10 w 613"/>
                <a:gd name="T15" fmla="*/ 136 h 444"/>
                <a:gd name="T16" fmla="*/ 532 w 613"/>
                <a:gd name="T17" fmla="*/ 437 h 444"/>
                <a:gd name="T18" fmla="*/ 561 w 613"/>
                <a:gd name="T19" fmla="*/ 443 h 444"/>
                <a:gd name="T20" fmla="*/ 613 w 613"/>
                <a:gd name="T21" fmla="*/ 19 h 4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13" h="444">
                  <a:moveTo>
                    <a:pt x="613" y="19"/>
                  </a:moveTo>
                  <a:cubicBezTo>
                    <a:pt x="580" y="0"/>
                    <a:pt x="580" y="0"/>
                    <a:pt x="580" y="0"/>
                  </a:cubicBezTo>
                  <a:cubicBezTo>
                    <a:pt x="220" y="0"/>
                    <a:pt x="220" y="0"/>
                    <a:pt x="220" y="0"/>
                  </a:cubicBezTo>
                  <a:cubicBezTo>
                    <a:pt x="43" y="102"/>
                    <a:pt x="43" y="102"/>
                    <a:pt x="43" y="102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121"/>
                    <a:pt x="0" y="121"/>
                    <a:pt x="0" y="121"/>
                  </a:cubicBezTo>
                  <a:cubicBezTo>
                    <a:pt x="0" y="121"/>
                    <a:pt x="0" y="121"/>
                    <a:pt x="0" y="121"/>
                  </a:cubicBezTo>
                  <a:cubicBezTo>
                    <a:pt x="0" y="127"/>
                    <a:pt x="3" y="132"/>
                    <a:pt x="10" y="136"/>
                  </a:cubicBezTo>
                  <a:cubicBezTo>
                    <a:pt x="532" y="437"/>
                    <a:pt x="532" y="437"/>
                    <a:pt x="532" y="437"/>
                  </a:cubicBezTo>
                  <a:cubicBezTo>
                    <a:pt x="539" y="442"/>
                    <a:pt x="550" y="444"/>
                    <a:pt x="561" y="443"/>
                  </a:cubicBezTo>
                  <a:lnTo>
                    <a:pt x="613" y="19"/>
                  </a:lnTo>
                  <a:close/>
                </a:path>
              </a:pathLst>
            </a:custGeom>
            <a:solidFill>
              <a:srgbClr val="396C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153">
              <a:extLst>
                <a:ext uri="{FF2B5EF4-FFF2-40B4-BE49-F238E27FC236}">
                  <a16:creationId xmlns:a16="http://schemas.microsoft.com/office/drawing/2014/main" id="{350F6EB5-ADAB-4D0B-983A-1A28C5A6DA65}"/>
                </a:ext>
              </a:extLst>
            </p:cNvPr>
            <p:cNvSpPr>
              <a:spLocks/>
            </p:cNvSpPr>
            <p:nvPr/>
          </p:nvSpPr>
          <p:spPr bwMode="auto">
            <a:xfrm>
              <a:off x="7134864" y="3532913"/>
              <a:ext cx="69982" cy="161169"/>
            </a:xfrm>
            <a:custGeom>
              <a:avLst/>
              <a:gdLst>
                <a:gd name="T0" fmla="*/ 19 w 19"/>
                <a:gd name="T1" fmla="*/ 3 h 45"/>
                <a:gd name="T2" fmla="*/ 0 w 19"/>
                <a:gd name="T3" fmla="*/ 0 h 45"/>
                <a:gd name="T4" fmla="*/ 0 w 19"/>
                <a:gd name="T5" fmla="*/ 25 h 45"/>
                <a:gd name="T6" fmla="*/ 0 w 19"/>
                <a:gd name="T7" fmla="*/ 25 h 45"/>
                <a:gd name="T8" fmla="*/ 10 w 19"/>
                <a:gd name="T9" fmla="*/ 40 h 45"/>
                <a:gd name="T10" fmla="*/ 19 w 19"/>
                <a:gd name="T11" fmla="*/ 45 h 45"/>
                <a:gd name="T12" fmla="*/ 19 w 19"/>
                <a:gd name="T13" fmla="*/ 3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" h="45">
                  <a:moveTo>
                    <a:pt x="19" y="3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0" y="31"/>
                    <a:pt x="3" y="36"/>
                    <a:pt x="10" y="40"/>
                  </a:cubicBezTo>
                  <a:cubicBezTo>
                    <a:pt x="19" y="45"/>
                    <a:pt x="19" y="45"/>
                    <a:pt x="19" y="45"/>
                  </a:cubicBezTo>
                  <a:lnTo>
                    <a:pt x="19" y="3"/>
                  </a:lnTo>
                  <a:close/>
                </a:path>
              </a:pathLst>
            </a:custGeom>
            <a:solidFill>
              <a:srgbClr val="5793C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154">
              <a:extLst>
                <a:ext uri="{FF2B5EF4-FFF2-40B4-BE49-F238E27FC236}">
                  <a16:creationId xmlns:a16="http://schemas.microsoft.com/office/drawing/2014/main" id="{4539A4E1-4359-489E-8721-4C6FB9006F30}"/>
                </a:ext>
              </a:extLst>
            </p:cNvPr>
            <p:cNvSpPr>
              <a:spLocks/>
            </p:cNvSpPr>
            <p:nvPr/>
          </p:nvSpPr>
          <p:spPr bwMode="auto">
            <a:xfrm>
              <a:off x="9085857" y="4565666"/>
              <a:ext cx="178134" cy="229030"/>
            </a:xfrm>
            <a:custGeom>
              <a:avLst/>
              <a:gdLst>
                <a:gd name="T0" fmla="*/ 0 w 49"/>
                <a:gd name="T1" fmla="*/ 58 h 63"/>
                <a:gd name="T2" fmla="*/ 49 w 49"/>
                <a:gd name="T3" fmla="*/ 55 h 63"/>
                <a:gd name="T4" fmla="*/ 49 w 49"/>
                <a:gd name="T5" fmla="*/ 0 h 63"/>
                <a:gd name="T6" fmla="*/ 0 w 49"/>
                <a:gd name="T7" fmla="*/ 0 h 63"/>
                <a:gd name="T8" fmla="*/ 0 w 49"/>
                <a:gd name="T9" fmla="*/ 58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9" h="63">
                  <a:moveTo>
                    <a:pt x="0" y="58"/>
                  </a:moveTo>
                  <a:cubicBezTo>
                    <a:pt x="14" y="63"/>
                    <a:pt x="34" y="62"/>
                    <a:pt x="49" y="55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58"/>
                  </a:lnTo>
                  <a:close/>
                </a:path>
              </a:pathLst>
            </a:custGeom>
            <a:solidFill>
              <a:srgbClr val="274F8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155">
              <a:extLst>
                <a:ext uri="{FF2B5EF4-FFF2-40B4-BE49-F238E27FC236}">
                  <a16:creationId xmlns:a16="http://schemas.microsoft.com/office/drawing/2014/main" id="{D84A926C-CD13-4680-AC5A-E64C1DE24D19}"/>
                </a:ext>
              </a:extLst>
            </p:cNvPr>
            <p:cNvSpPr>
              <a:spLocks/>
            </p:cNvSpPr>
            <p:nvPr/>
          </p:nvSpPr>
          <p:spPr bwMode="auto">
            <a:xfrm>
              <a:off x="7117899" y="2684655"/>
              <a:ext cx="3513909" cy="2023095"/>
            </a:xfrm>
            <a:custGeom>
              <a:avLst/>
              <a:gdLst>
                <a:gd name="T0" fmla="*/ 537 w 968"/>
                <a:gd name="T1" fmla="*/ 551 h 559"/>
                <a:gd name="T2" fmla="*/ 15 w 968"/>
                <a:gd name="T3" fmla="*/ 250 h 559"/>
                <a:gd name="T4" fmla="*/ 19 w 968"/>
                <a:gd name="T5" fmla="*/ 216 h 559"/>
                <a:gd name="T6" fmla="*/ 374 w 968"/>
                <a:gd name="T7" fmla="*/ 11 h 559"/>
                <a:gd name="T8" fmla="*/ 432 w 968"/>
                <a:gd name="T9" fmla="*/ 9 h 559"/>
                <a:gd name="T10" fmla="*/ 954 w 968"/>
                <a:gd name="T11" fmla="*/ 310 h 559"/>
                <a:gd name="T12" fmla="*/ 950 w 968"/>
                <a:gd name="T13" fmla="*/ 343 h 559"/>
                <a:gd name="T14" fmla="*/ 594 w 968"/>
                <a:gd name="T15" fmla="*/ 549 h 559"/>
                <a:gd name="T16" fmla="*/ 537 w 968"/>
                <a:gd name="T17" fmla="*/ 551 h 5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68" h="559">
                  <a:moveTo>
                    <a:pt x="537" y="551"/>
                  </a:moveTo>
                  <a:cubicBezTo>
                    <a:pt x="15" y="250"/>
                    <a:pt x="15" y="250"/>
                    <a:pt x="15" y="250"/>
                  </a:cubicBezTo>
                  <a:cubicBezTo>
                    <a:pt x="0" y="241"/>
                    <a:pt x="2" y="226"/>
                    <a:pt x="19" y="216"/>
                  </a:cubicBezTo>
                  <a:cubicBezTo>
                    <a:pt x="374" y="11"/>
                    <a:pt x="374" y="11"/>
                    <a:pt x="374" y="11"/>
                  </a:cubicBezTo>
                  <a:cubicBezTo>
                    <a:pt x="391" y="1"/>
                    <a:pt x="417" y="0"/>
                    <a:pt x="432" y="9"/>
                  </a:cubicBezTo>
                  <a:cubicBezTo>
                    <a:pt x="954" y="310"/>
                    <a:pt x="954" y="310"/>
                    <a:pt x="954" y="310"/>
                  </a:cubicBezTo>
                  <a:cubicBezTo>
                    <a:pt x="968" y="319"/>
                    <a:pt x="967" y="334"/>
                    <a:pt x="950" y="343"/>
                  </a:cubicBezTo>
                  <a:cubicBezTo>
                    <a:pt x="594" y="549"/>
                    <a:pt x="594" y="549"/>
                    <a:pt x="594" y="549"/>
                  </a:cubicBezTo>
                  <a:cubicBezTo>
                    <a:pt x="577" y="558"/>
                    <a:pt x="551" y="559"/>
                    <a:pt x="537" y="551"/>
                  </a:cubicBezTo>
                  <a:close/>
                </a:path>
              </a:pathLst>
            </a:custGeom>
            <a:solidFill>
              <a:srgbClr val="D4E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156">
              <a:extLst>
                <a:ext uri="{FF2B5EF4-FFF2-40B4-BE49-F238E27FC236}">
                  <a16:creationId xmlns:a16="http://schemas.microsoft.com/office/drawing/2014/main" id="{80D6E07C-2CF7-4852-8FC3-1B854CA9E4D3}"/>
                </a:ext>
              </a:extLst>
            </p:cNvPr>
            <p:cNvSpPr>
              <a:spLocks/>
            </p:cNvSpPr>
            <p:nvPr/>
          </p:nvSpPr>
          <p:spPr bwMode="auto">
            <a:xfrm>
              <a:off x="7128503" y="3520189"/>
              <a:ext cx="3496943" cy="1187561"/>
            </a:xfrm>
            <a:custGeom>
              <a:avLst/>
              <a:gdLst>
                <a:gd name="T0" fmla="*/ 947 w 963"/>
                <a:gd name="T1" fmla="*/ 103 h 328"/>
                <a:gd name="T2" fmla="*/ 591 w 963"/>
                <a:gd name="T3" fmla="*/ 309 h 328"/>
                <a:gd name="T4" fmla="*/ 534 w 963"/>
                <a:gd name="T5" fmla="*/ 311 h 328"/>
                <a:gd name="T6" fmla="*/ 12 w 963"/>
                <a:gd name="T7" fmla="*/ 10 h 328"/>
                <a:gd name="T8" fmla="*/ 3 w 963"/>
                <a:gd name="T9" fmla="*/ 0 h 328"/>
                <a:gd name="T10" fmla="*/ 12 w 963"/>
                <a:gd name="T11" fmla="*/ 19 h 328"/>
                <a:gd name="T12" fmla="*/ 534 w 963"/>
                <a:gd name="T13" fmla="*/ 320 h 328"/>
                <a:gd name="T14" fmla="*/ 591 w 963"/>
                <a:gd name="T15" fmla="*/ 318 h 328"/>
                <a:gd name="T16" fmla="*/ 947 w 963"/>
                <a:gd name="T17" fmla="*/ 112 h 328"/>
                <a:gd name="T18" fmla="*/ 960 w 963"/>
                <a:gd name="T19" fmla="*/ 89 h 328"/>
                <a:gd name="T20" fmla="*/ 947 w 963"/>
                <a:gd name="T21" fmla="*/ 103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63" h="328">
                  <a:moveTo>
                    <a:pt x="947" y="103"/>
                  </a:moveTo>
                  <a:cubicBezTo>
                    <a:pt x="591" y="309"/>
                    <a:pt x="591" y="309"/>
                    <a:pt x="591" y="309"/>
                  </a:cubicBezTo>
                  <a:cubicBezTo>
                    <a:pt x="574" y="318"/>
                    <a:pt x="548" y="319"/>
                    <a:pt x="534" y="311"/>
                  </a:cubicBezTo>
                  <a:cubicBezTo>
                    <a:pt x="12" y="10"/>
                    <a:pt x="12" y="10"/>
                    <a:pt x="12" y="10"/>
                  </a:cubicBezTo>
                  <a:cubicBezTo>
                    <a:pt x="7" y="7"/>
                    <a:pt x="4" y="3"/>
                    <a:pt x="3" y="0"/>
                  </a:cubicBezTo>
                  <a:cubicBezTo>
                    <a:pt x="0" y="7"/>
                    <a:pt x="3" y="14"/>
                    <a:pt x="12" y="19"/>
                  </a:cubicBezTo>
                  <a:cubicBezTo>
                    <a:pt x="534" y="320"/>
                    <a:pt x="534" y="320"/>
                    <a:pt x="534" y="320"/>
                  </a:cubicBezTo>
                  <a:cubicBezTo>
                    <a:pt x="548" y="328"/>
                    <a:pt x="574" y="327"/>
                    <a:pt x="591" y="318"/>
                  </a:cubicBezTo>
                  <a:cubicBezTo>
                    <a:pt x="947" y="112"/>
                    <a:pt x="947" y="112"/>
                    <a:pt x="947" y="112"/>
                  </a:cubicBezTo>
                  <a:cubicBezTo>
                    <a:pt x="958" y="106"/>
                    <a:pt x="963" y="97"/>
                    <a:pt x="960" y="89"/>
                  </a:cubicBezTo>
                  <a:cubicBezTo>
                    <a:pt x="958" y="94"/>
                    <a:pt x="954" y="99"/>
                    <a:pt x="947" y="10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157">
              <a:extLst>
                <a:ext uri="{FF2B5EF4-FFF2-40B4-BE49-F238E27FC236}">
                  <a16:creationId xmlns:a16="http://schemas.microsoft.com/office/drawing/2014/main" id="{BBF89873-01E7-4951-8532-022DDD9D1A9B}"/>
                </a:ext>
              </a:extLst>
            </p:cNvPr>
            <p:cNvSpPr>
              <a:spLocks/>
            </p:cNvSpPr>
            <p:nvPr/>
          </p:nvSpPr>
          <p:spPr bwMode="auto">
            <a:xfrm>
              <a:off x="7883452" y="3098180"/>
              <a:ext cx="229030" cy="133601"/>
            </a:xfrm>
            <a:custGeom>
              <a:avLst/>
              <a:gdLst>
                <a:gd name="T0" fmla="*/ 26 w 63"/>
                <a:gd name="T1" fmla="*/ 36 h 37"/>
                <a:gd name="T2" fmla="*/ 2 w 63"/>
                <a:gd name="T3" fmla="*/ 22 h 37"/>
                <a:gd name="T4" fmla="*/ 3 w 63"/>
                <a:gd name="T5" fmla="*/ 18 h 37"/>
                <a:gd name="T6" fmla="*/ 30 w 63"/>
                <a:gd name="T7" fmla="*/ 2 h 37"/>
                <a:gd name="T8" fmla="*/ 38 w 63"/>
                <a:gd name="T9" fmla="*/ 2 h 37"/>
                <a:gd name="T10" fmla="*/ 61 w 63"/>
                <a:gd name="T11" fmla="*/ 15 h 37"/>
                <a:gd name="T12" fmla="*/ 61 w 63"/>
                <a:gd name="T13" fmla="*/ 19 h 37"/>
                <a:gd name="T14" fmla="*/ 33 w 63"/>
                <a:gd name="T15" fmla="*/ 36 h 37"/>
                <a:gd name="T16" fmla="*/ 26 w 63"/>
                <a:gd name="T17" fmla="*/ 36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3" h="37">
                  <a:moveTo>
                    <a:pt x="26" y="36"/>
                  </a:moveTo>
                  <a:cubicBezTo>
                    <a:pt x="2" y="22"/>
                    <a:pt x="2" y="22"/>
                    <a:pt x="2" y="22"/>
                  </a:cubicBezTo>
                  <a:cubicBezTo>
                    <a:pt x="0" y="21"/>
                    <a:pt x="0" y="19"/>
                    <a:pt x="3" y="18"/>
                  </a:cubicBezTo>
                  <a:cubicBezTo>
                    <a:pt x="30" y="2"/>
                    <a:pt x="30" y="2"/>
                    <a:pt x="30" y="2"/>
                  </a:cubicBezTo>
                  <a:cubicBezTo>
                    <a:pt x="33" y="1"/>
                    <a:pt x="36" y="0"/>
                    <a:pt x="38" y="2"/>
                  </a:cubicBezTo>
                  <a:cubicBezTo>
                    <a:pt x="61" y="15"/>
                    <a:pt x="61" y="15"/>
                    <a:pt x="61" y="15"/>
                  </a:cubicBezTo>
                  <a:cubicBezTo>
                    <a:pt x="63" y="16"/>
                    <a:pt x="63" y="18"/>
                    <a:pt x="61" y="19"/>
                  </a:cubicBezTo>
                  <a:cubicBezTo>
                    <a:pt x="33" y="36"/>
                    <a:pt x="33" y="36"/>
                    <a:pt x="33" y="36"/>
                  </a:cubicBezTo>
                  <a:cubicBezTo>
                    <a:pt x="31" y="37"/>
                    <a:pt x="28" y="37"/>
                    <a:pt x="26" y="36"/>
                  </a:cubicBezTo>
                  <a:close/>
                </a:path>
              </a:pathLst>
            </a:custGeom>
            <a:solidFill>
              <a:srgbClr val="5793C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158">
              <a:extLst>
                <a:ext uri="{FF2B5EF4-FFF2-40B4-BE49-F238E27FC236}">
                  <a16:creationId xmlns:a16="http://schemas.microsoft.com/office/drawing/2014/main" id="{EB09A58B-7F3C-4C19-B93E-A1859BD4AF78}"/>
                </a:ext>
              </a:extLst>
            </p:cNvPr>
            <p:cNvSpPr>
              <a:spLocks/>
            </p:cNvSpPr>
            <p:nvPr/>
          </p:nvSpPr>
          <p:spPr bwMode="auto">
            <a:xfrm>
              <a:off x="8017052" y="3174523"/>
              <a:ext cx="229030" cy="133601"/>
            </a:xfrm>
            <a:custGeom>
              <a:avLst/>
              <a:gdLst>
                <a:gd name="T0" fmla="*/ 25 w 63"/>
                <a:gd name="T1" fmla="*/ 36 h 37"/>
                <a:gd name="T2" fmla="*/ 2 w 63"/>
                <a:gd name="T3" fmla="*/ 22 h 37"/>
                <a:gd name="T4" fmla="*/ 2 w 63"/>
                <a:gd name="T5" fmla="*/ 18 h 37"/>
                <a:gd name="T6" fmla="*/ 30 w 63"/>
                <a:gd name="T7" fmla="*/ 2 h 37"/>
                <a:gd name="T8" fmla="*/ 37 w 63"/>
                <a:gd name="T9" fmla="*/ 2 h 37"/>
                <a:gd name="T10" fmla="*/ 61 w 63"/>
                <a:gd name="T11" fmla="*/ 15 h 37"/>
                <a:gd name="T12" fmla="*/ 60 w 63"/>
                <a:gd name="T13" fmla="*/ 19 h 37"/>
                <a:gd name="T14" fmla="*/ 33 w 63"/>
                <a:gd name="T15" fmla="*/ 36 h 37"/>
                <a:gd name="T16" fmla="*/ 25 w 63"/>
                <a:gd name="T17" fmla="*/ 36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3" h="37">
                  <a:moveTo>
                    <a:pt x="25" y="36"/>
                  </a:moveTo>
                  <a:cubicBezTo>
                    <a:pt x="2" y="22"/>
                    <a:pt x="2" y="22"/>
                    <a:pt x="2" y="22"/>
                  </a:cubicBezTo>
                  <a:cubicBezTo>
                    <a:pt x="0" y="21"/>
                    <a:pt x="0" y="19"/>
                    <a:pt x="2" y="18"/>
                  </a:cubicBezTo>
                  <a:cubicBezTo>
                    <a:pt x="30" y="2"/>
                    <a:pt x="30" y="2"/>
                    <a:pt x="30" y="2"/>
                  </a:cubicBezTo>
                  <a:cubicBezTo>
                    <a:pt x="32" y="1"/>
                    <a:pt x="35" y="0"/>
                    <a:pt x="37" y="2"/>
                  </a:cubicBezTo>
                  <a:cubicBezTo>
                    <a:pt x="61" y="15"/>
                    <a:pt x="61" y="15"/>
                    <a:pt x="61" y="15"/>
                  </a:cubicBezTo>
                  <a:cubicBezTo>
                    <a:pt x="63" y="16"/>
                    <a:pt x="63" y="18"/>
                    <a:pt x="60" y="19"/>
                  </a:cubicBezTo>
                  <a:cubicBezTo>
                    <a:pt x="33" y="36"/>
                    <a:pt x="33" y="36"/>
                    <a:pt x="33" y="36"/>
                  </a:cubicBezTo>
                  <a:cubicBezTo>
                    <a:pt x="30" y="37"/>
                    <a:pt x="27" y="37"/>
                    <a:pt x="25" y="36"/>
                  </a:cubicBezTo>
                  <a:close/>
                </a:path>
              </a:pathLst>
            </a:custGeom>
            <a:solidFill>
              <a:srgbClr val="5793C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159">
              <a:extLst>
                <a:ext uri="{FF2B5EF4-FFF2-40B4-BE49-F238E27FC236}">
                  <a16:creationId xmlns:a16="http://schemas.microsoft.com/office/drawing/2014/main" id="{86FFFD6F-0C1B-4507-87F7-EACB71F122D7}"/>
                </a:ext>
              </a:extLst>
            </p:cNvPr>
            <p:cNvSpPr>
              <a:spLocks/>
            </p:cNvSpPr>
            <p:nvPr/>
          </p:nvSpPr>
          <p:spPr bwMode="auto">
            <a:xfrm>
              <a:off x="8148532" y="3252988"/>
              <a:ext cx="229030" cy="131480"/>
            </a:xfrm>
            <a:custGeom>
              <a:avLst/>
              <a:gdLst>
                <a:gd name="T0" fmla="*/ 26 w 63"/>
                <a:gd name="T1" fmla="*/ 35 h 36"/>
                <a:gd name="T2" fmla="*/ 2 w 63"/>
                <a:gd name="T3" fmla="*/ 21 h 36"/>
                <a:gd name="T4" fmla="*/ 3 w 63"/>
                <a:gd name="T5" fmla="*/ 17 h 36"/>
                <a:gd name="T6" fmla="*/ 30 w 63"/>
                <a:gd name="T7" fmla="*/ 1 h 36"/>
                <a:gd name="T8" fmla="*/ 38 w 63"/>
                <a:gd name="T9" fmla="*/ 1 h 36"/>
                <a:gd name="T10" fmla="*/ 61 w 63"/>
                <a:gd name="T11" fmla="*/ 14 h 36"/>
                <a:gd name="T12" fmla="*/ 61 w 63"/>
                <a:gd name="T13" fmla="*/ 19 h 36"/>
                <a:gd name="T14" fmla="*/ 33 w 63"/>
                <a:gd name="T15" fmla="*/ 35 h 36"/>
                <a:gd name="T16" fmla="*/ 26 w 63"/>
                <a:gd name="T17" fmla="*/ 3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3" h="36">
                  <a:moveTo>
                    <a:pt x="26" y="35"/>
                  </a:moveTo>
                  <a:cubicBezTo>
                    <a:pt x="2" y="21"/>
                    <a:pt x="2" y="21"/>
                    <a:pt x="2" y="21"/>
                  </a:cubicBezTo>
                  <a:cubicBezTo>
                    <a:pt x="0" y="20"/>
                    <a:pt x="0" y="18"/>
                    <a:pt x="3" y="17"/>
                  </a:cubicBezTo>
                  <a:cubicBezTo>
                    <a:pt x="30" y="1"/>
                    <a:pt x="30" y="1"/>
                    <a:pt x="30" y="1"/>
                  </a:cubicBezTo>
                  <a:cubicBezTo>
                    <a:pt x="33" y="0"/>
                    <a:pt x="36" y="0"/>
                    <a:pt x="38" y="1"/>
                  </a:cubicBezTo>
                  <a:cubicBezTo>
                    <a:pt x="61" y="14"/>
                    <a:pt x="61" y="14"/>
                    <a:pt x="61" y="14"/>
                  </a:cubicBezTo>
                  <a:cubicBezTo>
                    <a:pt x="63" y="15"/>
                    <a:pt x="63" y="17"/>
                    <a:pt x="61" y="19"/>
                  </a:cubicBezTo>
                  <a:cubicBezTo>
                    <a:pt x="33" y="35"/>
                    <a:pt x="33" y="35"/>
                    <a:pt x="33" y="35"/>
                  </a:cubicBezTo>
                  <a:cubicBezTo>
                    <a:pt x="31" y="36"/>
                    <a:pt x="27" y="36"/>
                    <a:pt x="26" y="35"/>
                  </a:cubicBezTo>
                  <a:close/>
                </a:path>
              </a:pathLst>
            </a:custGeom>
            <a:solidFill>
              <a:srgbClr val="5793C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160">
              <a:extLst>
                <a:ext uri="{FF2B5EF4-FFF2-40B4-BE49-F238E27FC236}">
                  <a16:creationId xmlns:a16="http://schemas.microsoft.com/office/drawing/2014/main" id="{66C69610-0B5F-4F0A-AB39-5B0FA5F67E72}"/>
                </a:ext>
              </a:extLst>
            </p:cNvPr>
            <p:cNvSpPr>
              <a:spLocks/>
            </p:cNvSpPr>
            <p:nvPr/>
          </p:nvSpPr>
          <p:spPr bwMode="auto">
            <a:xfrm>
              <a:off x="8333029" y="3199971"/>
              <a:ext cx="212064" cy="122997"/>
            </a:xfrm>
            <a:custGeom>
              <a:avLst/>
              <a:gdLst>
                <a:gd name="T0" fmla="*/ 25 w 58"/>
                <a:gd name="T1" fmla="*/ 33 h 34"/>
                <a:gd name="T2" fmla="*/ 1 w 58"/>
                <a:gd name="T3" fmla="*/ 19 h 34"/>
                <a:gd name="T4" fmla="*/ 2 w 58"/>
                <a:gd name="T5" fmla="*/ 15 h 34"/>
                <a:gd name="T6" fmla="*/ 25 w 58"/>
                <a:gd name="T7" fmla="*/ 1 h 34"/>
                <a:gd name="T8" fmla="*/ 33 w 58"/>
                <a:gd name="T9" fmla="*/ 1 h 34"/>
                <a:gd name="T10" fmla="*/ 56 w 58"/>
                <a:gd name="T11" fmla="*/ 14 h 34"/>
                <a:gd name="T12" fmla="*/ 56 w 58"/>
                <a:gd name="T13" fmla="*/ 19 h 34"/>
                <a:gd name="T14" fmla="*/ 32 w 58"/>
                <a:gd name="T15" fmla="*/ 32 h 34"/>
                <a:gd name="T16" fmla="*/ 25 w 58"/>
                <a:gd name="T17" fmla="*/ 33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8" h="34">
                  <a:moveTo>
                    <a:pt x="25" y="33"/>
                  </a:moveTo>
                  <a:cubicBezTo>
                    <a:pt x="1" y="19"/>
                    <a:pt x="1" y="19"/>
                    <a:pt x="1" y="19"/>
                  </a:cubicBezTo>
                  <a:cubicBezTo>
                    <a:pt x="0" y="18"/>
                    <a:pt x="0" y="16"/>
                    <a:pt x="2" y="15"/>
                  </a:cubicBezTo>
                  <a:cubicBezTo>
                    <a:pt x="25" y="1"/>
                    <a:pt x="25" y="1"/>
                    <a:pt x="25" y="1"/>
                  </a:cubicBezTo>
                  <a:cubicBezTo>
                    <a:pt x="28" y="0"/>
                    <a:pt x="31" y="0"/>
                    <a:pt x="33" y="1"/>
                  </a:cubicBezTo>
                  <a:cubicBezTo>
                    <a:pt x="56" y="14"/>
                    <a:pt x="56" y="14"/>
                    <a:pt x="56" y="14"/>
                  </a:cubicBezTo>
                  <a:cubicBezTo>
                    <a:pt x="58" y="16"/>
                    <a:pt x="58" y="17"/>
                    <a:pt x="56" y="19"/>
                  </a:cubicBezTo>
                  <a:cubicBezTo>
                    <a:pt x="32" y="32"/>
                    <a:pt x="32" y="32"/>
                    <a:pt x="32" y="32"/>
                  </a:cubicBezTo>
                  <a:cubicBezTo>
                    <a:pt x="30" y="34"/>
                    <a:pt x="27" y="34"/>
                    <a:pt x="25" y="33"/>
                  </a:cubicBezTo>
                  <a:close/>
                </a:path>
              </a:pathLst>
            </a:custGeom>
            <a:solidFill>
              <a:srgbClr val="5793C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161">
              <a:extLst>
                <a:ext uri="{FF2B5EF4-FFF2-40B4-BE49-F238E27FC236}">
                  <a16:creationId xmlns:a16="http://schemas.microsoft.com/office/drawing/2014/main" id="{C5E72F5E-0CEB-4A90-B4CE-3D11DC090A19}"/>
                </a:ext>
              </a:extLst>
            </p:cNvPr>
            <p:cNvSpPr>
              <a:spLocks/>
            </p:cNvSpPr>
            <p:nvPr/>
          </p:nvSpPr>
          <p:spPr bwMode="auto">
            <a:xfrm>
              <a:off x="8464509" y="3274194"/>
              <a:ext cx="214186" cy="122997"/>
            </a:xfrm>
            <a:custGeom>
              <a:avLst/>
              <a:gdLst>
                <a:gd name="T0" fmla="*/ 25 w 59"/>
                <a:gd name="T1" fmla="*/ 33 h 34"/>
                <a:gd name="T2" fmla="*/ 2 w 59"/>
                <a:gd name="T3" fmla="*/ 19 h 34"/>
                <a:gd name="T4" fmla="*/ 2 w 59"/>
                <a:gd name="T5" fmla="*/ 15 h 34"/>
                <a:gd name="T6" fmla="*/ 26 w 59"/>
                <a:gd name="T7" fmla="*/ 1 h 34"/>
                <a:gd name="T8" fmla="*/ 33 w 59"/>
                <a:gd name="T9" fmla="*/ 1 h 34"/>
                <a:gd name="T10" fmla="*/ 57 w 59"/>
                <a:gd name="T11" fmla="*/ 15 h 34"/>
                <a:gd name="T12" fmla="*/ 56 w 59"/>
                <a:gd name="T13" fmla="*/ 19 h 34"/>
                <a:gd name="T14" fmla="*/ 33 w 59"/>
                <a:gd name="T15" fmla="*/ 32 h 34"/>
                <a:gd name="T16" fmla="*/ 25 w 59"/>
                <a:gd name="T17" fmla="*/ 33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9" h="34">
                  <a:moveTo>
                    <a:pt x="25" y="33"/>
                  </a:moveTo>
                  <a:cubicBezTo>
                    <a:pt x="2" y="19"/>
                    <a:pt x="2" y="19"/>
                    <a:pt x="2" y="19"/>
                  </a:cubicBezTo>
                  <a:cubicBezTo>
                    <a:pt x="0" y="18"/>
                    <a:pt x="0" y="16"/>
                    <a:pt x="2" y="15"/>
                  </a:cubicBezTo>
                  <a:cubicBezTo>
                    <a:pt x="26" y="1"/>
                    <a:pt x="26" y="1"/>
                    <a:pt x="26" y="1"/>
                  </a:cubicBezTo>
                  <a:cubicBezTo>
                    <a:pt x="28" y="0"/>
                    <a:pt x="31" y="0"/>
                    <a:pt x="33" y="1"/>
                  </a:cubicBezTo>
                  <a:cubicBezTo>
                    <a:pt x="57" y="15"/>
                    <a:pt x="57" y="15"/>
                    <a:pt x="57" y="15"/>
                  </a:cubicBezTo>
                  <a:cubicBezTo>
                    <a:pt x="59" y="16"/>
                    <a:pt x="58" y="18"/>
                    <a:pt x="56" y="19"/>
                  </a:cubicBezTo>
                  <a:cubicBezTo>
                    <a:pt x="33" y="32"/>
                    <a:pt x="33" y="32"/>
                    <a:pt x="33" y="32"/>
                  </a:cubicBezTo>
                  <a:cubicBezTo>
                    <a:pt x="31" y="34"/>
                    <a:pt x="27" y="34"/>
                    <a:pt x="25" y="33"/>
                  </a:cubicBezTo>
                  <a:close/>
                </a:path>
              </a:pathLst>
            </a:custGeom>
            <a:solidFill>
              <a:srgbClr val="5793C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162">
              <a:extLst>
                <a:ext uri="{FF2B5EF4-FFF2-40B4-BE49-F238E27FC236}">
                  <a16:creationId xmlns:a16="http://schemas.microsoft.com/office/drawing/2014/main" id="{77D9A267-282B-4F4E-9AE6-A1EB7CFF7EB5}"/>
                </a:ext>
              </a:extLst>
            </p:cNvPr>
            <p:cNvSpPr>
              <a:spLocks/>
            </p:cNvSpPr>
            <p:nvPr/>
          </p:nvSpPr>
          <p:spPr bwMode="auto">
            <a:xfrm>
              <a:off x="8595989" y="3350537"/>
              <a:ext cx="214186" cy="122997"/>
            </a:xfrm>
            <a:custGeom>
              <a:avLst/>
              <a:gdLst>
                <a:gd name="T0" fmla="*/ 26 w 59"/>
                <a:gd name="T1" fmla="*/ 33 h 34"/>
                <a:gd name="T2" fmla="*/ 2 w 59"/>
                <a:gd name="T3" fmla="*/ 19 h 34"/>
                <a:gd name="T4" fmla="*/ 3 w 59"/>
                <a:gd name="T5" fmla="*/ 15 h 34"/>
                <a:gd name="T6" fmla="*/ 26 w 59"/>
                <a:gd name="T7" fmla="*/ 1 h 34"/>
                <a:gd name="T8" fmla="*/ 34 w 59"/>
                <a:gd name="T9" fmla="*/ 1 h 34"/>
                <a:gd name="T10" fmla="*/ 57 w 59"/>
                <a:gd name="T11" fmla="*/ 15 h 34"/>
                <a:gd name="T12" fmla="*/ 57 w 59"/>
                <a:gd name="T13" fmla="*/ 19 h 34"/>
                <a:gd name="T14" fmla="*/ 33 w 59"/>
                <a:gd name="T15" fmla="*/ 32 h 34"/>
                <a:gd name="T16" fmla="*/ 26 w 59"/>
                <a:gd name="T17" fmla="*/ 33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9" h="34">
                  <a:moveTo>
                    <a:pt x="26" y="33"/>
                  </a:moveTo>
                  <a:cubicBezTo>
                    <a:pt x="2" y="19"/>
                    <a:pt x="2" y="19"/>
                    <a:pt x="2" y="19"/>
                  </a:cubicBezTo>
                  <a:cubicBezTo>
                    <a:pt x="0" y="18"/>
                    <a:pt x="1" y="16"/>
                    <a:pt x="3" y="15"/>
                  </a:cubicBezTo>
                  <a:cubicBezTo>
                    <a:pt x="26" y="1"/>
                    <a:pt x="26" y="1"/>
                    <a:pt x="26" y="1"/>
                  </a:cubicBezTo>
                  <a:cubicBezTo>
                    <a:pt x="28" y="0"/>
                    <a:pt x="32" y="0"/>
                    <a:pt x="34" y="1"/>
                  </a:cubicBezTo>
                  <a:cubicBezTo>
                    <a:pt x="57" y="15"/>
                    <a:pt x="57" y="15"/>
                    <a:pt x="57" y="15"/>
                  </a:cubicBezTo>
                  <a:cubicBezTo>
                    <a:pt x="59" y="16"/>
                    <a:pt x="59" y="18"/>
                    <a:pt x="57" y="19"/>
                  </a:cubicBezTo>
                  <a:cubicBezTo>
                    <a:pt x="33" y="32"/>
                    <a:pt x="33" y="32"/>
                    <a:pt x="33" y="32"/>
                  </a:cubicBezTo>
                  <a:cubicBezTo>
                    <a:pt x="31" y="34"/>
                    <a:pt x="28" y="34"/>
                    <a:pt x="26" y="33"/>
                  </a:cubicBezTo>
                  <a:close/>
                </a:path>
              </a:pathLst>
            </a:custGeom>
            <a:solidFill>
              <a:srgbClr val="5793C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Freeform 163">
              <a:extLst>
                <a:ext uri="{FF2B5EF4-FFF2-40B4-BE49-F238E27FC236}">
                  <a16:creationId xmlns:a16="http://schemas.microsoft.com/office/drawing/2014/main" id="{86BD8750-EA4C-41CD-9658-549B34F6446B}"/>
                </a:ext>
              </a:extLst>
            </p:cNvPr>
            <p:cNvSpPr>
              <a:spLocks/>
            </p:cNvSpPr>
            <p:nvPr/>
          </p:nvSpPr>
          <p:spPr bwMode="auto">
            <a:xfrm>
              <a:off x="8729589" y="3426881"/>
              <a:ext cx="214186" cy="122997"/>
            </a:xfrm>
            <a:custGeom>
              <a:avLst/>
              <a:gdLst>
                <a:gd name="T0" fmla="*/ 25 w 59"/>
                <a:gd name="T1" fmla="*/ 33 h 34"/>
                <a:gd name="T2" fmla="*/ 2 w 59"/>
                <a:gd name="T3" fmla="*/ 19 h 34"/>
                <a:gd name="T4" fmla="*/ 2 w 59"/>
                <a:gd name="T5" fmla="*/ 15 h 34"/>
                <a:gd name="T6" fmla="*/ 26 w 59"/>
                <a:gd name="T7" fmla="*/ 1 h 34"/>
                <a:gd name="T8" fmla="*/ 33 w 59"/>
                <a:gd name="T9" fmla="*/ 1 h 34"/>
                <a:gd name="T10" fmla="*/ 57 w 59"/>
                <a:gd name="T11" fmla="*/ 15 h 34"/>
                <a:gd name="T12" fmla="*/ 56 w 59"/>
                <a:gd name="T13" fmla="*/ 19 h 34"/>
                <a:gd name="T14" fmla="*/ 33 w 59"/>
                <a:gd name="T15" fmla="*/ 32 h 34"/>
                <a:gd name="T16" fmla="*/ 25 w 59"/>
                <a:gd name="T17" fmla="*/ 33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9" h="34">
                  <a:moveTo>
                    <a:pt x="25" y="33"/>
                  </a:moveTo>
                  <a:cubicBezTo>
                    <a:pt x="2" y="19"/>
                    <a:pt x="2" y="19"/>
                    <a:pt x="2" y="19"/>
                  </a:cubicBezTo>
                  <a:cubicBezTo>
                    <a:pt x="0" y="18"/>
                    <a:pt x="0" y="16"/>
                    <a:pt x="2" y="15"/>
                  </a:cubicBezTo>
                  <a:cubicBezTo>
                    <a:pt x="26" y="1"/>
                    <a:pt x="26" y="1"/>
                    <a:pt x="26" y="1"/>
                  </a:cubicBezTo>
                  <a:cubicBezTo>
                    <a:pt x="28" y="0"/>
                    <a:pt x="31" y="0"/>
                    <a:pt x="33" y="1"/>
                  </a:cubicBezTo>
                  <a:cubicBezTo>
                    <a:pt x="57" y="15"/>
                    <a:pt x="57" y="15"/>
                    <a:pt x="57" y="15"/>
                  </a:cubicBezTo>
                  <a:cubicBezTo>
                    <a:pt x="59" y="16"/>
                    <a:pt x="58" y="18"/>
                    <a:pt x="56" y="19"/>
                  </a:cubicBezTo>
                  <a:cubicBezTo>
                    <a:pt x="33" y="32"/>
                    <a:pt x="33" y="32"/>
                    <a:pt x="33" y="32"/>
                  </a:cubicBezTo>
                  <a:cubicBezTo>
                    <a:pt x="31" y="34"/>
                    <a:pt x="27" y="34"/>
                    <a:pt x="25" y="33"/>
                  </a:cubicBezTo>
                  <a:close/>
                </a:path>
              </a:pathLst>
            </a:custGeom>
            <a:solidFill>
              <a:srgbClr val="5793C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164">
              <a:extLst>
                <a:ext uri="{FF2B5EF4-FFF2-40B4-BE49-F238E27FC236}">
                  <a16:creationId xmlns:a16="http://schemas.microsoft.com/office/drawing/2014/main" id="{E3ACBD48-5FCF-41E8-9C4F-442FFB9100F5}"/>
                </a:ext>
              </a:extLst>
            </p:cNvPr>
            <p:cNvSpPr>
              <a:spLocks/>
            </p:cNvSpPr>
            <p:nvPr/>
          </p:nvSpPr>
          <p:spPr bwMode="auto">
            <a:xfrm>
              <a:off x="8861069" y="3503224"/>
              <a:ext cx="214186" cy="122997"/>
            </a:xfrm>
            <a:custGeom>
              <a:avLst/>
              <a:gdLst>
                <a:gd name="T0" fmla="*/ 26 w 59"/>
                <a:gd name="T1" fmla="*/ 33 h 34"/>
                <a:gd name="T2" fmla="*/ 2 w 59"/>
                <a:gd name="T3" fmla="*/ 19 h 34"/>
                <a:gd name="T4" fmla="*/ 3 w 59"/>
                <a:gd name="T5" fmla="*/ 15 h 34"/>
                <a:gd name="T6" fmla="*/ 26 w 59"/>
                <a:gd name="T7" fmla="*/ 1 h 34"/>
                <a:gd name="T8" fmla="*/ 34 w 59"/>
                <a:gd name="T9" fmla="*/ 1 h 34"/>
                <a:gd name="T10" fmla="*/ 57 w 59"/>
                <a:gd name="T11" fmla="*/ 15 h 34"/>
                <a:gd name="T12" fmla="*/ 57 w 59"/>
                <a:gd name="T13" fmla="*/ 19 h 34"/>
                <a:gd name="T14" fmla="*/ 33 w 59"/>
                <a:gd name="T15" fmla="*/ 32 h 34"/>
                <a:gd name="T16" fmla="*/ 26 w 59"/>
                <a:gd name="T17" fmla="*/ 33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9" h="34">
                  <a:moveTo>
                    <a:pt x="26" y="33"/>
                  </a:moveTo>
                  <a:cubicBezTo>
                    <a:pt x="2" y="19"/>
                    <a:pt x="2" y="19"/>
                    <a:pt x="2" y="19"/>
                  </a:cubicBezTo>
                  <a:cubicBezTo>
                    <a:pt x="0" y="18"/>
                    <a:pt x="1" y="16"/>
                    <a:pt x="3" y="15"/>
                  </a:cubicBezTo>
                  <a:cubicBezTo>
                    <a:pt x="26" y="1"/>
                    <a:pt x="26" y="1"/>
                    <a:pt x="26" y="1"/>
                  </a:cubicBezTo>
                  <a:cubicBezTo>
                    <a:pt x="28" y="0"/>
                    <a:pt x="32" y="0"/>
                    <a:pt x="34" y="1"/>
                  </a:cubicBezTo>
                  <a:cubicBezTo>
                    <a:pt x="57" y="15"/>
                    <a:pt x="57" y="15"/>
                    <a:pt x="57" y="15"/>
                  </a:cubicBezTo>
                  <a:cubicBezTo>
                    <a:pt x="59" y="16"/>
                    <a:pt x="59" y="18"/>
                    <a:pt x="57" y="19"/>
                  </a:cubicBezTo>
                  <a:cubicBezTo>
                    <a:pt x="33" y="32"/>
                    <a:pt x="33" y="32"/>
                    <a:pt x="33" y="32"/>
                  </a:cubicBezTo>
                  <a:cubicBezTo>
                    <a:pt x="31" y="34"/>
                    <a:pt x="28" y="34"/>
                    <a:pt x="26" y="33"/>
                  </a:cubicBezTo>
                  <a:close/>
                </a:path>
              </a:pathLst>
            </a:custGeom>
            <a:solidFill>
              <a:srgbClr val="5793C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165">
              <a:extLst>
                <a:ext uri="{FF2B5EF4-FFF2-40B4-BE49-F238E27FC236}">
                  <a16:creationId xmlns:a16="http://schemas.microsoft.com/office/drawing/2014/main" id="{19EEE66E-2085-40DF-B56D-72F2F3393F8B}"/>
                </a:ext>
              </a:extLst>
            </p:cNvPr>
            <p:cNvSpPr>
              <a:spLocks/>
            </p:cNvSpPr>
            <p:nvPr/>
          </p:nvSpPr>
          <p:spPr bwMode="auto">
            <a:xfrm>
              <a:off x="8994670" y="3579567"/>
              <a:ext cx="214186" cy="122997"/>
            </a:xfrm>
            <a:custGeom>
              <a:avLst/>
              <a:gdLst>
                <a:gd name="T0" fmla="*/ 25 w 59"/>
                <a:gd name="T1" fmla="*/ 33 h 34"/>
                <a:gd name="T2" fmla="*/ 2 w 59"/>
                <a:gd name="T3" fmla="*/ 19 h 34"/>
                <a:gd name="T4" fmla="*/ 2 w 59"/>
                <a:gd name="T5" fmla="*/ 15 h 34"/>
                <a:gd name="T6" fmla="*/ 26 w 59"/>
                <a:gd name="T7" fmla="*/ 1 h 34"/>
                <a:gd name="T8" fmla="*/ 33 w 59"/>
                <a:gd name="T9" fmla="*/ 1 h 34"/>
                <a:gd name="T10" fmla="*/ 57 w 59"/>
                <a:gd name="T11" fmla="*/ 15 h 34"/>
                <a:gd name="T12" fmla="*/ 56 w 59"/>
                <a:gd name="T13" fmla="*/ 19 h 34"/>
                <a:gd name="T14" fmla="*/ 33 w 59"/>
                <a:gd name="T15" fmla="*/ 33 h 34"/>
                <a:gd name="T16" fmla="*/ 25 w 59"/>
                <a:gd name="T17" fmla="*/ 33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9" h="34">
                  <a:moveTo>
                    <a:pt x="25" y="33"/>
                  </a:moveTo>
                  <a:cubicBezTo>
                    <a:pt x="2" y="19"/>
                    <a:pt x="2" y="19"/>
                    <a:pt x="2" y="19"/>
                  </a:cubicBezTo>
                  <a:cubicBezTo>
                    <a:pt x="0" y="18"/>
                    <a:pt x="0" y="16"/>
                    <a:pt x="2" y="15"/>
                  </a:cubicBezTo>
                  <a:cubicBezTo>
                    <a:pt x="26" y="1"/>
                    <a:pt x="26" y="1"/>
                    <a:pt x="26" y="1"/>
                  </a:cubicBezTo>
                  <a:cubicBezTo>
                    <a:pt x="28" y="0"/>
                    <a:pt x="31" y="0"/>
                    <a:pt x="33" y="1"/>
                  </a:cubicBezTo>
                  <a:cubicBezTo>
                    <a:pt x="57" y="15"/>
                    <a:pt x="57" y="15"/>
                    <a:pt x="57" y="15"/>
                  </a:cubicBezTo>
                  <a:cubicBezTo>
                    <a:pt x="59" y="16"/>
                    <a:pt x="58" y="18"/>
                    <a:pt x="56" y="19"/>
                  </a:cubicBezTo>
                  <a:cubicBezTo>
                    <a:pt x="33" y="33"/>
                    <a:pt x="33" y="33"/>
                    <a:pt x="33" y="33"/>
                  </a:cubicBezTo>
                  <a:cubicBezTo>
                    <a:pt x="31" y="34"/>
                    <a:pt x="27" y="34"/>
                    <a:pt x="25" y="33"/>
                  </a:cubicBezTo>
                  <a:close/>
                </a:path>
              </a:pathLst>
            </a:custGeom>
            <a:solidFill>
              <a:srgbClr val="5793C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166">
              <a:extLst>
                <a:ext uri="{FF2B5EF4-FFF2-40B4-BE49-F238E27FC236}">
                  <a16:creationId xmlns:a16="http://schemas.microsoft.com/office/drawing/2014/main" id="{CF80C50C-C71E-4DDA-8991-AF32B45B0D12}"/>
                </a:ext>
              </a:extLst>
            </p:cNvPr>
            <p:cNvSpPr>
              <a:spLocks/>
            </p:cNvSpPr>
            <p:nvPr/>
          </p:nvSpPr>
          <p:spPr bwMode="auto">
            <a:xfrm>
              <a:off x="9126150" y="3655910"/>
              <a:ext cx="214186" cy="122997"/>
            </a:xfrm>
            <a:custGeom>
              <a:avLst/>
              <a:gdLst>
                <a:gd name="T0" fmla="*/ 26 w 59"/>
                <a:gd name="T1" fmla="*/ 33 h 34"/>
                <a:gd name="T2" fmla="*/ 2 w 59"/>
                <a:gd name="T3" fmla="*/ 19 h 34"/>
                <a:gd name="T4" fmla="*/ 3 w 59"/>
                <a:gd name="T5" fmla="*/ 15 h 34"/>
                <a:gd name="T6" fmla="*/ 26 w 59"/>
                <a:gd name="T7" fmla="*/ 1 h 34"/>
                <a:gd name="T8" fmla="*/ 34 w 59"/>
                <a:gd name="T9" fmla="*/ 1 h 34"/>
                <a:gd name="T10" fmla="*/ 57 w 59"/>
                <a:gd name="T11" fmla="*/ 15 h 34"/>
                <a:gd name="T12" fmla="*/ 57 w 59"/>
                <a:gd name="T13" fmla="*/ 19 h 34"/>
                <a:gd name="T14" fmla="*/ 33 w 59"/>
                <a:gd name="T15" fmla="*/ 33 h 34"/>
                <a:gd name="T16" fmla="*/ 26 w 59"/>
                <a:gd name="T17" fmla="*/ 33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9" h="34">
                  <a:moveTo>
                    <a:pt x="26" y="33"/>
                  </a:moveTo>
                  <a:cubicBezTo>
                    <a:pt x="2" y="19"/>
                    <a:pt x="2" y="19"/>
                    <a:pt x="2" y="19"/>
                  </a:cubicBezTo>
                  <a:cubicBezTo>
                    <a:pt x="0" y="18"/>
                    <a:pt x="1" y="16"/>
                    <a:pt x="3" y="15"/>
                  </a:cubicBezTo>
                  <a:cubicBezTo>
                    <a:pt x="26" y="1"/>
                    <a:pt x="26" y="1"/>
                    <a:pt x="26" y="1"/>
                  </a:cubicBezTo>
                  <a:cubicBezTo>
                    <a:pt x="28" y="0"/>
                    <a:pt x="32" y="0"/>
                    <a:pt x="34" y="1"/>
                  </a:cubicBezTo>
                  <a:cubicBezTo>
                    <a:pt x="57" y="15"/>
                    <a:pt x="57" y="15"/>
                    <a:pt x="57" y="15"/>
                  </a:cubicBezTo>
                  <a:cubicBezTo>
                    <a:pt x="59" y="16"/>
                    <a:pt x="59" y="18"/>
                    <a:pt x="57" y="19"/>
                  </a:cubicBezTo>
                  <a:cubicBezTo>
                    <a:pt x="33" y="33"/>
                    <a:pt x="33" y="33"/>
                    <a:pt x="33" y="33"/>
                  </a:cubicBezTo>
                  <a:cubicBezTo>
                    <a:pt x="31" y="34"/>
                    <a:pt x="28" y="34"/>
                    <a:pt x="26" y="33"/>
                  </a:cubicBezTo>
                  <a:close/>
                </a:path>
              </a:pathLst>
            </a:custGeom>
            <a:solidFill>
              <a:srgbClr val="5793C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167">
              <a:extLst>
                <a:ext uri="{FF2B5EF4-FFF2-40B4-BE49-F238E27FC236}">
                  <a16:creationId xmlns:a16="http://schemas.microsoft.com/office/drawing/2014/main" id="{829C141E-C47F-4721-B222-D75B7F83D48E}"/>
                </a:ext>
              </a:extLst>
            </p:cNvPr>
            <p:cNvSpPr>
              <a:spLocks/>
            </p:cNvSpPr>
            <p:nvPr/>
          </p:nvSpPr>
          <p:spPr bwMode="auto">
            <a:xfrm>
              <a:off x="9259750" y="3730132"/>
              <a:ext cx="214186" cy="122997"/>
            </a:xfrm>
            <a:custGeom>
              <a:avLst/>
              <a:gdLst>
                <a:gd name="T0" fmla="*/ 25 w 59"/>
                <a:gd name="T1" fmla="*/ 33 h 34"/>
                <a:gd name="T2" fmla="*/ 2 w 59"/>
                <a:gd name="T3" fmla="*/ 19 h 34"/>
                <a:gd name="T4" fmla="*/ 2 w 59"/>
                <a:gd name="T5" fmla="*/ 15 h 34"/>
                <a:gd name="T6" fmla="*/ 26 w 59"/>
                <a:gd name="T7" fmla="*/ 2 h 34"/>
                <a:gd name="T8" fmla="*/ 33 w 59"/>
                <a:gd name="T9" fmla="*/ 1 h 34"/>
                <a:gd name="T10" fmla="*/ 57 w 59"/>
                <a:gd name="T11" fmla="*/ 15 h 34"/>
                <a:gd name="T12" fmla="*/ 56 w 59"/>
                <a:gd name="T13" fmla="*/ 19 h 34"/>
                <a:gd name="T14" fmla="*/ 33 w 59"/>
                <a:gd name="T15" fmla="*/ 33 h 34"/>
                <a:gd name="T16" fmla="*/ 25 w 59"/>
                <a:gd name="T17" fmla="*/ 33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9" h="34">
                  <a:moveTo>
                    <a:pt x="25" y="33"/>
                  </a:moveTo>
                  <a:cubicBezTo>
                    <a:pt x="2" y="19"/>
                    <a:pt x="2" y="19"/>
                    <a:pt x="2" y="19"/>
                  </a:cubicBezTo>
                  <a:cubicBezTo>
                    <a:pt x="0" y="18"/>
                    <a:pt x="0" y="16"/>
                    <a:pt x="2" y="15"/>
                  </a:cubicBezTo>
                  <a:cubicBezTo>
                    <a:pt x="26" y="2"/>
                    <a:pt x="26" y="2"/>
                    <a:pt x="26" y="2"/>
                  </a:cubicBezTo>
                  <a:cubicBezTo>
                    <a:pt x="28" y="0"/>
                    <a:pt x="31" y="0"/>
                    <a:pt x="33" y="1"/>
                  </a:cubicBezTo>
                  <a:cubicBezTo>
                    <a:pt x="57" y="15"/>
                    <a:pt x="57" y="15"/>
                    <a:pt x="57" y="15"/>
                  </a:cubicBezTo>
                  <a:cubicBezTo>
                    <a:pt x="59" y="16"/>
                    <a:pt x="58" y="18"/>
                    <a:pt x="56" y="19"/>
                  </a:cubicBezTo>
                  <a:cubicBezTo>
                    <a:pt x="33" y="33"/>
                    <a:pt x="33" y="33"/>
                    <a:pt x="33" y="33"/>
                  </a:cubicBezTo>
                  <a:cubicBezTo>
                    <a:pt x="31" y="34"/>
                    <a:pt x="27" y="34"/>
                    <a:pt x="25" y="33"/>
                  </a:cubicBezTo>
                  <a:close/>
                </a:path>
              </a:pathLst>
            </a:custGeom>
            <a:solidFill>
              <a:srgbClr val="5793C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Freeform 168">
              <a:extLst>
                <a:ext uri="{FF2B5EF4-FFF2-40B4-BE49-F238E27FC236}">
                  <a16:creationId xmlns:a16="http://schemas.microsoft.com/office/drawing/2014/main" id="{8E4F9C67-FCFF-4302-BDE9-A6B6E81D51C2}"/>
                </a:ext>
              </a:extLst>
            </p:cNvPr>
            <p:cNvSpPr>
              <a:spLocks/>
            </p:cNvSpPr>
            <p:nvPr/>
          </p:nvSpPr>
          <p:spPr bwMode="auto">
            <a:xfrm>
              <a:off x="9391230" y="3806475"/>
              <a:ext cx="214186" cy="122997"/>
            </a:xfrm>
            <a:custGeom>
              <a:avLst/>
              <a:gdLst>
                <a:gd name="T0" fmla="*/ 26 w 59"/>
                <a:gd name="T1" fmla="*/ 33 h 34"/>
                <a:gd name="T2" fmla="*/ 2 w 59"/>
                <a:gd name="T3" fmla="*/ 19 h 34"/>
                <a:gd name="T4" fmla="*/ 3 w 59"/>
                <a:gd name="T5" fmla="*/ 15 h 34"/>
                <a:gd name="T6" fmla="*/ 26 w 59"/>
                <a:gd name="T7" fmla="*/ 2 h 34"/>
                <a:gd name="T8" fmla="*/ 33 w 59"/>
                <a:gd name="T9" fmla="*/ 1 h 34"/>
                <a:gd name="T10" fmla="*/ 57 w 59"/>
                <a:gd name="T11" fmla="*/ 15 h 34"/>
                <a:gd name="T12" fmla="*/ 57 w 59"/>
                <a:gd name="T13" fmla="*/ 19 h 34"/>
                <a:gd name="T14" fmla="*/ 33 w 59"/>
                <a:gd name="T15" fmla="*/ 33 h 34"/>
                <a:gd name="T16" fmla="*/ 26 w 59"/>
                <a:gd name="T17" fmla="*/ 33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9" h="34">
                  <a:moveTo>
                    <a:pt x="26" y="33"/>
                  </a:moveTo>
                  <a:cubicBezTo>
                    <a:pt x="2" y="19"/>
                    <a:pt x="2" y="19"/>
                    <a:pt x="2" y="19"/>
                  </a:cubicBezTo>
                  <a:cubicBezTo>
                    <a:pt x="0" y="18"/>
                    <a:pt x="0" y="16"/>
                    <a:pt x="3" y="15"/>
                  </a:cubicBezTo>
                  <a:cubicBezTo>
                    <a:pt x="26" y="2"/>
                    <a:pt x="26" y="2"/>
                    <a:pt x="26" y="2"/>
                  </a:cubicBezTo>
                  <a:cubicBezTo>
                    <a:pt x="28" y="0"/>
                    <a:pt x="32" y="0"/>
                    <a:pt x="33" y="1"/>
                  </a:cubicBezTo>
                  <a:cubicBezTo>
                    <a:pt x="57" y="15"/>
                    <a:pt x="57" y="15"/>
                    <a:pt x="57" y="15"/>
                  </a:cubicBezTo>
                  <a:cubicBezTo>
                    <a:pt x="59" y="16"/>
                    <a:pt x="59" y="18"/>
                    <a:pt x="57" y="19"/>
                  </a:cubicBezTo>
                  <a:cubicBezTo>
                    <a:pt x="33" y="33"/>
                    <a:pt x="33" y="33"/>
                    <a:pt x="33" y="33"/>
                  </a:cubicBezTo>
                  <a:cubicBezTo>
                    <a:pt x="31" y="34"/>
                    <a:pt x="28" y="34"/>
                    <a:pt x="26" y="33"/>
                  </a:cubicBezTo>
                  <a:close/>
                </a:path>
              </a:pathLst>
            </a:custGeom>
            <a:solidFill>
              <a:srgbClr val="5793C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Freeform 169">
              <a:extLst>
                <a:ext uri="{FF2B5EF4-FFF2-40B4-BE49-F238E27FC236}">
                  <a16:creationId xmlns:a16="http://schemas.microsoft.com/office/drawing/2014/main" id="{4515B0A9-EEA5-42E9-BA42-D925FABBF475}"/>
                </a:ext>
              </a:extLst>
            </p:cNvPr>
            <p:cNvSpPr>
              <a:spLocks/>
            </p:cNvSpPr>
            <p:nvPr/>
          </p:nvSpPr>
          <p:spPr bwMode="auto">
            <a:xfrm>
              <a:off x="9524831" y="3882819"/>
              <a:ext cx="209944" cy="122997"/>
            </a:xfrm>
            <a:custGeom>
              <a:avLst/>
              <a:gdLst>
                <a:gd name="T0" fmla="*/ 25 w 58"/>
                <a:gd name="T1" fmla="*/ 33 h 34"/>
                <a:gd name="T2" fmla="*/ 2 w 58"/>
                <a:gd name="T3" fmla="*/ 19 h 34"/>
                <a:gd name="T4" fmla="*/ 2 w 58"/>
                <a:gd name="T5" fmla="*/ 15 h 34"/>
                <a:gd name="T6" fmla="*/ 26 w 58"/>
                <a:gd name="T7" fmla="*/ 2 h 34"/>
                <a:gd name="T8" fmla="*/ 33 w 58"/>
                <a:gd name="T9" fmla="*/ 1 h 34"/>
                <a:gd name="T10" fmla="*/ 57 w 58"/>
                <a:gd name="T11" fmla="*/ 15 h 34"/>
                <a:gd name="T12" fmla="*/ 56 w 58"/>
                <a:gd name="T13" fmla="*/ 19 h 34"/>
                <a:gd name="T14" fmla="*/ 33 w 58"/>
                <a:gd name="T15" fmla="*/ 33 h 34"/>
                <a:gd name="T16" fmla="*/ 25 w 58"/>
                <a:gd name="T17" fmla="*/ 33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8" h="34">
                  <a:moveTo>
                    <a:pt x="25" y="33"/>
                  </a:moveTo>
                  <a:cubicBezTo>
                    <a:pt x="2" y="19"/>
                    <a:pt x="2" y="19"/>
                    <a:pt x="2" y="19"/>
                  </a:cubicBezTo>
                  <a:cubicBezTo>
                    <a:pt x="0" y="18"/>
                    <a:pt x="0" y="16"/>
                    <a:pt x="2" y="15"/>
                  </a:cubicBezTo>
                  <a:cubicBezTo>
                    <a:pt x="26" y="2"/>
                    <a:pt x="26" y="2"/>
                    <a:pt x="26" y="2"/>
                  </a:cubicBezTo>
                  <a:cubicBezTo>
                    <a:pt x="28" y="0"/>
                    <a:pt x="31" y="0"/>
                    <a:pt x="33" y="1"/>
                  </a:cubicBezTo>
                  <a:cubicBezTo>
                    <a:pt x="57" y="15"/>
                    <a:pt x="57" y="15"/>
                    <a:pt x="57" y="15"/>
                  </a:cubicBezTo>
                  <a:cubicBezTo>
                    <a:pt x="58" y="16"/>
                    <a:pt x="58" y="18"/>
                    <a:pt x="56" y="19"/>
                  </a:cubicBezTo>
                  <a:cubicBezTo>
                    <a:pt x="33" y="33"/>
                    <a:pt x="33" y="33"/>
                    <a:pt x="33" y="33"/>
                  </a:cubicBezTo>
                  <a:cubicBezTo>
                    <a:pt x="30" y="34"/>
                    <a:pt x="27" y="34"/>
                    <a:pt x="25" y="33"/>
                  </a:cubicBezTo>
                  <a:close/>
                </a:path>
              </a:pathLst>
            </a:custGeom>
            <a:solidFill>
              <a:srgbClr val="5793C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170">
              <a:extLst>
                <a:ext uri="{FF2B5EF4-FFF2-40B4-BE49-F238E27FC236}">
                  <a16:creationId xmlns:a16="http://schemas.microsoft.com/office/drawing/2014/main" id="{E3A9DC59-FFA6-4211-B7BB-B6904BD03FD1}"/>
                </a:ext>
              </a:extLst>
            </p:cNvPr>
            <p:cNvSpPr>
              <a:spLocks/>
            </p:cNvSpPr>
            <p:nvPr/>
          </p:nvSpPr>
          <p:spPr bwMode="auto">
            <a:xfrm>
              <a:off x="8526007" y="3163921"/>
              <a:ext cx="214186" cy="122997"/>
            </a:xfrm>
            <a:custGeom>
              <a:avLst/>
              <a:gdLst>
                <a:gd name="T0" fmla="*/ 26 w 59"/>
                <a:gd name="T1" fmla="*/ 33 h 34"/>
                <a:gd name="T2" fmla="*/ 2 w 59"/>
                <a:gd name="T3" fmla="*/ 19 h 34"/>
                <a:gd name="T4" fmla="*/ 3 w 59"/>
                <a:gd name="T5" fmla="*/ 15 h 34"/>
                <a:gd name="T6" fmla="*/ 26 w 59"/>
                <a:gd name="T7" fmla="*/ 1 h 34"/>
                <a:gd name="T8" fmla="*/ 33 w 59"/>
                <a:gd name="T9" fmla="*/ 1 h 34"/>
                <a:gd name="T10" fmla="*/ 57 w 59"/>
                <a:gd name="T11" fmla="*/ 14 h 34"/>
                <a:gd name="T12" fmla="*/ 57 w 59"/>
                <a:gd name="T13" fmla="*/ 19 h 34"/>
                <a:gd name="T14" fmla="*/ 33 w 59"/>
                <a:gd name="T15" fmla="*/ 32 h 34"/>
                <a:gd name="T16" fmla="*/ 26 w 59"/>
                <a:gd name="T17" fmla="*/ 33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9" h="34">
                  <a:moveTo>
                    <a:pt x="26" y="33"/>
                  </a:moveTo>
                  <a:cubicBezTo>
                    <a:pt x="2" y="19"/>
                    <a:pt x="2" y="19"/>
                    <a:pt x="2" y="19"/>
                  </a:cubicBezTo>
                  <a:cubicBezTo>
                    <a:pt x="0" y="18"/>
                    <a:pt x="0" y="16"/>
                    <a:pt x="3" y="15"/>
                  </a:cubicBezTo>
                  <a:cubicBezTo>
                    <a:pt x="26" y="1"/>
                    <a:pt x="26" y="1"/>
                    <a:pt x="26" y="1"/>
                  </a:cubicBezTo>
                  <a:cubicBezTo>
                    <a:pt x="28" y="0"/>
                    <a:pt x="32" y="0"/>
                    <a:pt x="33" y="1"/>
                  </a:cubicBezTo>
                  <a:cubicBezTo>
                    <a:pt x="57" y="14"/>
                    <a:pt x="57" y="14"/>
                    <a:pt x="57" y="14"/>
                  </a:cubicBezTo>
                  <a:cubicBezTo>
                    <a:pt x="59" y="16"/>
                    <a:pt x="59" y="18"/>
                    <a:pt x="57" y="19"/>
                  </a:cubicBezTo>
                  <a:cubicBezTo>
                    <a:pt x="33" y="32"/>
                    <a:pt x="33" y="32"/>
                    <a:pt x="33" y="32"/>
                  </a:cubicBezTo>
                  <a:cubicBezTo>
                    <a:pt x="31" y="34"/>
                    <a:pt x="28" y="34"/>
                    <a:pt x="26" y="33"/>
                  </a:cubicBezTo>
                  <a:close/>
                </a:path>
              </a:pathLst>
            </a:custGeom>
            <a:solidFill>
              <a:srgbClr val="5793C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171">
              <a:extLst>
                <a:ext uri="{FF2B5EF4-FFF2-40B4-BE49-F238E27FC236}">
                  <a16:creationId xmlns:a16="http://schemas.microsoft.com/office/drawing/2014/main" id="{A75C61B9-A328-4C3D-91C7-803BB0802903}"/>
                </a:ext>
              </a:extLst>
            </p:cNvPr>
            <p:cNvSpPr>
              <a:spLocks/>
            </p:cNvSpPr>
            <p:nvPr/>
          </p:nvSpPr>
          <p:spPr bwMode="auto">
            <a:xfrm>
              <a:off x="8392407" y="3083336"/>
              <a:ext cx="214186" cy="122997"/>
            </a:xfrm>
            <a:custGeom>
              <a:avLst/>
              <a:gdLst>
                <a:gd name="T0" fmla="*/ 26 w 59"/>
                <a:gd name="T1" fmla="*/ 33 h 34"/>
                <a:gd name="T2" fmla="*/ 2 w 59"/>
                <a:gd name="T3" fmla="*/ 20 h 34"/>
                <a:gd name="T4" fmla="*/ 3 w 59"/>
                <a:gd name="T5" fmla="*/ 15 h 34"/>
                <a:gd name="T6" fmla="*/ 26 w 59"/>
                <a:gd name="T7" fmla="*/ 2 h 34"/>
                <a:gd name="T8" fmla="*/ 33 w 59"/>
                <a:gd name="T9" fmla="*/ 1 h 34"/>
                <a:gd name="T10" fmla="*/ 57 w 59"/>
                <a:gd name="T11" fmla="*/ 15 h 34"/>
                <a:gd name="T12" fmla="*/ 57 w 59"/>
                <a:gd name="T13" fmla="*/ 19 h 34"/>
                <a:gd name="T14" fmla="*/ 33 w 59"/>
                <a:gd name="T15" fmla="*/ 33 h 34"/>
                <a:gd name="T16" fmla="*/ 26 w 59"/>
                <a:gd name="T17" fmla="*/ 33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9" h="34">
                  <a:moveTo>
                    <a:pt x="26" y="33"/>
                  </a:moveTo>
                  <a:cubicBezTo>
                    <a:pt x="2" y="20"/>
                    <a:pt x="2" y="20"/>
                    <a:pt x="2" y="20"/>
                  </a:cubicBezTo>
                  <a:cubicBezTo>
                    <a:pt x="0" y="18"/>
                    <a:pt x="0" y="17"/>
                    <a:pt x="3" y="15"/>
                  </a:cubicBezTo>
                  <a:cubicBezTo>
                    <a:pt x="26" y="2"/>
                    <a:pt x="26" y="2"/>
                    <a:pt x="26" y="2"/>
                  </a:cubicBezTo>
                  <a:cubicBezTo>
                    <a:pt x="28" y="1"/>
                    <a:pt x="32" y="0"/>
                    <a:pt x="33" y="1"/>
                  </a:cubicBezTo>
                  <a:cubicBezTo>
                    <a:pt x="57" y="15"/>
                    <a:pt x="57" y="15"/>
                    <a:pt x="57" y="15"/>
                  </a:cubicBezTo>
                  <a:cubicBezTo>
                    <a:pt x="59" y="16"/>
                    <a:pt x="59" y="18"/>
                    <a:pt x="57" y="19"/>
                  </a:cubicBezTo>
                  <a:cubicBezTo>
                    <a:pt x="33" y="33"/>
                    <a:pt x="33" y="33"/>
                    <a:pt x="33" y="33"/>
                  </a:cubicBezTo>
                  <a:cubicBezTo>
                    <a:pt x="31" y="34"/>
                    <a:pt x="28" y="34"/>
                    <a:pt x="26" y="33"/>
                  </a:cubicBezTo>
                  <a:close/>
                </a:path>
              </a:pathLst>
            </a:custGeom>
            <a:solidFill>
              <a:srgbClr val="5793C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172">
              <a:extLst>
                <a:ext uri="{FF2B5EF4-FFF2-40B4-BE49-F238E27FC236}">
                  <a16:creationId xmlns:a16="http://schemas.microsoft.com/office/drawing/2014/main" id="{170E6FBD-180F-4076-AB37-433E0A725839}"/>
                </a:ext>
              </a:extLst>
            </p:cNvPr>
            <p:cNvSpPr>
              <a:spLocks/>
            </p:cNvSpPr>
            <p:nvPr/>
          </p:nvSpPr>
          <p:spPr bwMode="auto">
            <a:xfrm>
              <a:off x="8159136" y="2949735"/>
              <a:ext cx="311735" cy="180255"/>
            </a:xfrm>
            <a:custGeom>
              <a:avLst/>
              <a:gdLst>
                <a:gd name="T0" fmla="*/ 53 w 86"/>
                <a:gd name="T1" fmla="*/ 49 h 50"/>
                <a:gd name="T2" fmla="*/ 2 w 86"/>
                <a:gd name="T3" fmla="*/ 19 h 50"/>
                <a:gd name="T4" fmla="*/ 2 w 86"/>
                <a:gd name="T5" fmla="*/ 15 h 50"/>
                <a:gd name="T6" fmla="*/ 26 w 86"/>
                <a:gd name="T7" fmla="*/ 2 h 50"/>
                <a:gd name="T8" fmla="*/ 33 w 86"/>
                <a:gd name="T9" fmla="*/ 1 h 50"/>
                <a:gd name="T10" fmla="*/ 84 w 86"/>
                <a:gd name="T11" fmla="*/ 31 h 50"/>
                <a:gd name="T12" fmla="*/ 83 w 86"/>
                <a:gd name="T13" fmla="*/ 35 h 50"/>
                <a:gd name="T14" fmla="*/ 60 w 86"/>
                <a:gd name="T15" fmla="*/ 49 h 50"/>
                <a:gd name="T16" fmla="*/ 53 w 86"/>
                <a:gd name="T17" fmla="*/ 49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6" h="50">
                  <a:moveTo>
                    <a:pt x="53" y="49"/>
                  </a:moveTo>
                  <a:cubicBezTo>
                    <a:pt x="2" y="19"/>
                    <a:pt x="2" y="19"/>
                    <a:pt x="2" y="19"/>
                  </a:cubicBezTo>
                  <a:cubicBezTo>
                    <a:pt x="0" y="18"/>
                    <a:pt x="0" y="16"/>
                    <a:pt x="2" y="15"/>
                  </a:cubicBezTo>
                  <a:cubicBezTo>
                    <a:pt x="26" y="2"/>
                    <a:pt x="26" y="2"/>
                    <a:pt x="26" y="2"/>
                  </a:cubicBezTo>
                  <a:cubicBezTo>
                    <a:pt x="28" y="0"/>
                    <a:pt x="31" y="0"/>
                    <a:pt x="33" y="1"/>
                  </a:cubicBezTo>
                  <a:cubicBezTo>
                    <a:pt x="84" y="31"/>
                    <a:pt x="84" y="31"/>
                    <a:pt x="84" y="31"/>
                  </a:cubicBezTo>
                  <a:cubicBezTo>
                    <a:pt x="86" y="32"/>
                    <a:pt x="86" y="34"/>
                    <a:pt x="83" y="35"/>
                  </a:cubicBezTo>
                  <a:cubicBezTo>
                    <a:pt x="60" y="49"/>
                    <a:pt x="60" y="49"/>
                    <a:pt x="60" y="49"/>
                  </a:cubicBezTo>
                  <a:cubicBezTo>
                    <a:pt x="58" y="50"/>
                    <a:pt x="55" y="50"/>
                    <a:pt x="53" y="49"/>
                  </a:cubicBezTo>
                  <a:close/>
                </a:path>
              </a:pathLst>
            </a:custGeom>
            <a:solidFill>
              <a:srgbClr val="5793C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173">
              <a:extLst>
                <a:ext uri="{FF2B5EF4-FFF2-40B4-BE49-F238E27FC236}">
                  <a16:creationId xmlns:a16="http://schemas.microsoft.com/office/drawing/2014/main" id="{E6746456-56D8-42EF-AD6E-B7E14D8C7133}"/>
                </a:ext>
              </a:extLst>
            </p:cNvPr>
            <p:cNvSpPr>
              <a:spLocks/>
            </p:cNvSpPr>
            <p:nvPr/>
          </p:nvSpPr>
          <p:spPr bwMode="auto">
            <a:xfrm>
              <a:off x="8286375" y="2877633"/>
              <a:ext cx="279925" cy="159049"/>
            </a:xfrm>
            <a:custGeom>
              <a:avLst/>
              <a:gdLst>
                <a:gd name="T0" fmla="*/ 44 w 77"/>
                <a:gd name="T1" fmla="*/ 43 h 44"/>
                <a:gd name="T2" fmla="*/ 2 w 77"/>
                <a:gd name="T3" fmla="*/ 19 h 44"/>
                <a:gd name="T4" fmla="*/ 3 w 77"/>
                <a:gd name="T5" fmla="*/ 15 h 44"/>
                <a:gd name="T6" fmla="*/ 26 w 77"/>
                <a:gd name="T7" fmla="*/ 1 h 44"/>
                <a:gd name="T8" fmla="*/ 34 w 77"/>
                <a:gd name="T9" fmla="*/ 1 h 44"/>
                <a:gd name="T10" fmla="*/ 75 w 77"/>
                <a:gd name="T11" fmla="*/ 25 h 44"/>
                <a:gd name="T12" fmla="*/ 74 w 77"/>
                <a:gd name="T13" fmla="*/ 29 h 44"/>
                <a:gd name="T14" fmla="*/ 51 w 77"/>
                <a:gd name="T15" fmla="*/ 42 h 44"/>
                <a:gd name="T16" fmla="*/ 44 w 77"/>
                <a:gd name="T17" fmla="*/ 43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7" h="44">
                  <a:moveTo>
                    <a:pt x="44" y="43"/>
                  </a:moveTo>
                  <a:cubicBezTo>
                    <a:pt x="2" y="19"/>
                    <a:pt x="2" y="19"/>
                    <a:pt x="2" y="19"/>
                  </a:cubicBezTo>
                  <a:cubicBezTo>
                    <a:pt x="0" y="18"/>
                    <a:pt x="1" y="16"/>
                    <a:pt x="3" y="15"/>
                  </a:cubicBezTo>
                  <a:cubicBezTo>
                    <a:pt x="26" y="1"/>
                    <a:pt x="26" y="1"/>
                    <a:pt x="26" y="1"/>
                  </a:cubicBezTo>
                  <a:cubicBezTo>
                    <a:pt x="28" y="0"/>
                    <a:pt x="32" y="0"/>
                    <a:pt x="34" y="1"/>
                  </a:cubicBezTo>
                  <a:cubicBezTo>
                    <a:pt x="75" y="25"/>
                    <a:pt x="75" y="25"/>
                    <a:pt x="75" y="25"/>
                  </a:cubicBezTo>
                  <a:cubicBezTo>
                    <a:pt x="77" y="26"/>
                    <a:pt x="77" y="28"/>
                    <a:pt x="74" y="29"/>
                  </a:cubicBezTo>
                  <a:cubicBezTo>
                    <a:pt x="51" y="42"/>
                    <a:pt x="51" y="42"/>
                    <a:pt x="51" y="42"/>
                  </a:cubicBezTo>
                  <a:cubicBezTo>
                    <a:pt x="49" y="44"/>
                    <a:pt x="45" y="44"/>
                    <a:pt x="44" y="43"/>
                  </a:cubicBezTo>
                  <a:close/>
                </a:path>
              </a:pathLst>
            </a:custGeom>
            <a:solidFill>
              <a:srgbClr val="5793C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174">
              <a:extLst>
                <a:ext uri="{FF2B5EF4-FFF2-40B4-BE49-F238E27FC236}">
                  <a16:creationId xmlns:a16="http://schemas.microsoft.com/office/drawing/2014/main" id="{626DB105-FADE-4E2E-8F7F-66F35CBDC1CC}"/>
                </a:ext>
              </a:extLst>
            </p:cNvPr>
            <p:cNvSpPr>
              <a:spLocks/>
            </p:cNvSpPr>
            <p:nvPr/>
          </p:nvSpPr>
          <p:spPr bwMode="auto">
            <a:xfrm>
              <a:off x="8659608" y="3238142"/>
              <a:ext cx="212064" cy="122997"/>
            </a:xfrm>
            <a:custGeom>
              <a:avLst/>
              <a:gdLst>
                <a:gd name="T0" fmla="*/ 25 w 58"/>
                <a:gd name="T1" fmla="*/ 33 h 34"/>
                <a:gd name="T2" fmla="*/ 2 w 58"/>
                <a:gd name="T3" fmla="*/ 19 h 34"/>
                <a:gd name="T4" fmla="*/ 2 w 58"/>
                <a:gd name="T5" fmla="*/ 15 h 34"/>
                <a:gd name="T6" fmla="*/ 26 w 58"/>
                <a:gd name="T7" fmla="*/ 1 h 34"/>
                <a:gd name="T8" fmla="*/ 33 w 58"/>
                <a:gd name="T9" fmla="*/ 1 h 34"/>
                <a:gd name="T10" fmla="*/ 57 w 58"/>
                <a:gd name="T11" fmla="*/ 15 h 34"/>
                <a:gd name="T12" fmla="*/ 56 w 58"/>
                <a:gd name="T13" fmla="*/ 19 h 34"/>
                <a:gd name="T14" fmla="*/ 33 w 58"/>
                <a:gd name="T15" fmla="*/ 32 h 34"/>
                <a:gd name="T16" fmla="*/ 25 w 58"/>
                <a:gd name="T17" fmla="*/ 33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8" h="34">
                  <a:moveTo>
                    <a:pt x="25" y="33"/>
                  </a:moveTo>
                  <a:cubicBezTo>
                    <a:pt x="2" y="19"/>
                    <a:pt x="2" y="19"/>
                    <a:pt x="2" y="19"/>
                  </a:cubicBezTo>
                  <a:cubicBezTo>
                    <a:pt x="0" y="18"/>
                    <a:pt x="0" y="16"/>
                    <a:pt x="2" y="15"/>
                  </a:cubicBezTo>
                  <a:cubicBezTo>
                    <a:pt x="26" y="1"/>
                    <a:pt x="26" y="1"/>
                    <a:pt x="26" y="1"/>
                  </a:cubicBezTo>
                  <a:cubicBezTo>
                    <a:pt x="28" y="0"/>
                    <a:pt x="31" y="0"/>
                    <a:pt x="33" y="1"/>
                  </a:cubicBezTo>
                  <a:cubicBezTo>
                    <a:pt x="57" y="15"/>
                    <a:pt x="57" y="15"/>
                    <a:pt x="57" y="15"/>
                  </a:cubicBezTo>
                  <a:cubicBezTo>
                    <a:pt x="58" y="16"/>
                    <a:pt x="58" y="18"/>
                    <a:pt x="56" y="19"/>
                  </a:cubicBezTo>
                  <a:cubicBezTo>
                    <a:pt x="33" y="32"/>
                    <a:pt x="33" y="32"/>
                    <a:pt x="33" y="32"/>
                  </a:cubicBezTo>
                  <a:cubicBezTo>
                    <a:pt x="30" y="34"/>
                    <a:pt x="27" y="34"/>
                    <a:pt x="25" y="33"/>
                  </a:cubicBezTo>
                  <a:close/>
                </a:path>
              </a:pathLst>
            </a:custGeom>
            <a:solidFill>
              <a:srgbClr val="5793C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Freeform 175">
              <a:extLst>
                <a:ext uri="{FF2B5EF4-FFF2-40B4-BE49-F238E27FC236}">
                  <a16:creationId xmlns:a16="http://schemas.microsoft.com/office/drawing/2014/main" id="{8A9E014D-A624-440E-B174-8EB5E6885F2E}"/>
                </a:ext>
              </a:extLst>
            </p:cNvPr>
            <p:cNvSpPr>
              <a:spLocks/>
            </p:cNvSpPr>
            <p:nvPr/>
          </p:nvSpPr>
          <p:spPr bwMode="auto">
            <a:xfrm>
              <a:off x="8791088" y="3314486"/>
              <a:ext cx="214186" cy="122997"/>
            </a:xfrm>
            <a:custGeom>
              <a:avLst/>
              <a:gdLst>
                <a:gd name="T0" fmla="*/ 26 w 59"/>
                <a:gd name="T1" fmla="*/ 33 h 34"/>
                <a:gd name="T2" fmla="*/ 2 w 59"/>
                <a:gd name="T3" fmla="*/ 19 h 34"/>
                <a:gd name="T4" fmla="*/ 3 w 59"/>
                <a:gd name="T5" fmla="*/ 15 h 34"/>
                <a:gd name="T6" fmla="*/ 26 w 59"/>
                <a:gd name="T7" fmla="*/ 1 h 34"/>
                <a:gd name="T8" fmla="*/ 33 w 59"/>
                <a:gd name="T9" fmla="*/ 1 h 34"/>
                <a:gd name="T10" fmla="*/ 57 w 59"/>
                <a:gd name="T11" fmla="*/ 15 h 34"/>
                <a:gd name="T12" fmla="*/ 56 w 59"/>
                <a:gd name="T13" fmla="*/ 19 h 34"/>
                <a:gd name="T14" fmla="*/ 33 w 59"/>
                <a:gd name="T15" fmla="*/ 32 h 34"/>
                <a:gd name="T16" fmla="*/ 26 w 59"/>
                <a:gd name="T17" fmla="*/ 33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9" h="34">
                  <a:moveTo>
                    <a:pt x="26" y="33"/>
                  </a:moveTo>
                  <a:cubicBezTo>
                    <a:pt x="2" y="19"/>
                    <a:pt x="2" y="19"/>
                    <a:pt x="2" y="19"/>
                  </a:cubicBezTo>
                  <a:cubicBezTo>
                    <a:pt x="0" y="18"/>
                    <a:pt x="0" y="16"/>
                    <a:pt x="3" y="15"/>
                  </a:cubicBezTo>
                  <a:cubicBezTo>
                    <a:pt x="26" y="1"/>
                    <a:pt x="26" y="1"/>
                    <a:pt x="26" y="1"/>
                  </a:cubicBezTo>
                  <a:cubicBezTo>
                    <a:pt x="28" y="0"/>
                    <a:pt x="32" y="0"/>
                    <a:pt x="33" y="1"/>
                  </a:cubicBezTo>
                  <a:cubicBezTo>
                    <a:pt x="57" y="15"/>
                    <a:pt x="57" y="15"/>
                    <a:pt x="57" y="15"/>
                  </a:cubicBezTo>
                  <a:cubicBezTo>
                    <a:pt x="59" y="16"/>
                    <a:pt x="59" y="18"/>
                    <a:pt x="56" y="19"/>
                  </a:cubicBezTo>
                  <a:cubicBezTo>
                    <a:pt x="33" y="32"/>
                    <a:pt x="33" y="32"/>
                    <a:pt x="33" y="32"/>
                  </a:cubicBezTo>
                  <a:cubicBezTo>
                    <a:pt x="31" y="34"/>
                    <a:pt x="28" y="34"/>
                    <a:pt x="26" y="33"/>
                  </a:cubicBezTo>
                  <a:close/>
                </a:path>
              </a:pathLst>
            </a:custGeom>
            <a:solidFill>
              <a:srgbClr val="5793C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Freeform 176">
              <a:extLst>
                <a:ext uri="{FF2B5EF4-FFF2-40B4-BE49-F238E27FC236}">
                  <a16:creationId xmlns:a16="http://schemas.microsoft.com/office/drawing/2014/main" id="{84E65341-0C2D-49D7-98FC-D16838E26FF2}"/>
                </a:ext>
              </a:extLst>
            </p:cNvPr>
            <p:cNvSpPr>
              <a:spLocks/>
            </p:cNvSpPr>
            <p:nvPr/>
          </p:nvSpPr>
          <p:spPr bwMode="auto">
            <a:xfrm>
              <a:off x="8924688" y="3390829"/>
              <a:ext cx="212064" cy="122997"/>
            </a:xfrm>
            <a:custGeom>
              <a:avLst/>
              <a:gdLst>
                <a:gd name="T0" fmla="*/ 25 w 58"/>
                <a:gd name="T1" fmla="*/ 33 h 34"/>
                <a:gd name="T2" fmla="*/ 2 w 58"/>
                <a:gd name="T3" fmla="*/ 19 h 34"/>
                <a:gd name="T4" fmla="*/ 2 w 58"/>
                <a:gd name="T5" fmla="*/ 15 h 34"/>
                <a:gd name="T6" fmla="*/ 25 w 58"/>
                <a:gd name="T7" fmla="*/ 1 h 34"/>
                <a:gd name="T8" fmla="*/ 33 w 58"/>
                <a:gd name="T9" fmla="*/ 1 h 34"/>
                <a:gd name="T10" fmla="*/ 56 w 58"/>
                <a:gd name="T11" fmla="*/ 15 h 34"/>
                <a:gd name="T12" fmla="*/ 56 w 58"/>
                <a:gd name="T13" fmla="*/ 19 h 34"/>
                <a:gd name="T14" fmla="*/ 33 w 58"/>
                <a:gd name="T15" fmla="*/ 32 h 34"/>
                <a:gd name="T16" fmla="*/ 25 w 58"/>
                <a:gd name="T17" fmla="*/ 33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8" h="34">
                  <a:moveTo>
                    <a:pt x="25" y="33"/>
                  </a:moveTo>
                  <a:cubicBezTo>
                    <a:pt x="2" y="19"/>
                    <a:pt x="2" y="19"/>
                    <a:pt x="2" y="19"/>
                  </a:cubicBezTo>
                  <a:cubicBezTo>
                    <a:pt x="0" y="18"/>
                    <a:pt x="0" y="16"/>
                    <a:pt x="2" y="15"/>
                  </a:cubicBezTo>
                  <a:cubicBezTo>
                    <a:pt x="25" y="1"/>
                    <a:pt x="25" y="1"/>
                    <a:pt x="25" y="1"/>
                  </a:cubicBezTo>
                  <a:cubicBezTo>
                    <a:pt x="28" y="0"/>
                    <a:pt x="31" y="0"/>
                    <a:pt x="33" y="1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58" y="16"/>
                    <a:pt x="58" y="18"/>
                    <a:pt x="56" y="19"/>
                  </a:cubicBezTo>
                  <a:cubicBezTo>
                    <a:pt x="33" y="32"/>
                    <a:pt x="33" y="32"/>
                    <a:pt x="33" y="32"/>
                  </a:cubicBezTo>
                  <a:cubicBezTo>
                    <a:pt x="30" y="34"/>
                    <a:pt x="27" y="34"/>
                    <a:pt x="25" y="33"/>
                  </a:cubicBezTo>
                  <a:close/>
                </a:path>
              </a:pathLst>
            </a:custGeom>
            <a:solidFill>
              <a:srgbClr val="5793C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Freeform 177">
              <a:extLst>
                <a:ext uri="{FF2B5EF4-FFF2-40B4-BE49-F238E27FC236}">
                  <a16:creationId xmlns:a16="http://schemas.microsoft.com/office/drawing/2014/main" id="{95EEB335-5E25-48DE-9ABC-5C0CCC89FD5B}"/>
                </a:ext>
              </a:extLst>
            </p:cNvPr>
            <p:cNvSpPr>
              <a:spLocks/>
            </p:cNvSpPr>
            <p:nvPr/>
          </p:nvSpPr>
          <p:spPr bwMode="auto">
            <a:xfrm>
              <a:off x="9056168" y="3467172"/>
              <a:ext cx="214186" cy="122997"/>
            </a:xfrm>
            <a:custGeom>
              <a:avLst/>
              <a:gdLst>
                <a:gd name="T0" fmla="*/ 26 w 59"/>
                <a:gd name="T1" fmla="*/ 33 h 34"/>
                <a:gd name="T2" fmla="*/ 2 w 59"/>
                <a:gd name="T3" fmla="*/ 19 h 34"/>
                <a:gd name="T4" fmla="*/ 3 w 59"/>
                <a:gd name="T5" fmla="*/ 15 h 34"/>
                <a:gd name="T6" fmla="*/ 26 w 59"/>
                <a:gd name="T7" fmla="*/ 1 h 34"/>
                <a:gd name="T8" fmla="*/ 33 w 59"/>
                <a:gd name="T9" fmla="*/ 1 h 34"/>
                <a:gd name="T10" fmla="*/ 57 w 59"/>
                <a:gd name="T11" fmla="*/ 15 h 34"/>
                <a:gd name="T12" fmla="*/ 56 w 59"/>
                <a:gd name="T13" fmla="*/ 19 h 34"/>
                <a:gd name="T14" fmla="*/ 33 w 59"/>
                <a:gd name="T15" fmla="*/ 32 h 34"/>
                <a:gd name="T16" fmla="*/ 26 w 59"/>
                <a:gd name="T17" fmla="*/ 33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9" h="34">
                  <a:moveTo>
                    <a:pt x="26" y="33"/>
                  </a:moveTo>
                  <a:cubicBezTo>
                    <a:pt x="2" y="19"/>
                    <a:pt x="2" y="19"/>
                    <a:pt x="2" y="19"/>
                  </a:cubicBezTo>
                  <a:cubicBezTo>
                    <a:pt x="0" y="18"/>
                    <a:pt x="0" y="16"/>
                    <a:pt x="3" y="15"/>
                  </a:cubicBezTo>
                  <a:cubicBezTo>
                    <a:pt x="26" y="1"/>
                    <a:pt x="26" y="1"/>
                    <a:pt x="26" y="1"/>
                  </a:cubicBezTo>
                  <a:cubicBezTo>
                    <a:pt x="28" y="0"/>
                    <a:pt x="31" y="0"/>
                    <a:pt x="33" y="1"/>
                  </a:cubicBezTo>
                  <a:cubicBezTo>
                    <a:pt x="57" y="15"/>
                    <a:pt x="57" y="15"/>
                    <a:pt x="57" y="15"/>
                  </a:cubicBezTo>
                  <a:cubicBezTo>
                    <a:pt x="59" y="16"/>
                    <a:pt x="59" y="18"/>
                    <a:pt x="56" y="19"/>
                  </a:cubicBezTo>
                  <a:cubicBezTo>
                    <a:pt x="33" y="32"/>
                    <a:pt x="33" y="32"/>
                    <a:pt x="33" y="32"/>
                  </a:cubicBezTo>
                  <a:cubicBezTo>
                    <a:pt x="31" y="34"/>
                    <a:pt x="28" y="34"/>
                    <a:pt x="26" y="33"/>
                  </a:cubicBezTo>
                  <a:close/>
                </a:path>
              </a:pathLst>
            </a:custGeom>
            <a:solidFill>
              <a:srgbClr val="5793C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Freeform 178">
              <a:extLst>
                <a:ext uri="{FF2B5EF4-FFF2-40B4-BE49-F238E27FC236}">
                  <a16:creationId xmlns:a16="http://schemas.microsoft.com/office/drawing/2014/main" id="{7D5296D6-E12F-48CF-91ED-D8224ECE4299}"/>
                </a:ext>
              </a:extLst>
            </p:cNvPr>
            <p:cNvSpPr>
              <a:spLocks/>
            </p:cNvSpPr>
            <p:nvPr/>
          </p:nvSpPr>
          <p:spPr bwMode="auto">
            <a:xfrm>
              <a:off x="9189769" y="3543515"/>
              <a:ext cx="212064" cy="122997"/>
            </a:xfrm>
            <a:custGeom>
              <a:avLst/>
              <a:gdLst>
                <a:gd name="T0" fmla="*/ 25 w 58"/>
                <a:gd name="T1" fmla="*/ 33 h 34"/>
                <a:gd name="T2" fmla="*/ 1 w 58"/>
                <a:gd name="T3" fmla="*/ 19 h 34"/>
                <a:gd name="T4" fmla="*/ 2 w 58"/>
                <a:gd name="T5" fmla="*/ 15 h 34"/>
                <a:gd name="T6" fmla="*/ 25 w 58"/>
                <a:gd name="T7" fmla="*/ 1 h 34"/>
                <a:gd name="T8" fmla="*/ 33 w 58"/>
                <a:gd name="T9" fmla="*/ 1 h 34"/>
                <a:gd name="T10" fmla="*/ 56 w 58"/>
                <a:gd name="T11" fmla="*/ 15 h 34"/>
                <a:gd name="T12" fmla="*/ 56 w 58"/>
                <a:gd name="T13" fmla="*/ 19 h 34"/>
                <a:gd name="T14" fmla="*/ 32 w 58"/>
                <a:gd name="T15" fmla="*/ 33 h 34"/>
                <a:gd name="T16" fmla="*/ 25 w 58"/>
                <a:gd name="T17" fmla="*/ 33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8" h="34">
                  <a:moveTo>
                    <a:pt x="25" y="33"/>
                  </a:moveTo>
                  <a:cubicBezTo>
                    <a:pt x="1" y="19"/>
                    <a:pt x="1" y="19"/>
                    <a:pt x="1" y="19"/>
                  </a:cubicBezTo>
                  <a:cubicBezTo>
                    <a:pt x="0" y="18"/>
                    <a:pt x="0" y="16"/>
                    <a:pt x="2" y="15"/>
                  </a:cubicBezTo>
                  <a:cubicBezTo>
                    <a:pt x="25" y="1"/>
                    <a:pt x="25" y="1"/>
                    <a:pt x="25" y="1"/>
                  </a:cubicBezTo>
                  <a:cubicBezTo>
                    <a:pt x="28" y="0"/>
                    <a:pt x="31" y="0"/>
                    <a:pt x="33" y="1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58" y="16"/>
                    <a:pt x="58" y="18"/>
                    <a:pt x="56" y="19"/>
                  </a:cubicBezTo>
                  <a:cubicBezTo>
                    <a:pt x="32" y="33"/>
                    <a:pt x="32" y="33"/>
                    <a:pt x="32" y="33"/>
                  </a:cubicBezTo>
                  <a:cubicBezTo>
                    <a:pt x="30" y="34"/>
                    <a:pt x="27" y="34"/>
                    <a:pt x="25" y="33"/>
                  </a:cubicBezTo>
                  <a:close/>
                </a:path>
              </a:pathLst>
            </a:custGeom>
            <a:solidFill>
              <a:srgbClr val="5793C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" name="Freeform 179">
              <a:extLst>
                <a:ext uri="{FF2B5EF4-FFF2-40B4-BE49-F238E27FC236}">
                  <a16:creationId xmlns:a16="http://schemas.microsoft.com/office/drawing/2014/main" id="{D8182ACF-2477-4712-B64A-6FFA8AAD6826}"/>
                </a:ext>
              </a:extLst>
            </p:cNvPr>
            <p:cNvSpPr>
              <a:spLocks/>
            </p:cNvSpPr>
            <p:nvPr/>
          </p:nvSpPr>
          <p:spPr bwMode="auto">
            <a:xfrm>
              <a:off x="9321249" y="3619859"/>
              <a:ext cx="214186" cy="122997"/>
            </a:xfrm>
            <a:custGeom>
              <a:avLst/>
              <a:gdLst>
                <a:gd name="T0" fmla="*/ 26 w 59"/>
                <a:gd name="T1" fmla="*/ 33 h 34"/>
                <a:gd name="T2" fmla="*/ 2 w 59"/>
                <a:gd name="T3" fmla="*/ 19 h 34"/>
                <a:gd name="T4" fmla="*/ 2 w 59"/>
                <a:gd name="T5" fmla="*/ 15 h 34"/>
                <a:gd name="T6" fmla="*/ 26 w 59"/>
                <a:gd name="T7" fmla="*/ 1 h 34"/>
                <a:gd name="T8" fmla="*/ 33 w 59"/>
                <a:gd name="T9" fmla="*/ 1 h 34"/>
                <a:gd name="T10" fmla="*/ 57 w 59"/>
                <a:gd name="T11" fmla="*/ 15 h 34"/>
                <a:gd name="T12" fmla="*/ 56 w 59"/>
                <a:gd name="T13" fmla="*/ 19 h 34"/>
                <a:gd name="T14" fmla="*/ 33 w 59"/>
                <a:gd name="T15" fmla="*/ 33 h 34"/>
                <a:gd name="T16" fmla="*/ 26 w 59"/>
                <a:gd name="T17" fmla="*/ 33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9" h="34">
                  <a:moveTo>
                    <a:pt x="26" y="33"/>
                  </a:moveTo>
                  <a:cubicBezTo>
                    <a:pt x="2" y="19"/>
                    <a:pt x="2" y="19"/>
                    <a:pt x="2" y="19"/>
                  </a:cubicBezTo>
                  <a:cubicBezTo>
                    <a:pt x="0" y="18"/>
                    <a:pt x="0" y="16"/>
                    <a:pt x="2" y="15"/>
                  </a:cubicBezTo>
                  <a:cubicBezTo>
                    <a:pt x="26" y="1"/>
                    <a:pt x="26" y="1"/>
                    <a:pt x="26" y="1"/>
                  </a:cubicBezTo>
                  <a:cubicBezTo>
                    <a:pt x="28" y="0"/>
                    <a:pt x="31" y="0"/>
                    <a:pt x="33" y="1"/>
                  </a:cubicBezTo>
                  <a:cubicBezTo>
                    <a:pt x="57" y="15"/>
                    <a:pt x="57" y="15"/>
                    <a:pt x="57" y="15"/>
                  </a:cubicBezTo>
                  <a:cubicBezTo>
                    <a:pt x="59" y="16"/>
                    <a:pt x="59" y="18"/>
                    <a:pt x="56" y="19"/>
                  </a:cubicBezTo>
                  <a:cubicBezTo>
                    <a:pt x="33" y="33"/>
                    <a:pt x="33" y="33"/>
                    <a:pt x="33" y="33"/>
                  </a:cubicBezTo>
                  <a:cubicBezTo>
                    <a:pt x="31" y="34"/>
                    <a:pt x="27" y="34"/>
                    <a:pt x="26" y="33"/>
                  </a:cubicBezTo>
                  <a:close/>
                </a:path>
              </a:pathLst>
            </a:custGeom>
            <a:solidFill>
              <a:srgbClr val="5793C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" name="Freeform 180">
              <a:extLst>
                <a:ext uri="{FF2B5EF4-FFF2-40B4-BE49-F238E27FC236}">
                  <a16:creationId xmlns:a16="http://schemas.microsoft.com/office/drawing/2014/main" id="{5F6B99CF-821A-49D3-A7E3-229FD865C798}"/>
                </a:ext>
              </a:extLst>
            </p:cNvPr>
            <p:cNvSpPr>
              <a:spLocks/>
            </p:cNvSpPr>
            <p:nvPr/>
          </p:nvSpPr>
          <p:spPr bwMode="auto">
            <a:xfrm>
              <a:off x="9454849" y="3694082"/>
              <a:ext cx="212064" cy="122997"/>
            </a:xfrm>
            <a:custGeom>
              <a:avLst/>
              <a:gdLst>
                <a:gd name="T0" fmla="*/ 25 w 58"/>
                <a:gd name="T1" fmla="*/ 33 h 34"/>
                <a:gd name="T2" fmla="*/ 1 w 58"/>
                <a:gd name="T3" fmla="*/ 19 h 34"/>
                <a:gd name="T4" fmla="*/ 2 w 58"/>
                <a:gd name="T5" fmla="*/ 15 h 34"/>
                <a:gd name="T6" fmla="*/ 25 w 58"/>
                <a:gd name="T7" fmla="*/ 2 h 34"/>
                <a:gd name="T8" fmla="*/ 33 w 58"/>
                <a:gd name="T9" fmla="*/ 1 h 34"/>
                <a:gd name="T10" fmla="*/ 56 w 58"/>
                <a:gd name="T11" fmla="*/ 15 h 34"/>
                <a:gd name="T12" fmla="*/ 56 w 58"/>
                <a:gd name="T13" fmla="*/ 19 h 34"/>
                <a:gd name="T14" fmla="*/ 32 w 58"/>
                <a:gd name="T15" fmla="*/ 33 h 34"/>
                <a:gd name="T16" fmla="*/ 25 w 58"/>
                <a:gd name="T17" fmla="*/ 33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8" h="34">
                  <a:moveTo>
                    <a:pt x="25" y="33"/>
                  </a:moveTo>
                  <a:cubicBezTo>
                    <a:pt x="1" y="19"/>
                    <a:pt x="1" y="19"/>
                    <a:pt x="1" y="19"/>
                  </a:cubicBezTo>
                  <a:cubicBezTo>
                    <a:pt x="0" y="18"/>
                    <a:pt x="0" y="16"/>
                    <a:pt x="2" y="15"/>
                  </a:cubicBezTo>
                  <a:cubicBezTo>
                    <a:pt x="25" y="2"/>
                    <a:pt x="25" y="2"/>
                    <a:pt x="25" y="2"/>
                  </a:cubicBezTo>
                  <a:cubicBezTo>
                    <a:pt x="28" y="0"/>
                    <a:pt x="31" y="0"/>
                    <a:pt x="33" y="1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58" y="16"/>
                    <a:pt x="58" y="18"/>
                    <a:pt x="56" y="19"/>
                  </a:cubicBezTo>
                  <a:cubicBezTo>
                    <a:pt x="32" y="33"/>
                    <a:pt x="32" y="33"/>
                    <a:pt x="32" y="33"/>
                  </a:cubicBezTo>
                  <a:cubicBezTo>
                    <a:pt x="30" y="34"/>
                    <a:pt x="27" y="34"/>
                    <a:pt x="25" y="33"/>
                  </a:cubicBezTo>
                  <a:close/>
                </a:path>
              </a:pathLst>
            </a:custGeom>
            <a:solidFill>
              <a:srgbClr val="5793C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" name="Freeform 181">
              <a:extLst>
                <a:ext uri="{FF2B5EF4-FFF2-40B4-BE49-F238E27FC236}">
                  <a16:creationId xmlns:a16="http://schemas.microsoft.com/office/drawing/2014/main" id="{909BB399-B4B8-4052-B111-CB347DCB4AFF}"/>
                </a:ext>
              </a:extLst>
            </p:cNvPr>
            <p:cNvSpPr>
              <a:spLocks/>
            </p:cNvSpPr>
            <p:nvPr/>
          </p:nvSpPr>
          <p:spPr bwMode="auto">
            <a:xfrm>
              <a:off x="9586329" y="3770425"/>
              <a:ext cx="214186" cy="122997"/>
            </a:xfrm>
            <a:custGeom>
              <a:avLst/>
              <a:gdLst>
                <a:gd name="T0" fmla="*/ 25 w 59"/>
                <a:gd name="T1" fmla="*/ 33 h 34"/>
                <a:gd name="T2" fmla="*/ 2 w 59"/>
                <a:gd name="T3" fmla="*/ 19 h 34"/>
                <a:gd name="T4" fmla="*/ 2 w 59"/>
                <a:gd name="T5" fmla="*/ 15 h 34"/>
                <a:gd name="T6" fmla="*/ 26 w 59"/>
                <a:gd name="T7" fmla="*/ 2 h 34"/>
                <a:gd name="T8" fmla="*/ 33 w 59"/>
                <a:gd name="T9" fmla="*/ 1 h 34"/>
                <a:gd name="T10" fmla="*/ 57 w 59"/>
                <a:gd name="T11" fmla="*/ 15 h 34"/>
                <a:gd name="T12" fmla="*/ 56 w 59"/>
                <a:gd name="T13" fmla="*/ 19 h 34"/>
                <a:gd name="T14" fmla="*/ 33 w 59"/>
                <a:gd name="T15" fmla="*/ 33 h 34"/>
                <a:gd name="T16" fmla="*/ 25 w 59"/>
                <a:gd name="T17" fmla="*/ 33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9" h="34">
                  <a:moveTo>
                    <a:pt x="25" y="33"/>
                  </a:moveTo>
                  <a:cubicBezTo>
                    <a:pt x="2" y="19"/>
                    <a:pt x="2" y="19"/>
                    <a:pt x="2" y="19"/>
                  </a:cubicBezTo>
                  <a:cubicBezTo>
                    <a:pt x="0" y="18"/>
                    <a:pt x="0" y="16"/>
                    <a:pt x="2" y="15"/>
                  </a:cubicBezTo>
                  <a:cubicBezTo>
                    <a:pt x="26" y="2"/>
                    <a:pt x="26" y="2"/>
                    <a:pt x="26" y="2"/>
                  </a:cubicBezTo>
                  <a:cubicBezTo>
                    <a:pt x="28" y="0"/>
                    <a:pt x="31" y="0"/>
                    <a:pt x="33" y="1"/>
                  </a:cubicBezTo>
                  <a:cubicBezTo>
                    <a:pt x="57" y="15"/>
                    <a:pt x="57" y="15"/>
                    <a:pt x="57" y="15"/>
                  </a:cubicBezTo>
                  <a:cubicBezTo>
                    <a:pt x="59" y="16"/>
                    <a:pt x="58" y="18"/>
                    <a:pt x="56" y="19"/>
                  </a:cubicBezTo>
                  <a:cubicBezTo>
                    <a:pt x="33" y="33"/>
                    <a:pt x="33" y="33"/>
                    <a:pt x="33" y="33"/>
                  </a:cubicBezTo>
                  <a:cubicBezTo>
                    <a:pt x="31" y="34"/>
                    <a:pt x="27" y="34"/>
                    <a:pt x="25" y="33"/>
                  </a:cubicBezTo>
                  <a:close/>
                </a:path>
              </a:pathLst>
            </a:custGeom>
            <a:solidFill>
              <a:srgbClr val="5793C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" name="Freeform 182">
              <a:extLst>
                <a:ext uri="{FF2B5EF4-FFF2-40B4-BE49-F238E27FC236}">
                  <a16:creationId xmlns:a16="http://schemas.microsoft.com/office/drawing/2014/main" id="{B3D89049-250D-4BBE-A437-19C9E584F8CA}"/>
                </a:ext>
              </a:extLst>
            </p:cNvPr>
            <p:cNvSpPr>
              <a:spLocks/>
            </p:cNvSpPr>
            <p:nvPr/>
          </p:nvSpPr>
          <p:spPr bwMode="auto">
            <a:xfrm>
              <a:off x="9717809" y="3846768"/>
              <a:ext cx="214186" cy="122997"/>
            </a:xfrm>
            <a:custGeom>
              <a:avLst/>
              <a:gdLst>
                <a:gd name="T0" fmla="*/ 26 w 59"/>
                <a:gd name="T1" fmla="*/ 33 h 34"/>
                <a:gd name="T2" fmla="*/ 2 w 59"/>
                <a:gd name="T3" fmla="*/ 19 h 34"/>
                <a:gd name="T4" fmla="*/ 3 w 59"/>
                <a:gd name="T5" fmla="*/ 15 h 34"/>
                <a:gd name="T6" fmla="*/ 26 w 59"/>
                <a:gd name="T7" fmla="*/ 2 h 34"/>
                <a:gd name="T8" fmla="*/ 34 w 59"/>
                <a:gd name="T9" fmla="*/ 1 h 34"/>
                <a:gd name="T10" fmla="*/ 57 w 59"/>
                <a:gd name="T11" fmla="*/ 15 h 34"/>
                <a:gd name="T12" fmla="*/ 57 w 59"/>
                <a:gd name="T13" fmla="*/ 19 h 34"/>
                <a:gd name="T14" fmla="*/ 33 w 59"/>
                <a:gd name="T15" fmla="*/ 33 h 34"/>
                <a:gd name="T16" fmla="*/ 26 w 59"/>
                <a:gd name="T17" fmla="*/ 33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9" h="34">
                  <a:moveTo>
                    <a:pt x="26" y="33"/>
                  </a:moveTo>
                  <a:cubicBezTo>
                    <a:pt x="2" y="19"/>
                    <a:pt x="2" y="19"/>
                    <a:pt x="2" y="19"/>
                  </a:cubicBezTo>
                  <a:cubicBezTo>
                    <a:pt x="0" y="18"/>
                    <a:pt x="1" y="16"/>
                    <a:pt x="3" y="15"/>
                  </a:cubicBezTo>
                  <a:cubicBezTo>
                    <a:pt x="26" y="2"/>
                    <a:pt x="26" y="2"/>
                    <a:pt x="26" y="2"/>
                  </a:cubicBezTo>
                  <a:cubicBezTo>
                    <a:pt x="28" y="0"/>
                    <a:pt x="32" y="0"/>
                    <a:pt x="34" y="1"/>
                  </a:cubicBezTo>
                  <a:cubicBezTo>
                    <a:pt x="57" y="15"/>
                    <a:pt x="57" y="15"/>
                    <a:pt x="57" y="15"/>
                  </a:cubicBezTo>
                  <a:cubicBezTo>
                    <a:pt x="59" y="16"/>
                    <a:pt x="59" y="18"/>
                    <a:pt x="57" y="19"/>
                  </a:cubicBezTo>
                  <a:cubicBezTo>
                    <a:pt x="33" y="33"/>
                    <a:pt x="33" y="33"/>
                    <a:pt x="33" y="33"/>
                  </a:cubicBezTo>
                  <a:cubicBezTo>
                    <a:pt x="31" y="34"/>
                    <a:pt x="28" y="34"/>
                    <a:pt x="26" y="33"/>
                  </a:cubicBezTo>
                  <a:close/>
                </a:path>
              </a:pathLst>
            </a:custGeom>
            <a:solidFill>
              <a:srgbClr val="5793C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" name="Freeform 183">
              <a:extLst>
                <a:ext uri="{FF2B5EF4-FFF2-40B4-BE49-F238E27FC236}">
                  <a16:creationId xmlns:a16="http://schemas.microsoft.com/office/drawing/2014/main" id="{E9B1110C-4D8B-4A7B-8154-FBFA5E4DB2F8}"/>
                </a:ext>
              </a:extLst>
            </p:cNvPr>
            <p:cNvSpPr>
              <a:spLocks/>
            </p:cNvSpPr>
            <p:nvPr/>
          </p:nvSpPr>
          <p:spPr bwMode="auto">
            <a:xfrm>
              <a:off x="9851410" y="3925231"/>
              <a:ext cx="315977" cy="182375"/>
            </a:xfrm>
            <a:custGeom>
              <a:avLst/>
              <a:gdLst>
                <a:gd name="T0" fmla="*/ 54 w 87"/>
                <a:gd name="T1" fmla="*/ 48 h 50"/>
                <a:gd name="T2" fmla="*/ 2 w 87"/>
                <a:gd name="T3" fmla="*/ 19 h 50"/>
                <a:gd name="T4" fmla="*/ 3 w 87"/>
                <a:gd name="T5" fmla="*/ 14 h 50"/>
                <a:gd name="T6" fmla="*/ 26 w 87"/>
                <a:gd name="T7" fmla="*/ 1 h 50"/>
                <a:gd name="T8" fmla="*/ 34 w 87"/>
                <a:gd name="T9" fmla="*/ 1 h 50"/>
                <a:gd name="T10" fmla="*/ 85 w 87"/>
                <a:gd name="T11" fmla="*/ 30 h 50"/>
                <a:gd name="T12" fmla="*/ 85 w 87"/>
                <a:gd name="T13" fmla="*/ 35 h 50"/>
                <a:gd name="T14" fmla="*/ 61 w 87"/>
                <a:gd name="T15" fmla="*/ 48 h 50"/>
                <a:gd name="T16" fmla="*/ 54 w 87"/>
                <a:gd name="T17" fmla="*/ 48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7" h="50">
                  <a:moveTo>
                    <a:pt x="54" y="48"/>
                  </a:moveTo>
                  <a:cubicBezTo>
                    <a:pt x="2" y="19"/>
                    <a:pt x="2" y="19"/>
                    <a:pt x="2" y="19"/>
                  </a:cubicBezTo>
                  <a:cubicBezTo>
                    <a:pt x="0" y="18"/>
                    <a:pt x="1" y="16"/>
                    <a:pt x="3" y="14"/>
                  </a:cubicBezTo>
                  <a:cubicBezTo>
                    <a:pt x="26" y="1"/>
                    <a:pt x="26" y="1"/>
                    <a:pt x="26" y="1"/>
                  </a:cubicBezTo>
                  <a:cubicBezTo>
                    <a:pt x="28" y="0"/>
                    <a:pt x="32" y="0"/>
                    <a:pt x="34" y="1"/>
                  </a:cubicBezTo>
                  <a:cubicBezTo>
                    <a:pt x="85" y="30"/>
                    <a:pt x="85" y="30"/>
                    <a:pt x="85" y="30"/>
                  </a:cubicBezTo>
                  <a:cubicBezTo>
                    <a:pt x="87" y="32"/>
                    <a:pt x="87" y="33"/>
                    <a:pt x="85" y="35"/>
                  </a:cubicBezTo>
                  <a:cubicBezTo>
                    <a:pt x="61" y="48"/>
                    <a:pt x="61" y="48"/>
                    <a:pt x="61" y="48"/>
                  </a:cubicBezTo>
                  <a:cubicBezTo>
                    <a:pt x="59" y="49"/>
                    <a:pt x="56" y="50"/>
                    <a:pt x="54" y="48"/>
                  </a:cubicBezTo>
                  <a:close/>
                </a:path>
              </a:pathLst>
            </a:custGeom>
            <a:solidFill>
              <a:srgbClr val="5793C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" name="Freeform 184">
              <a:extLst>
                <a:ext uri="{FF2B5EF4-FFF2-40B4-BE49-F238E27FC236}">
                  <a16:creationId xmlns:a16="http://schemas.microsoft.com/office/drawing/2014/main" id="{E2DA2A74-6A1B-4CF6-8409-B306807DE79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37697" y="3791631"/>
              <a:ext cx="286288" cy="167532"/>
            </a:xfrm>
            <a:custGeom>
              <a:avLst/>
              <a:gdLst>
                <a:gd name="T0" fmla="*/ 46 w 79"/>
                <a:gd name="T1" fmla="*/ 45 h 46"/>
                <a:gd name="T2" fmla="*/ 2 w 79"/>
                <a:gd name="T3" fmla="*/ 19 h 46"/>
                <a:gd name="T4" fmla="*/ 3 w 79"/>
                <a:gd name="T5" fmla="*/ 15 h 46"/>
                <a:gd name="T6" fmla="*/ 26 w 79"/>
                <a:gd name="T7" fmla="*/ 2 h 46"/>
                <a:gd name="T8" fmla="*/ 34 w 79"/>
                <a:gd name="T9" fmla="*/ 1 h 46"/>
                <a:gd name="T10" fmla="*/ 77 w 79"/>
                <a:gd name="T11" fmla="*/ 26 h 46"/>
                <a:gd name="T12" fmla="*/ 77 w 79"/>
                <a:gd name="T13" fmla="*/ 31 h 46"/>
                <a:gd name="T14" fmla="*/ 53 w 79"/>
                <a:gd name="T15" fmla="*/ 44 h 46"/>
                <a:gd name="T16" fmla="*/ 46 w 79"/>
                <a:gd name="T17" fmla="*/ 45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9" h="46">
                  <a:moveTo>
                    <a:pt x="46" y="45"/>
                  </a:moveTo>
                  <a:cubicBezTo>
                    <a:pt x="2" y="19"/>
                    <a:pt x="2" y="19"/>
                    <a:pt x="2" y="19"/>
                  </a:cubicBezTo>
                  <a:cubicBezTo>
                    <a:pt x="0" y="18"/>
                    <a:pt x="1" y="16"/>
                    <a:pt x="3" y="15"/>
                  </a:cubicBezTo>
                  <a:cubicBezTo>
                    <a:pt x="26" y="2"/>
                    <a:pt x="26" y="2"/>
                    <a:pt x="26" y="2"/>
                  </a:cubicBezTo>
                  <a:cubicBezTo>
                    <a:pt x="28" y="0"/>
                    <a:pt x="32" y="0"/>
                    <a:pt x="34" y="1"/>
                  </a:cubicBezTo>
                  <a:cubicBezTo>
                    <a:pt x="77" y="26"/>
                    <a:pt x="77" y="26"/>
                    <a:pt x="77" y="26"/>
                  </a:cubicBezTo>
                  <a:cubicBezTo>
                    <a:pt x="79" y="28"/>
                    <a:pt x="79" y="29"/>
                    <a:pt x="77" y="31"/>
                  </a:cubicBezTo>
                  <a:cubicBezTo>
                    <a:pt x="53" y="44"/>
                    <a:pt x="53" y="44"/>
                    <a:pt x="53" y="44"/>
                  </a:cubicBezTo>
                  <a:cubicBezTo>
                    <a:pt x="51" y="45"/>
                    <a:pt x="48" y="46"/>
                    <a:pt x="46" y="45"/>
                  </a:cubicBezTo>
                  <a:close/>
                </a:path>
              </a:pathLst>
            </a:custGeom>
            <a:solidFill>
              <a:srgbClr val="5793C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" name="Freeform 185">
              <a:extLst>
                <a:ext uri="{FF2B5EF4-FFF2-40B4-BE49-F238E27FC236}">
                  <a16:creationId xmlns:a16="http://schemas.microsoft.com/office/drawing/2014/main" id="{6EB05E55-D55B-486E-AE0B-FF1EA2AED682}"/>
                </a:ext>
              </a:extLst>
            </p:cNvPr>
            <p:cNvSpPr>
              <a:spLocks/>
            </p:cNvSpPr>
            <p:nvPr/>
          </p:nvSpPr>
          <p:spPr bwMode="auto">
            <a:xfrm>
              <a:off x="8892879" y="3225419"/>
              <a:ext cx="209944" cy="122997"/>
            </a:xfrm>
            <a:custGeom>
              <a:avLst/>
              <a:gdLst>
                <a:gd name="T0" fmla="*/ 25 w 58"/>
                <a:gd name="T1" fmla="*/ 33 h 34"/>
                <a:gd name="T2" fmla="*/ 1 w 58"/>
                <a:gd name="T3" fmla="*/ 19 h 34"/>
                <a:gd name="T4" fmla="*/ 2 w 58"/>
                <a:gd name="T5" fmla="*/ 15 h 34"/>
                <a:gd name="T6" fmla="*/ 25 w 58"/>
                <a:gd name="T7" fmla="*/ 1 h 34"/>
                <a:gd name="T8" fmla="*/ 33 w 58"/>
                <a:gd name="T9" fmla="*/ 1 h 34"/>
                <a:gd name="T10" fmla="*/ 56 w 58"/>
                <a:gd name="T11" fmla="*/ 14 h 34"/>
                <a:gd name="T12" fmla="*/ 56 w 58"/>
                <a:gd name="T13" fmla="*/ 19 h 34"/>
                <a:gd name="T14" fmla="*/ 32 w 58"/>
                <a:gd name="T15" fmla="*/ 32 h 34"/>
                <a:gd name="T16" fmla="*/ 25 w 58"/>
                <a:gd name="T17" fmla="*/ 33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8" h="34">
                  <a:moveTo>
                    <a:pt x="25" y="33"/>
                  </a:moveTo>
                  <a:cubicBezTo>
                    <a:pt x="1" y="19"/>
                    <a:pt x="1" y="19"/>
                    <a:pt x="1" y="19"/>
                  </a:cubicBezTo>
                  <a:cubicBezTo>
                    <a:pt x="0" y="18"/>
                    <a:pt x="0" y="16"/>
                    <a:pt x="2" y="15"/>
                  </a:cubicBezTo>
                  <a:cubicBezTo>
                    <a:pt x="25" y="1"/>
                    <a:pt x="25" y="1"/>
                    <a:pt x="25" y="1"/>
                  </a:cubicBezTo>
                  <a:cubicBezTo>
                    <a:pt x="28" y="0"/>
                    <a:pt x="31" y="0"/>
                    <a:pt x="33" y="1"/>
                  </a:cubicBezTo>
                  <a:cubicBezTo>
                    <a:pt x="56" y="14"/>
                    <a:pt x="56" y="14"/>
                    <a:pt x="56" y="14"/>
                  </a:cubicBezTo>
                  <a:cubicBezTo>
                    <a:pt x="58" y="16"/>
                    <a:pt x="58" y="17"/>
                    <a:pt x="56" y="19"/>
                  </a:cubicBezTo>
                  <a:cubicBezTo>
                    <a:pt x="32" y="32"/>
                    <a:pt x="32" y="32"/>
                    <a:pt x="32" y="32"/>
                  </a:cubicBezTo>
                  <a:cubicBezTo>
                    <a:pt x="30" y="33"/>
                    <a:pt x="27" y="34"/>
                    <a:pt x="25" y="33"/>
                  </a:cubicBezTo>
                  <a:close/>
                </a:path>
              </a:pathLst>
            </a:custGeom>
            <a:solidFill>
              <a:srgbClr val="5793C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" name="Freeform 186">
              <a:extLst>
                <a:ext uri="{FF2B5EF4-FFF2-40B4-BE49-F238E27FC236}">
                  <a16:creationId xmlns:a16="http://schemas.microsoft.com/office/drawing/2014/main" id="{92DD7B7A-5D20-40B3-859B-3E8227FBB25C}"/>
                </a:ext>
              </a:extLst>
            </p:cNvPr>
            <p:cNvSpPr>
              <a:spLocks/>
            </p:cNvSpPr>
            <p:nvPr/>
          </p:nvSpPr>
          <p:spPr bwMode="auto">
            <a:xfrm>
              <a:off x="8755036" y="3144834"/>
              <a:ext cx="214186" cy="122997"/>
            </a:xfrm>
            <a:custGeom>
              <a:avLst/>
              <a:gdLst>
                <a:gd name="T0" fmla="*/ 26 w 59"/>
                <a:gd name="T1" fmla="*/ 33 h 34"/>
                <a:gd name="T2" fmla="*/ 2 w 59"/>
                <a:gd name="T3" fmla="*/ 19 h 34"/>
                <a:gd name="T4" fmla="*/ 3 w 59"/>
                <a:gd name="T5" fmla="*/ 15 h 34"/>
                <a:gd name="T6" fmla="*/ 26 w 59"/>
                <a:gd name="T7" fmla="*/ 2 h 34"/>
                <a:gd name="T8" fmla="*/ 33 w 59"/>
                <a:gd name="T9" fmla="*/ 1 h 34"/>
                <a:gd name="T10" fmla="*/ 57 w 59"/>
                <a:gd name="T11" fmla="*/ 15 h 34"/>
                <a:gd name="T12" fmla="*/ 57 w 59"/>
                <a:gd name="T13" fmla="*/ 19 h 34"/>
                <a:gd name="T14" fmla="*/ 33 w 59"/>
                <a:gd name="T15" fmla="*/ 33 h 34"/>
                <a:gd name="T16" fmla="*/ 26 w 59"/>
                <a:gd name="T17" fmla="*/ 33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9" h="34">
                  <a:moveTo>
                    <a:pt x="26" y="33"/>
                  </a:moveTo>
                  <a:cubicBezTo>
                    <a:pt x="2" y="19"/>
                    <a:pt x="2" y="19"/>
                    <a:pt x="2" y="19"/>
                  </a:cubicBezTo>
                  <a:cubicBezTo>
                    <a:pt x="0" y="18"/>
                    <a:pt x="0" y="16"/>
                    <a:pt x="3" y="15"/>
                  </a:cubicBezTo>
                  <a:cubicBezTo>
                    <a:pt x="26" y="2"/>
                    <a:pt x="26" y="2"/>
                    <a:pt x="26" y="2"/>
                  </a:cubicBezTo>
                  <a:cubicBezTo>
                    <a:pt x="28" y="0"/>
                    <a:pt x="32" y="0"/>
                    <a:pt x="33" y="1"/>
                  </a:cubicBezTo>
                  <a:cubicBezTo>
                    <a:pt x="57" y="15"/>
                    <a:pt x="57" y="15"/>
                    <a:pt x="57" y="15"/>
                  </a:cubicBezTo>
                  <a:cubicBezTo>
                    <a:pt x="59" y="16"/>
                    <a:pt x="59" y="18"/>
                    <a:pt x="57" y="19"/>
                  </a:cubicBezTo>
                  <a:cubicBezTo>
                    <a:pt x="33" y="33"/>
                    <a:pt x="33" y="33"/>
                    <a:pt x="33" y="33"/>
                  </a:cubicBezTo>
                  <a:cubicBezTo>
                    <a:pt x="31" y="34"/>
                    <a:pt x="28" y="34"/>
                    <a:pt x="26" y="33"/>
                  </a:cubicBezTo>
                  <a:close/>
                </a:path>
              </a:pathLst>
            </a:custGeom>
            <a:solidFill>
              <a:srgbClr val="5793C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" name="Freeform 187">
              <a:extLst>
                <a:ext uri="{FF2B5EF4-FFF2-40B4-BE49-F238E27FC236}">
                  <a16:creationId xmlns:a16="http://schemas.microsoft.com/office/drawing/2014/main" id="{9A62AB7D-FFE2-4DEF-B23F-B65FC57588CC}"/>
                </a:ext>
              </a:extLst>
            </p:cNvPr>
            <p:cNvSpPr>
              <a:spLocks/>
            </p:cNvSpPr>
            <p:nvPr/>
          </p:nvSpPr>
          <p:spPr bwMode="auto">
            <a:xfrm>
              <a:off x="8621436" y="3068491"/>
              <a:ext cx="214186" cy="120877"/>
            </a:xfrm>
            <a:custGeom>
              <a:avLst/>
              <a:gdLst>
                <a:gd name="T0" fmla="*/ 25 w 59"/>
                <a:gd name="T1" fmla="*/ 32 h 33"/>
                <a:gd name="T2" fmla="*/ 2 w 59"/>
                <a:gd name="T3" fmla="*/ 19 h 33"/>
                <a:gd name="T4" fmla="*/ 2 w 59"/>
                <a:gd name="T5" fmla="*/ 14 h 33"/>
                <a:gd name="T6" fmla="*/ 26 w 59"/>
                <a:gd name="T7" fmla="*/ 1 h 33"/>
                <a:gd name="T8" fmla="*/ 33 w 59"/>
                <a:gd name="T9" fmla="*/ 1 h 33"/>
                <a:gd name="T10" fmla="*/ 57 w 59"/>
                <a:gd name="T11" fmla="*/ 14 h 33"/>
                <a:gd name="T12" fmla="*/ 56 w 59"/>
                <a:gd name="T13" fmla="*/ 19 h 33"/>
                <a:gd name="T14" fmla="*/ 33 w 59"/>
                <a:gd name="T15" fmla="*/ 32 h 33"/>
                <a:gd name="T16" fmla="*/ 25 w 59"/>
                <a:gd name="T17" fmla="*/ 32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9" h="33">
                  <a:moveTo>
                    <a:pt x="25" y="32"/>
                  </a:moveTo>
                  <a:cubicBezTo>
                    <a:pt x="2" y="19"/>
                    <a:pt x="2" y="19"/>
                    <a:pt x="2" y="19"/>
                  </a:cubicBezTo>
                  <a:cubicBezTo>
                    <a:pt x="0" y="18"/>
                    <a:pt x="0" y="16"/>
                    <a:pt x="2" y="14"/>
                  </a:cubicBezTo>
                  <a:cubicBezTo>
                    <a:pt x="26" y="1"/>
                    <a:pt x="26" y="1"/>
                    <a:pt x="26" y="1"/>
                  </a:cubicBezTo>
                  <a:cubicBezTo>
                    <a:pt x="28" y="0"/>
                    <a:pt x="31" y="0"/>
                    <a:pt x="33" y="1"/>
                  </a:cubicBezTo>
                  <a:cubicBezTo>
                    <a:pt x="57" y="14"/>
                    <a:pt x="57" y="14"/>
                    <a:pt x="57" y="14"/>
                  </a:cubicBezTo>
                  <a:cubicBezTo>
                    <a:pt x="59" y="15"/>
                    <a:pt x="58" y="17"/>
                    <a:pt x="56" y="19"/>
                  </a:cubicBezTo>
                  <a:cubicBezTo>
                    <a:pt x="33" y="32"/>
                    <a:pt x="33" y="32"/>
                    <a:pt x="33" y="32"/>
                  </a:cubicBezTo>
                  <a:cubicBezTo>
                    <a:pt x="31" y="33"/>
                    <a:pt x="27" y="33"/>
                    <a:pt x="25" y="32"/>
                  </a:cubicBezTo>
                  <a:close/>
                </a:path>
              </a:pathLst>
            </a:custGeom>
            <a:solidFill>
              <a:srgbClr val="5793C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" name="Freeform 188">
              <a:extLst>
                <a:ext uri="{FF2B5EF4-FFF2-40B4-BE49-F238E27FC236}">
                  <a16:creationId xmlns:a16="http://schemas.microsoft.com/office/drawing/2014/main" id="{48BB8653-B056-41B4-BB3F-20DFBFE8F864}"/>
                </a:ext>
              </a:extLst>
            </p:cNvPr>
            <p:cNvSpPr>
              <a:spLocks/>
            </p:cNvSpPr>
            <p:nvPr/>
          </p:nvSpPr>
          <p:spPr bwMode="auto">
            <a:xfrm>
              <a:off x="8483594" y="2990028"/>
              <a:ext cx="214186" cy="122997"/>
            </a:xfrm>
            <a:custGeom>
              <a:avLst/>
              <a:gdLst>
                <a:gd name="T0" fmla="*/ 26 w 59"/>
                <a:gd name="T1" fmla="*/ 33 h 34"/>
                <a:gd name="T2" fmla="*/ 2 w 59"/>
                <a:gd name="T3" fmla="*/ 19 h 34"/>
                <a:gd name="T4" fmla="*/ 3 w 59"/>
                <a:gd name="T5" fmla="*/ 15 h 34"/>
                <a:gd name="T6" fmla="*/ 26 w 59"/>
                <a:gd name="T7" fmla="*/ 1 h 34"/>
                <a:gd name="T8" fmla="*/ 34 w 59"/>
                <a:gd name="T9" fmla="*/ 1 h 34"/>
                <a:gd name="T10" fmla="*/ 57 w 59"/>
                <a:gd name="T11" fmla="*/ 15 h 34"/>
                <a:gd name="T12" fmla="*/ 57 w 59"/>
                <a:gd name="T13" fmla="*/ 19 h 34"/>
                <a:gd name="T14" fmla="*/ 33 w 59"/>
                <a:gd name="T15" fmla="*/ 32 h 34"/>
                <a:gd name="T16" fmla="*/ 26 w 59"/>
                <a:gd name="T17" fmla="*/ 33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9" h="34">
                  <a:moveTo>
                    <a:pt x="26" y="33"/>
                  </a:moveTo>
                  <a:cubicBezTo>
                    <a:pt x="2" y="19"/>
                    <a:pt x="2" y="19"/>
                    <a:pt x="2" y="19"/>
                  </a:cubicBezTo>
                  <a:cubicBezTo>
                    <a:pt x="0" y="18"/>
                    <a:pt x="1" y="16"/>
                    <a:pt x="3" y="15"/>
                  </a:cubicBezTo>
                  <a:cubicBezTo>
                    <a:pt x="26" y="1"/>
                    <a:pt x="26" y="1"/>
                    <a:pt x="26" y="1"/>
                  </a:cubicBezTo>
                  <a:cubicBezTo>
                    <a:pt x="28" y="0"/>
                    <a:pt x="32" y="0"/>
                    <a:pt x="34" y="1"/>
                  </a:cubicBezTo>
                  <a:cubicBezTo>
                    <a:pt x="57" y="15"/>
                    <a:pt x="57" y="15"/>
                    <a:pt x="57" y="15"/>
                  </a:cubicBezTo>
                  <a:cubicBezTo>
                    <a:pt x="59" y="16"/>
                    <a:pt x="59" y="18"/>
                    <a:pt x="57" y="19"/>
                  </a:cubicBezTo>
                  <a:cubicBezTo>
                    <a:pt x="33" y="32"/>
                    <a:pt x="33" y="32"/>
                    <a:pt x="33" y="32"/>
                  </a:cubicBezTo>
                  <a:cubicBezTo>
                    <a:pt x="31" y="34"/>
                    <a:pt x="28" y="34"/>
                    <a:pt x="26" y="33"/>
                  </a:cubicBezTo>
                  <a:close/>
                </a:path>
              </a:pathLst>
            </a:custGeom>
            <a:solidFill>
              <a:srgbClr val="5793C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" name="Freeform 189">
              <a:extLst>
                <a:ext uri="{FF2B5EF4-FFF2-40B4-BE49-F238E27FC236}">
                  <a16:creationId xmlns:a16="http://schemas.microsoft.com/office/drawing/2014/main" id="{188F241C-FD13-40B2-AF3F-4982B700660B}"/>
                </a:ext>
              </a:extLst>
            </p:cNvPr>
            <p:cNvSpPr>
              <a:spLocks/>
            </p:cNvSpPr>
            <p:nvPr/>
          </p:nvSpPr>
          <p:spPr bwMode="auto">
            <a:xfrm>
              <a:off x="9024359" y="3299642"/>
              <a:ext cx="214186" cy="122997"/>
            </a:xfrm>
            <a:custGeom>
              <a:avLst/>
              <a:gdLst>
                <a:gd name="T0" fmla="*/ 26 w 59"/>
                <a:gd name="T1" fmla="*/ 33 h 34"/>
                <a:gd name="T2" fmla="*/ 2 w 59"/>
                <a:gd name="T3" fmla="*/ 19 h 34"/>
                <a:gd name="T4" fmla="*/ 2 w 59"/>
                <a:gd name="T5" fmla="*/ 15 h 34"/>
                <a:gd name="T6" fmla="*/ 26 w 59"/>
                <a:gd name="T7" fmla="*/ 1 h 34"/>
                <a:gd name="T8" fmla="*/ 33 w 59"/>
                <a:gd name="T9" fmla="*/ 1 h 34"/>
                <a:gd name="T10" fmla="*/ 57 w 59"/>
                <a:gd name="T11" fmla="*/ 14 h 34"/>
                <a:gd name="T12" fmla="*/ 56 w 59"/>
                <a:gd name="T13" fmla="*/ 19 h 34"/>
                <a:gd name="T14" fmla="*/ 33 w 59"/>
                <a:gd name="T15" fmla="*/ 32 h 34"/>
                <a:gd name="T16" fmla="*/ 26 w 59"/>
                <a:gd name="T17" fmla="*/ 33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9" h="34">
                  <a:moveTo>
                    <a:pt x="26" y="33"/>
                  </a:moveTo>
                  <a:cubicBezTo>
                    <a:pt x="2" y="19"/>
                    <a:pt x="2" y="19"/>
                    <a:pt x="2" y="19"/>
                  </a:cubicBezTo>
                  <a:cubicBezTo>
                    <a:pt x="0" y="18"/>
                    <a:pt x="0" y="16"/>
                    <a:pt x="2" y="15"/>
                  </a:cubicBezTo>
                  <a:cubicBezTo>
                    <a:pt x="26" y="1"/>
                    <a:pt x="26" y="1"/>
                    <a:pt x="26" y="1"/>
                  </a:cubicBezTo>
                  <a:cubicBezTo>
                    <a:pt x="28" y="0"/>
                    <a:pt x="31" y="0"/>
                    <a:pt x="33" y="1"/>
                  </a:cubicBezTo>
                  <a:cubicBezTo>
                    <a:pt x="57" y="14"/>
                    <a:pt x="57" y="14"/>
                    <a:pt x="57" y="14"/>
                  </a:cubicBezTo>
                  <a:cubicBezTo>
                    <a:pt x="59" y="16"/>
                    <a:pt x="59" y="17"/>
                    <a:pt x="56" y="19"/>
                  </a:cubicBezTo>
                  <a:cubicBezTo>
                    <a:pt x="33" y="32"/>
                    <a:pt x="33" y="32"/>
                    <a:pt x="33" y="32"/>
                  </a:cubicBezTo>
                  <a:cubicBezTo>
                    <a:pt x="31" y="34"/>
                    <a:pt x="27" y="34"/>
                    <a:pt x="26" y="33"/>
                  </a:cubicBezTo>
                  <a:close/>
                </a:path>
              </a:pathLst>
            </a:custGeom>
            <a:solidFill>
              <a:srgbClr val="5793C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" name="Freeform 190">
              <a:extLst>
                <a:ext uri="{FF2B5EF4-FFF2-40B4-BE49-F238E27FC236}">
                  <a16:creationId xmlns:a16="http://schemas.microsoft.com/office/drawing/2014/main" id="{CA4692DF-C86B-4C86-B54E-7A98A5CD4E6F}"/>
                </a:ext>
              </a:extLst>
            </p:cNvPr>
            <p:cNvSpPr>
              <a:spLocks/>
            </p:cNvSpPr>
            <p:nvPr/>
          </p:nvSpPr>
          <p:spPr bwMode="auto">
            <a:xfrm>
              <a:off x="9157959" y="3375985"/>
              <a:ext cx="209944" cy="122997"/>
            </a:xfrm>
            <a:custGeom>
              <a:avLst/>
              <a:gdLst>
                <a:gd name="T0" fmla="*/ 25 w 58"/>
                <a:gd name="T1" fmla="*/ 33 h 34"/>
                <a:gd name="T2" fmla="*/ 1 w 58"/>
                <a:gd name="T3" fmla="*/ 19 h 34"/>
                <a:gd name="T4" fmla="*/ 2 w 58"/>
                <a:gd name="T5" fmla="*/ 15 h 34"/>
                <a:gd name="T6" fmla="*/ 25 w 58"/>
                <a:gd name="T7" fmla="*/ 1 h 34"/>
                <a:gd name="T8" fmla="*/ 33 w 58"/>
                <a:gd name="T9" fmla="*/ 1 h 34"/>
                <a:gd name="T10" fmla="*/ 56 w 58"/>
                <a:gd name="T11" fmla="*/ 15 h 34"/>
                <a:gd name="T12" fmla="*/ 56 w 58"/>
                <a:gd name="T13" fmla="*/ 19 h 34"/>
                <a:gd name="T14" fmla="*/ 32 w 58"/>
                <a:gd name="T15" fmla="*/ 32 h 34"/>
                <a:gd name="T16" fmla="*/ 25 w 58"/>
                <a:gd name="T17" fmla="*/ 33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8" h="34">
                  <a:moveTo>
                    <a:pt x="25" y="33"/>
                  </a:moveTo>
                  <a:cubicBezTo>
                    <a:pt x="1" y="19"/>
                    <a:pt x="1" y="19"/>
                    <a:pt x="1" y="19"/>
                  </a:cubicBezTo>
                  <a:cubicBezTo>
                    <a:pt x="0" y="18"/>
                    <a:pt x="0" y="16"/>
                    <a:pt x="2" y="15"/>
                  </a:cubicBezTo>
                  <a:cubicBezTo>
                    <a:pt x="25" y="1"/>
                    <a:pt x="25" y="1"/>
                    <a:pt x="25" y="1"/>
                  </a:cubicBezTo>
                  <a:cubicBezTo>
                    <a:pt x="28" y="0"/>
                    <a:pt x="31" y="0"/>
                    <a:pt x="33" y="1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58" y="16"/>
                    <a:pt x="58" y="18"/>
                    <a:pt x="56" y="19"/>
                  </a:cubicBezTo>
                  <a:cubicBezTo>
                    <a:pt x="32" y="32"/>
                    <a:pt x="32" y="32"/>
                    <a:pt x="32" y="32"/>
                  </a:cubicBezTo>
                  <a:cubicBezTo>
                    <a:pt x="30" y="34"/>
                    <a:pt x="27" y="34"/>
                    <a:pt x="25" y="33"/>
                  </a:cubicBezTo>
                  <a:close/>
                </a:path>
              </a:pathLst>
            </a:custGeom>
            <a:solidFill>
              <a:srgbClr val="5793C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" name="Freeform 191">
              <a:extLst>
                <a:ext uri="{FF2B5EF4-FFF2-40B4-BE49-F238E27FC236}">
                  <a16:creationId xmlns:a16="http://schemas.microsoft.com/office/drawing/2014/main" id="{F86E3E1C-DD80-46E6-8C17-118C1D81024E}"/>
                </a:ext>
              </a:extLst>
            </p:cNvPr>
            <p:cNvSpPr>
              <a:spLocks/>
            </p:cNvSpPr>
            <p:nvPr/>
          </p:nvSpPr>
          <p:spPr bwMode="auto">
            <a:xfrm>
              <a:off x="9289439" y="3452328"/>
              <a:ext cx="214186" cy="122997"/>
            </a:xfrm>
            <a:custGeom>
              <a:avLst/>
              <a:gdLst>
                <a:gd name="T0" fmla="*/ 25 w 59"/>
                <a:gd name="T1" fmla="*/ 33 h 34"/>
                <a:gd name="T2" fmla="*/ 2 w 59"/>
                <a:gd name="T3" fmla="*/ 19 h 34"/>
                <a:gd name="T4" fmla="*/ 2 w 59"/>
                <a:gd name="T5" fmla="*/ 15 h 34"/>
                <a:gd name="T6" fmla="*/ 26 w 59"/>
                <a:gd name="T7" fmla="*/ 1 h 34"/>
                <a:gd name="T8" fmla="*/ 33 w 59"/>
                <a:gd name="T9" fmla="*/ 1 h 34"/>
                <a:gd name="T10" fmla="*/ 57 w 59"/>
                <a:gd name="T11" fmla="*/ 15 h 34"/>
                <a:gd name="T12" fmla="*/ 56 w 59"/>
                <a:gd name="T13" fmla="*/ 19 h 34"/>
                <a:gd name="T14" fmla="*/ 33 w 59"/>
                <a:gd name="T15" fmla="*/ 32 h 34"/>
                <a:gd name="T16" fmla="*/ 25 w 59"/>
                <a:gd name="T17" fmla="*/ 33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9" h="34">
                  <a:moveTo>
                    <a:pt x="25" y="33"/>
                  </a:moveTo>
                  <a:cubicBezTo>
                    <a:pt x="2" y="19"/>
                    <a:pt x="2" y="19"/>
                    <a:pt x="2" y="19"/>
                  </a:cubicBezTo>
                  <a:cubicBezTo>
                    <a:pt x="0" y="18"/>
                    <a:pt x="0" y="16"/>
                    <a:pt x="2" y="15"/>
                  </a:cubicBezTo>
                  <a:cubicBezTo>
                    <a:pt x="26" y="1"/>
                    <a:pt x="26" y="1"/>
                    <a:pt x="26" y="1"/>
                  </a:cubicBezTo>
                  <a:cubicBezTo>
                    <a:pt x="28" y="0"/>
                    <a:pt x="31" y="0"/>
                    <a:pt x="33" y="1"/>
                  </a:cubicBezTo>
                  <a:cubicBezTo>
                    <a:pt x="57" y="15"/>
                    <a:pt x="57" y="15"/>
                    <a:pt x="57" y="15"/>
                  </a:cubicBezTo>
                  <a:cubicBezTo>
                    <a:pt x="59" y="16"/>
                    <a:pt x="58" y="18"/>
                    <a:pt x="56" y="19"/>
                  </a:cubicBezTo>
                  <a:cubicBezTo>
                    <a:pt x="33" y="32"/>
                    <a:pt x="33" y="32"/>
                    <a:pt x="33" y="32"/>
                  </a:cubicBezTo>
                  <a:cubicBezTo>
                    <a:pt x="31" y="34"/>
                    <a:pt x="27" y="34"/>
                    <a:pt x="25" y="33"/>
                  </a:cubicBezTo>
                  <a:close/>
                </a:path>
              </a:pathLst>
            </a:custGeom>
            <a:solidFill>
              <a:srgbClr val="5793C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" name="Freeform 192">
              <a:extLst>
                <a:ext uri="{FF2B5EF4-FFF2-40B4-BE49-F238E27FC236}">
                  <a16:creationId xmlns:a16="http://schemas.microsoft.com/office/drawing/2014/main" id="{8D0F37CD-C151-42ED-9AE9-66C6FC769C09}"/>
                </a:ext>
              </a:extLst>
            </p:cNvPr>
            <p:cNvSpPr>
              <a:spLocks/>
            </p:cNvSpPr>
            <p:nvPr/>
          </p:nvSpPr>
          <p:spPr bwMode="auto">
            <a:xfrm>
              <a:off x="9418799" y="3528671"/>
              <a:ext cx="214186" cy="122997"/>
            </a:xfrm>
            <a:custGeom>
              <a:avLst/>
              <a:gdLst>
                <a:gd name="T0" fmla="*/ 26 w 59"/>
                <a:gd name="T1" fmla="*/ 33 h 34"/>
                <a:gd name="T2" fmla="*/ 2 w 59"/>
                <a:gd name="T3" fmla="*/ 19 h 34"/>
                <a:gd name="T4" fmla="*/ 3 w 59"/>
                <a:gd name="T5" fmla="*/ 15 h 34"/>
                <a:gd name="T6" fmla="*/ 26 w 59"/>
                <a:gd name="T7" fmla="*/ 1 h 34"/>
                <a:gd name="T8" fmla="*/ 34 w 59"/>
                <a:gd name="T9" fmla="*/ 1 h 34"/>
                <a:gd name="T10" fmla="*/ 57 w 59"/>
                <a:gd name="T11" fmla="*/ 15 h 34"/>
                <a:gd name="T12" fmla="*/ 57 w 59"/>
                <a:gd name="T13" fmla="*/ 19 h 34"/>
                <a:gd name="T14" fmla="*/ 33 w 59"/>
                <a:gd name="T15" fmla="*/ 32 h 34"/>
                <a:gd name="T16" fmla="*/ 26 w 59"/>
                <a:gd name="T17" fmla="*/ 33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9" h="34">
                  <a:moveTo>
                    <a:pt x="26" y="33"/>
                  </a:moveTo>
                  <a:cubicBezTo>
                    <a:pt x="2" y="19"/>
                    <a:pt x="2" y="19"/>
                    <a:pt x="2" y="19"/>
                  </a:cubicBezTo>
                  <a:cubicBezTo>
                    <a:pt x="0" y="18"/>
                    <a:pt x="1" y="16"/>
                    <a:pt x="3" y="15"/>
                  </a:cubicBezTo>
                  <a:cubicBezTo>
                    <a:pt x="26" y="1"/>
                    <a:pt x="26" y="1"/>
                    <a:pt x="26" y="1"/>
                  </a:cubicBezTo>
                  <a:cubicBezTo>
                    <a:pt x="28" y="0"/>
                    <a:pt x="32" y="0"/>
                    <a:pt x="34" y="1"/>
                  </a:cubicBezTo>
                  <a:cubicBezTo>
                    <a:pt x="57" y="15"/>
                    <a:pt x="57" y="15"/>
                    <a:pt x="57" y="15"/>
                  </a:cubicBezTo>
                  <a:cubicBezTo>
                    <a:pt x="59" y="16"/>
                    <a:pt x="59" y="18"/>
                    <a:pt x="57" y="19"/>
                  </a:cubicBezTo>
                  <a:cubicBezTo>
                    <a:pt x="33" y="32"/>
                    <a:pt x="33" y="32"/>
                    <a:pt x="33" y="32"/>
                  </a:cubicBezTo>
                  <a:cubicBezTo>
                    <a:pt x="31" y="34"/>
                    <a:pt x="28" y="34"/>
                    <a:pt x="26" y="33"/>
                  </a:cubicBezTo>
                  <a:close/>
                </a:path>
              </a:pathLst>
            </a:custGeom>
            <a:solidFill>
              <a:srgbClr val="5793C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" name="Freeform 193">
              <a:extLst>
                <a:ext uri="{FF2B5EF4-FFF2-40B4-BE49-F238E27FC236}">
                  <a16:creationId xmlns:a16="http://schemas.microsoft.com/office/drawing/2014/main" id="{16A44A86-EE62-49E8-8F09-F0C2B3554650}"/>
                </a:ext>
              </a:extLst>
            </p:cNvPr>
            <p:cNvSpPr>
              <a:spLocks/>
            </p:cNvSpPr>
            <p:nvPr/>
          </p:nvSpPr>
          <p:spPr bwMode="auto">
            <a:xfrm>
              <a:off x="9554520" y="3605015"/>
              <a:ext cx="214186" cy="122997"/>
            </a:xfrm>
            <a:custGeom>
              <a:avLst/>
              <a:gdLst>
                <a:gd name="T0" fmla="*/ 25 w 59"/>
                <a:gd name="T1" fmla="*/ 33 h 34"/>
                <a:gd name="T2" fmla="*/ 2 w 59"/>
                <a:gd name="T3" fmla="*/ 19 h 34"/>
                <a:gd name="T4" fmla="*/ 2 w 59"/>
                <a:gd name="T5" fmla="*/ 15 h 34"/>
                <a:gd name="T6" fmla="*/ 26 w 59"/>
                <a:gd name="T7" fmla="*/ 1 h 34"/>
                <a:gd name="T8" fmla="*/ 33 w 59"/>
                <a:gd name="T9" fmla="*/ 1 h 34"/>
                <a:gd name="T10" fmla="*/ 57 w 59"/>
                <a:gd name="T11" fmla="*/ 15 h 34"/>
                <a:gd name="T12" fmla="*/ 56 w 59"/>
                <a:gd name="T13" fmla="*/ 19 h 34"/>
                <a:gd name="T14" fmla="*/ 33 w 59"/>
                <a:gd name="T15" fmla="*/ 32 h 34"/>
                <a:gd name="T16" fmla="*/ 25 w 59"/>
                <a:gd name="T17" fmla="*/ 33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9" h="34">
                  <a:moveTo>
                    <a:pt x="25" y="33"/>
                  </a:moveTo>
                  <a:cubicBezTo>
                    <a:pt x="2" y="19"/>
                    <a:pt x="2" y="19"/>
                    <a:pt x="2" y="19"/>
                  </a:cubicBezTo>
                  <a:cubicBezTo>
                    <a:pt x="0" y="18"/>
                    <a:pt x="0" y="16"/>
                    <a:pt x="2" y="15"/>
                  </a:cubicBezTo>
                  <a:cubicBezTo>
                    <a:pt x="26" y="1"/>
                    <a:pt x="26" y="1"/>
                    <a:pt x="26" y="1"/>
                  </a:cubicBezTo>
                  <a:cubicBezTo>
                    <a:pt x="28" y="0"/>
                    <a:pt x="31" y="0"/>
                    <a:pt x="33" y="1"/>
                  </a:cubicBezTo>
                  <a:cubicBezTo>
                    <a:pt x="57" y="15"/>
                    <a:pt x="57" y="15"/>
                    <a:pt x="57" y="15"/>
                  </a:cubicBezTo>
                  <a:cubicBezTo>
                    <a:pt x="59" y="16"/>
                    <a:pt x="58" y="18"/>
                    <a:pt x="56" y="19"/>
                  </a:cubicBezTo>
                  <a:cubicBezTo>
                    <a:pt x="33" y="32"/>
                    <a:pt x="33" y="32"/>
                    <a:pt x="33" y="32"/>
                  </a:cubicBezTo>
                  <a:cubicBezTo>
                    <a:pt x="31" y="34"/>
                    <a:pt x="27" y="34"/>
                    <a:pt x="25" y="33"/>
                  </a:cubicBezTo>
                  <a:close/>
                </a:path>
              </a:pathLst>
            </a:custGeom>
            <a:solidFill>
              <a:srgbClr val="5793C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" name="Freeform 194">
              <a:extLst>
                <a:ext uri="{FF2B5EF4-FFF2-40B4-BE49-F238E27FC236}">
                  <a16:creationId xmlns:a16="http://schemas.microsoft.com/office/drawing/2014/main" id="{CED1A5B2-48BF-49A9-B7ED-C30C9B8A37E3}"/>
                </a:ext>
              </a:extLst>
            </p:cNvPr>
            <p:cNvSpPr>
              <a:spLocks/>
            </p:cNvSpPr>
            <p:nvPr/>
          </p:nvSpPr>
          <p:spPr bwMode="auto">
            <a:xfrm>
              <a:off x="9683879" y="3681358"/>
              <a:ext cx="214186" cy="120877"/>
            </a:xfrm>
            <a:custGeom>
              <a:avLst/>
              <a:gdLst>
                <a:gd name="T0" fmla="*/ 26 w 59"/>
                <a:gd name="T1" fmla="*/ 33 h 34"/>
                <a:gd name="T2" fmla="*/ 2 w 59"/>
                <a:gd name="T3" fmla="*/ 19 h 34"/>
                <a:gd name="T4" fmla="*/ 3 w 59"/>
                <a:gd name="T5" fmla="*/ 15 h 34"/>
                <a:gd name="T6" fmla="*/ 26 w 59"/>
                <a:gd name="T7" fmla="*/ 1 h 34"/>
                <a:gd name="T8" fmla="*/ 34 w 59"/>
                <a:gd name="T9" fmla="*/ 1 h 34"/>
                <a:gd name="T10" fmla="*/ 57 w 59"/>
                <a:gd name="T11" fmla="*/ 15 h 34"/>
                <a:gd name="T12" fmla="*/ 57 w 59"/>
                <a:gd name="T13" fmla="*/ 19 h 34"/>
                <a:gd name="T14" fmla="*/ 33 w 59"/>
                <a:gd name="T15" fmla="*/ 33 h 34"/>
                <a:gd name="T16" fmla="*/ 26 w 59"/>
                <a:gd name="T17" fmla="*/ 33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9" h="34">
                  <a:moveTo>
                    <a:pt x="26" y="33"/>
                  </a:moveTo>
                  <a:cubicBezTo>
                    <a:pt x="2" y="19"/>
                    <a:pt x="2" y="19"/>
                    <a:pt x="2" y="19"/>
                  </a:cubicBezTo>
                  <a:cubicBezTo>
                    <a:pt x="0" y="18"/>
                    <a:pt x="1" y="16"/>
                    <a:pt x="3" y="15"/>
                  </a:cubicBezTo>
                  <a:cubicBezTo>
                    <a:pt x="26" y="1"/>
                    <a:pt x="26" y="1"/>
                    <a:pt x="26" y="1"/>
                  </a:cubicBezTo>
                  <a:cubicBezTo>
                    <a:pt x="28" y="0"/>
                    <a:pt x="32" y="0"/>
                    <a:pt x="34" y="1"/>
                  </a:cubicBezTo>
                  <a:cubicBezTo>
                    <a:pt x="57" y="15"/>
                    <a:pt x="57" y="15"/>
                    <a:pt x="57" y="15"/>
                  </a:cubicBezTo>
                  <a:cubicBezTo>
                    <a:pt x="59" y="16"/>
                    <a:pt x="59" y="18"/>
                    <a:pt x="57" y="19"/>
                  </a:cubicBezTo>
                  <a:cubicBezTo>
                    <a:pt x="33" y="33"/>
                    <a:pt x="33" y="33"/>
                    <a:pt x="33" y="33"/>
                  </a:cubicBezTo>
                  <a:cubicBezTo>
                    <a:pt x="31" y="34"/>
                    <a:pt x="28" y="34"/>
                    <a:pt x="26" y="33"/>
                  </a:cubicBezTo>
                  <a:close/>
                </a:path>
              </a:pathLst>
            </a:custGeom>
            <a:solidFill>
              <a:srgbClr val="5793C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" name="Freeform 195">
              <a:extLst>
                <a:ext uri="{FF2B5EF4-FFF2-40B4-BE49-F238E27FC236}">
                  <a16:creationId xmlns:a16="http://schemas.microsoft.com/office/drawing/2014/main" id="{CED72E35-CCC4-4E1E-BF82-342A11986987}"/>
                </a:ext>
              </a:extLst>
            </p:cNvPr>
            <p:cNvSpPr>
              <a:spLocks/>
            </p:cNvSpPr>
            <p:nvPr/>
          </p:nvSpPr>
          <p:spPr bwMode="auto">
            <a:xfrm>
              <a:off x="9819600" y="3755580"/>
              <a:ext cx="214186" cy="122997"/>
            </a:xfrm>
            <a:custGeom>
              <a:avLst/>
              <a:gdLst>
                <a:gd name="T0" fmla="*/ 25 w 59"/>
                <a:gd name="T1" fmla="*/ 33 h 34"/>
                <a:gd name="T2" fmla="*/ 2 w 59"/>
                <a:gd name="T3" fmla="*/ 19 h 34"/>
                <a:gd name="T4" fmla="*/ 2 w 59"/>
                <a:gd name="T5" fmla="*/ 15 h 34"/>
                <a:gd name="T6" fmla="*/ 26 w 59"/>
                <a:gd name="T7" fmla="*/ 1 h 34"/>
                <a:gd name="T8" fmla="*/ 33 w 59"/>
                <a:gd name="T9" fmla="*/ 1 h 34"/>
                <a:gd name="T10" fmla="*/ 57 w 59"/>
                <a:gd name="T11" fmla="*/ 15 h 34"/>
                <a:gd name="T12" fmla="*/ 56 w 59"/>
                <a:gd name="T13" fmla="*/ 19 h 34"/>
                <a:gd name="T14" fmla="*/ 33 w 59"/>
                <a:gd name="T15" fmla="*/ 33 h 34"/>
                <a:gd name="T16" fmla="*/ 25 w 59"/>
                <a:gd name="T17" fmla="*/ 33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9" h="34">
                  <a:moveTo>
                    <a:pt x="25" y="33"/>
                  </a:moveTo>
                  <a:cubicBezTo>
                    <a:pt x="2" y="19"/>
                    <a:pt x="2" y="19"/>
                    <a:pt x="2" y="19"/>
                  </a:cubicBezTo>
                  <a:cubicBezTo>
                    <a:pt x="0" y="18"/>
                    <a:pt x="0" y="16"/>
                    <a:pt x="2" y="15"/>
                  </a:cubicBezTo>
                  <a:cubicBezTo>
                    <a:pt x="26" y="1"/>
                    <a:pt x="26" y="1"/>
                    <a:pt x="26" y="1"/>
                  </a:cubicBezTo>
                  <a:cubicBezTo>
                    <a:pt x="28" y="0"/>
                    <a:pt x="31" y="0"/>
                    <a:pt x="33" y="1"/>
                  </a:cubicBezTo>
                  <a:cubicBezTo>
                    <a:pt x="57" y="15"/>
                    <a:pt x="57" y="15"/>
                    <a:pt x="57" y="15"/>
                  </a:cubicBezTo>
                  <a:cubicBezTo>
                    <a:pt x="59" y="16"/>
                    <a:pt x="58" y="18"/>
                    <a:pt x="56" y="19"/>
                  </a:cubicBezTo>
                  <a:cubicBezTo>
                    <a:pt x="33" y="33"/>
                    <a:pt x="33" y="33"/>
                    <a:pt x="33" y="33"/>
                  </a:cubicBezTo>
                  <a:cubicBezTo>
                    <a:pt x="31" y="34"/>
                    <a:pt x="27" y="34"/>
                    <a:pt x="25" y="33"/>
                  </a:cubicBezTo>
                  <a:close/>
                </a:path>
              </a:pathLst>
            </a:custGeom>
            <a:solidFill>
              <a:srgbClr val="5793C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9" name="Freeform 196">
              <a:extLst>
                <a:ext uri="{FF2B5EF4-FFF2-40B4-BE49-F238E27FC236}">
                  <a16:creationId xmlns:a16="http://schemas.microsoft.com/office/drawing/2014/main" id="{F4DDB048-F3C6-45E8-95C5-FC0EBB10B029}"/>
                </a:ext>
              </a:extLst>
            </p:cNvPr>
            <p:cNvSpPr>
              <a:spLocks/>
            </p:cNvSpPr>
            <p:nvPr/>
          </p:nvSpPr>
          <p:spPr bwMode="auto">
            <a:xfrm>
              <a:off x="9948960" y="3831923"/>
              <a:ext cx="214186" cy="122997"/>
            </a:xfrm>
            <a:custGeom>
              <a:avLst/>
              <a:gdLst>
                <a:gd name="T0" fmla="*/ 26 w 59"/>
                <a:gd name="T1" fmla="*/ 33 h 34"/>
                <a:gd name="T2" fmla="*/ 2 w 59"/>
                <a:gd name="T3" fmla="*/ 19 h 34"/>
                <a:gd name="T4" fmla="*/ 3 w 59"/>
                <a:gd name="T5" fmla="*/ 15 h 34"/>
                <a:gd name="T6" fmla="*/ 26 w 59"/>
                <a:gd name="T7" fmla="*/ 2 h 34"/>
                <a:gd name="T8" fmla="*/ 34 w 59"/>
                <a:gd name="T9" fmla="*/ 1 h 34"/>
                <a:gd name="T10" fmla="*/ 57 w 59"/>
                <a:gd name="T11" fmla="*/ 15 h 34"/>
                <a:gd name="T12" fmla="*/ 57 w 59"/>
                <a:gd name="T13" fmla="*/ 19 h 34"/>
                <a:gd name="T14" fmla="*/ 33 w 59"/>
                <a:gd name="T15" fmla="*/ 33 h 34"/>
                <a:gd name="T16" fmla="*/ 26 w 59"/>
                <a:gd name="T17" fmla="*/ 33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9" h="34">
                  <a:moveTo>
                    <a:pt x="26" y="33"/>
                  </a:moveTo>
                  <a:cubicBezTo>
                    <a:pt x="2" y="19"/>
                    <a:pt x="2" y="19"/>
                    <a:pt x="2" y="19"/>
                  </a:cubicBezTo>
                  <a:cubicBezTo>
                    <a:pt x="0" y="18"/>
                    <a:pt x="1" y="16"/>
                    <a:pt x="3" y="15"/>
                  </a:cubicBezTo>
                  <a:cubicBezTo>
                    <a:pt x="26" y="2"/>
                    <a:pt x="26" y="2"/>
                    <a:pt x="26" y="2"/>
                  </a:cubicBezTo>
                  <a:cubicBezTo>
                    <a:pt x="28" y="0"/>
                    <a:pt x="32" y="0"/>
                    <a:pt x="34" y="1"/>
                  </a:cubicBezTo>
                  <a:cubicBezTo>
                    <a:pt x="57" y="15"/>
                    <a:pt x="57" y="15"/>
                    <a:pt x="57" y="15"/>
                  </a:cubicBezTo>
                  <a:cubicBezTo>
                    <a:pt x="59" y="16"/>
                    <a:pt x="59" y="18"/>
                    <a:pt x="57" y="19"/>
                  </a:cubicBezTo>
                  <a:cubicBezTo>
                    <a:pt x="33" y="33"/>
                    <a:pt x="33" y="33"/>
                    <a:pt x="33" y="33"/>
                  </a:cubicBezTo>
                  <a:cubicBezTo>
                    <a:pt x="31" y="34"/>
                    <a:pt x="28" y="34"/>
                    <a:pt x="26" y="33"/>
                  </a:cubicBezTo>
                  <a:close/>
                </a:path>
              </a:pathLst>
            </a:custGeom>
            <a:solidFill>
              <a:srgbClr val="5793C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" name="Freeform 197">
              <a:extLst>
                <a:ext uri="{FF2B5EF4-FFF2-40B4-BE49-F238E27FC236}">
                  <a16:creationId xmlns:a16="http://schemas.microsoft.com/office/drawing/2014/main" id="{2C548859-4DBA-4BF3-B2C1-0661A5A1FE62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84681" y="3908266"/>
              <a:ext cx="214186" cy="122997"/>
            </a:xfrm>
            <a:custGeom>
              <a:avLst/>
              <a:gdLst>
                <a:gd name="T0" fmla="*/ 25 w 59"/>
                <a:gd name="T1" fmla="*/ 33 h 34"/>
                <a:gd name="T2" fmla="*/ 2 w 59"/>
                <a:gd name="T3" fmla="*/ 19 h 34"/>
                <a:gd name="T4" fmla="*/ 2 w 59"/>
                <a:gd name="T5" fmla="*/ 15 h 34"/>
                <a:gd name="T6" fmla="*/ 26 w 59"/>
                <a:gd name="T7" fmla="*/ 2 h 34"/>
                <a:gd name="T8" fmla="*/ 33 w 59"/>
                <a:gd name="T9" fmla="*/ 1 h 34"/>
                <a:gd name="T10" fmla="*/ 57 w 59"/>
                <a:gd name="T11" fmla="*/ 15 h 34"/>
                <a:gd name="T12" fmla="*/ 56 w 59"/>
                <a:gd name="T13" fmla="*/ 19 h 34"/>
                <a:gd name="T14" fmla="*/ 33 w 59"/>
                <a:gd name="T15" fmla="*/ 33 h 34"/>
                <a:gd name="T16" fmla="*/ 25 w 59"/>
                <a:gd name="T17" fmla="*/ 33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9" h="34">
                  <a:moveTo>
                    <a:pt x="25" y="33"/>
                  </a:moveTo>
                  <a:cubicBezTo>
                    <a:pt x="2" y="19"/>
                    <a:pt x="2" y="19"/>
                    <a:pt x="2" y="19"/>
                  </a:cubicBezTo>
                  <a:cubicBezTo>
                    <a:pt x="0" y="18"/>
                    <a:pt x="0" y="16"/>
                    <a:pt x="2" y="15"/>
                  </a:cubicBezTo>
                  <a:cubicBezTo>
                    <a:pt x="26" y="2"/>
                    <a:pt x="26" y="2"/>
                    <a:pt x="26" y="2"/>
                  </a:cubicBezTo>
                  <a:cubicBezTo>
                    <a:pt x="28" y="0"/>
                    <a:pt x="31" y="0"/>
                    <a:pt x="33" y="1"/>
                  </a:cubicBezTo>
                  <a:cubicBezTo>
                    <a:pt x="57" y="15"/>
                    <a:pt x="57" y="15"/>
                    <a:pt x="57" y="15"/>
                  </a:cubicBezTo>
                  <a:cubicBezTo>
                    <a:pt x="59" y="16"/>
                    <a:pt x="58" y="18"/>
                    <a:pt x="56" y="19"/>
                  </a:cubicBezTo>
                  <a:cubicBezTo>
                    <a:pt x="33" y="33"/>
                    <a:pt x="33" y="33"/>
                    <a:pt x="33" y="33"/>
                  </a:cubicBezTo>
                  <a:cubicBezTo>
                    <a:pt x="30" y="34"/>
                    <a:pt x="27" y="34"/>
                    <a:pt x="25" y="33"/>
                  </a:cubicBezTo>
                  <a:close/>
                </a:path>
              </a:pathLst>
            </a:custGeom>
            <a:solidFill>
              <a:srgbClr val="5793C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" name="Freeform 198">
              <a:extLst>
                <a:ext uri="{FF2B5EF4-FFF2-40B4-BE49-F238E27FC236}">
                  <a16:creationId xmlns:a16="http://schemas.microsoft.com/office/drawing/2014/main" id="{A8685C11-8506-4E35-8ED1-B897DDDE42A3}"/>
                </a:ext>
              </a:extLst>
            </p:cNvPr>
            <p:cNvSpPr>
              <a:spLocks/>
            </p:cNvSpPr>
            <p:nvPr/>
          </p:nvSpPr>
          <p:spPr bwMode="auto">
            <a:xfrm>
              <a:off x="8820777" y="3036682"/>
              <a:ext cx="214186" cy="122997"/>
            </a:xfrm>
            <a:custGeom>
              <a:avLst/>
              <a:gdLst>
                <a:gd name="T0" fmla="*/ 26 w 59"/>
                <a:gd name="T1" fmla="*/ 32 h 34"/>
                <a:gd name="T2" fmla="*/ 2 w 59"/>
                <a:gd name="T3" fmla="*/ 19 h 34"/>
                <a:gd name="T4" fmla="*/ 3 w 59"/>
                <a:gd name="T5" fmla="*/ 15 h 34"/>
                <a:gd name="T6" fmla="*/ 26 w 59"/>
                <a:gd name="T7" fmla="*/ 1 h 34"/>
                <a:gd name="T8" fmla="*/ 34 w 59"/>
                <a:gd name="T9" fmla="*/ 1 h 34"/>
                <a:gd name="T10" fmla="*/ 57 w 59"/>
                <a:gd name="T11" fmla="*/ 14 h 34"/>
                <a:gd name="T12" fmla="*/ 57 w 59"/>
                <a:gd name="T13" fmla="*/ 19 h 34"/>
                <a:gd name="T14" fmla="*/ 33 w 59"/>
                <a:gd name="T15" fmla="*/ 32 h 34"/>
                <a:gd name="T16" fmla="*/ 26 w 59"/>
                <a:gd name="T17" fmla="*/ 32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9" h="34">
                  <a:moveTo>
                    <a:pt x="26" y="32"/>
                  </a:moveTo>
                  <a:cubicBezTo>
                    <a:pt x="2" y="19"/>
                    <a:pt x="2" y="19"/>
                    <a:pt x="2" y="19"/>
                  </a:cubicBezTo>
                  <a:cubicBezTo>
                    <a:pt x="0" y="18"/>
                    <a:pt x="1" y="16"/>
                    <a:pt x="3" y="15"/>
                  </a:cubicBezTo>
                  <a:cubicBezTo>
                    <a:pt x="26" y="1"/>
                    <a:pt x="26" y="1"/>
                    <a:pt x="26" y="1"/>
                  </a:cubicBezTo>
                  <a:cubicBezTo>
                    <a:pt x="28" y="0"/>
                    <a:pt x="32" y="0"/>
                    <a:pt x="34" y="1"/>
                  </a:cubicBezTo>
                  <a:cubicBezTo>
                    <a:pt x="57" y="14"/>
                    <a:pt x="57" y="14"/>
                    <a:pt x="57" y="14"/>
                  </a:cubicBezTo>
                  <a:cubicBezTo>
                    <a:pt x="59" y="15"/>
                    <a:pt x="59" y="17"/>
                    <a:pt x="57" y="19"/>
                  </a:cubicBezTo>
                  <a:cubicBezTo>
                    <a:pt x="33" y="32"/>
                    <a:pt x="33" y="32"/>
                    <a:pt x="33" y="32"/>
                  </a:cubicBezTo>
                  <a:cubicBezTo>
                    <a:pt x="31" y="33"/>
                    <a:pt x="28" y="34"/>
                    <a:pt x="26" y="32"/>
                  </a:cubicBezTo>
                  <a:close/>
                </a:path>
              </a:pathLst>
            </a:custGeom>
            <a:solidFill>
              <a:srgbClr val="5793C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" name="Freeform 199">
              <a:extLst>
                <a:ext uri="{FF2B5EF4-FFF2-40B4-BE49-F238E27FC236}">
                  <a16:creationId xmlns:a16="http://schemas.microsoft.com/office/drawing/2014/main" id="{0130D810-3AAD-4EBD-B147-15420CB983FE}"/>
                </a:ext>
              </a:extLst>
            </p:cNvPr>
            <p:cNvSpPr>
              <a:spLocks/>
            </p:cNvSpPr>
            <p:nvPr/>
          </p:nvSpPr>
          <p:spPr bwMode="auto">
            <a:xfrm>
              <a:off x="8689297" y="2960339"/>
              <a:ext cx="214186" cy="122997"/>
            </a:xfrm>
            <a:custGeom>
              <a:avLst/>
              <a:gdLst>
                <a:gd name="T0" fmla="*/ 26 w 59"/>
                <a:gd name="T1" fmla="*/ 32 h 34"/>
                <a:gd name="T2" fmla="*/ 2 w 59"/>
                <a:gd name="T3" fmla="*/ 19 h 34"/>
                <a:gd name="T4" fmla="*/ 3 w 59"/>
                <a:gd name="T5" fmla="*/ 15 h 34"/>
                <a:gd name="T6" fmla="*/ 26 w 59"/>
                <a:gd name="T7" fmla="*/ 1 h 34"/>
                <a:gd name="T8" fmla="*/ 33 w 59"/>
                <a:gd name="T9" fmla="*/ 1 h 34"/>
                <a:gd name="T10" fmla="*/ 57 w 59"/>
                <a:gd name="T11" fmla="*/ 14 h 34"/>
                <a:gd name="T12" fmla="*/ 56 w 59"/>
                <a:gd name="T13" fmla="*/ 19 h 34"/>
                <a:gd name="T14" fmla="*/ 33 w 59"/>
                <a:gd name="T15" fmla="*/ 32 h 34"/>
                <a:gd name="T16" fmla="*/ 26 w 59"/>
                <a:gd name="T17" fmla="*/ 32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9" h="34">
                  <a:moveTo>
                    <a:pt x="26" y="32"/>
                  </a:moveTo>
                  <a:cubicBezTo>
                    <a:pt x="2" y="19"/>
                    <a:pt x="2" y="19"/>
                    <a:pt x="2" y="19"/>
                  </a:cubicBezTo>
                  <a:cubicBezTo>
                    <a:pt x="0" y="18"/>
                    <a:pt x="0" y="16"/>
                    <a:pt x="3" y="15"/>
                  </a:cubicBezTo>
                  <a:cubicBezTo>
                    <a:pt x="26" y="1"/>
                    <a:pt x="26" y="1"/>
                    <a:pt x="26" y="1"/>
                  </a:cubicBezTo>
                  <a:cubicBezTo>
                    <a:pt x="28" y="0"/>
                    <a:pt x="31" y="0"/>
                    <a:pt x="33" y="1"/>
                  </a:cubicBezTo>
                  <a:cubicBezTo>
                    <a:pt x="57" y="14"/>
                    <a:pt x="57" y="14"/>
                    <a:pt x="57" y="14"/>
                  </a:cubicBezTo>
                  <a:cubicBezTo>
                    <a:pt x="59" y="16"/>
                    <a:pt x="59" y="17"/>
                    <a:pt x="56" y="19"/>
                  </a:cubicBezTo>
                  <a:cubicBezTo>
                    <a:pt x="33" y="32"/>
                    <a:pt x="33" y="32"/>
                    <a:pt x="33" y="32"/>
                  </a:cubicBezTo>
                  <a:cubicBezTo>
                    <a:pt x="31" y="33"/>
                    <a:pt x="27" y="34"/>
                    <a:pt x="26" y="32"/>
                  </a:cubicBezTo>
                  <a:close/>
                </a:path>
              </a:pathLst>
            </a:custGeom>
            <a:solidFill>
              <a:srgbClr val="5793C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" name="Freeform 200">
              <a:extLst>
                <a:ext uri="{FF2B5EF4-FFF2-40B4-BE49-F238E27FC236}">
                  <a16:creationId xmlns:a16="http://schemas.microsoft.com/office/drawing/2014/main" id="{2F90456F-09AB-4870-9AE5-4E407A4BF06E}"/>
                </a:ext>
              </a:extLst>
            </p:cNvPr>
            <p:cNvSpPr>
              <a:spLocks/>
            </p:cNvSpPr>
            <p:nvPr/>
          </p:nvSpPr>
          <p:spPr bwMode="auto">
            <a:xfrm>
              <a:off x="8559937" y="2883995"/>
              <a:ext cx="214186" cy="122997"/>
            </a:xfrm>
            <a:custGeom>
              <a:avLst/>
              <a:gdLst>
                <a:gd name="T0" fmla="*/ 25 w 59"/>
                <a:gd name="T1" fmla="*/ 33 h 34"/>
                <a:gd name="T2" fmla="*/ 2 w 59"/>
                <a:gd name="T3" fmla="*/ 19 h 34"/>
                <a:gd name="T4" fmla="*/ 2 w 59"/>
                <a:gd name="T5" fmla="*/ 15 h 34"/>
                <a:gd name="T6" fmla="*/ 26 w 59"/>
                <a:gd name="T7" fmla="*/ 1 h 34"/>
                <a:gd name="T8" fmla="*/ 33 w 59"/>
                <a:gd name="T9" fmla="*/ 1 h 34"/>
                <a:gd name="T10" fmla="*/ 57 w 59"/>
                <a:gd name="T11" fmla="*/ 14 h 34"/>
                <a:gd name="T12" fmla="*/ 56 w 59"/>
                <a:gd name="T13" fmla="*/ 19 h 34"/>
                <a:gd name="T14" fmla="*/ 33 w 59"/>
                <a:gd name="T15" fmla="*/ 32 h 34"/>
                <a:gd name="T16" fmla="*/ 25 w 59"/>
                <a:gd name="T17" fmla="*/ 33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9" h="34">
                  <a:moveTo>
                    <a:pt x="25" y="33"/>
                  </a:moveTo>
                  <a:cubicBezTo>
                    <a:pt x="2" y="19"/>
                    <a:pt x="2" y="19"/>
                    <a:pt x="2" y="19"/>
                  </a:cubicBezTo>
                  <a:cubicBezTo>
                    <a:pt x="0" y="18"/>
                    <a:pt x="0" y="16"/>
                    <a:pt x="2" y="15"/>
                  </a:cubicBezTo>
                  <a:cubicBezTo>
                    <a:pt x="26" y="1"/>
                    <a:pt x="26" y="1"/>
                    <a:pt x="26" y="1"/>
                  </a:cubicBezTo>
                  <a:cubicBezTo>
                    <a:pt x="28" y="0"/>
                    <a:pt x="31" y="0"/>
                    <a:pt x="33" y="1"/>
                  </a:cubicBezTo>
                  <a:cubicBezTo>
                    <a:pt x="57" y="14"/>
                    <a:pt x="57" y="14"/>
                    <a:pt x="57" y="14"/>
                  </a:cubicBezTo>
                  <a:cubicBezTo>
                    <a:pt x="59" y="16"/>
                    <a:pt x="58" y="17"/>
                    <a:pt x="56" y="19"/>
                  </a:cubicBezTo>
                  <a:cubicBezTo>
                    <a:pt x="33" y="32"/>
                    <a:pt x="33" y="32"/>
                    <a:pt x="33" y="32"/>
                  </a:cubicBezTo>
                  <a:cubicBezTo>
                    <a:pt x="31" y="34"/>
                    <a:pt x="27" y="34"/>
                    <a:pt x="25" y="33"/>
                  </a:cubicBezTo>
                  <a:close/>
                </a:path>
              </a:pathLst>
            </a:custGeom>
            <a:solidFill>
              <a:srgbClr val="5793C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4" name="Freeform 201">
              <a:extLst>
                <a:ext uri="{FF2B5EF4-FFF2-40B4-BE49-F238E27FC236}">
                  <a16:creationId xmlns:a16="http://schemas.microsoft.com/office/drawing/2014/main" id="{D90D64A2-B6BB-4128-8F4D-3A60D5D4448B}"/>
                </a:ext>
              </a:extLst>
            </p:cNvPr>
            <p:cNvSpPr>
              <a:spLocks/>
            </p:cNvSpPr>
            <p:nvPr/>
          </p:nvSpPr>
          <p:spPr bwMode="auto">
            <a:xfrm>
              <a:off x="8428457" y="2807652"/>
              <a:ext cx="209944" cy="122997"/>
            </a:xfrm>
            <a:custGeom>
              <a:avLst/>
              <a:gdLst>
                <a:gd name="T0" fmla="*/ 25 w 58"/>
                <a:gd name="T1" fmla="*/ 33 h 34"/>
                <a:gd name="T2" fmla="*/ 1 w 58"/>
                <a:gd name="T3" fmla="*/ 19 h 34"/>
                <a:gd name="T4" fmla="*/ 2 w 58"/>
                <a:gd name="T5" fmla="*/ 15 h 34"/>
                <a:gd name="T6" fmla="*/ 25 w 58"/>
                <a:gd name="T7" fmla="*/ 1 h 34"/>
                <a:gd name="T8" fmla="*/ 33 w 58"/>
                <a:gd name="T9" fmla="*/ 1 h 34"/>
                <a:gd name="T10" fmla="*/ 56 w 58"/>
                <a:gd name="T11" fmla="*/ 15 h 34"/>
                <a:gd name="T12" fmla="*/ 56 w 58"/>
                <a:gd name="T13" fmla="*/ 19 h 34"/>
                <a:gd name="T14" fmla="*/ 32 w 58"/>
                <a:gd name="T15" fmla="*/ 32 h 34"/>
                <a:gd name="T16" fmla="*/ 25 w 58"/>
                <a:gd name="T17" fmla="*/ 33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8" h="34">
                  <a:moveTo>
                    <a:pt x="25" y="33"/>
                  </a:moveTo>
                  <a:cubicBezTo>
                    <a:pt x="1" y="19"/>
                    <a:pt x="1" y="19"/>
                    <a:pt x="1" y="19"/>
                  </a:cubicBezTo>
                  <a:cubicBezTo>
                    <a:pt x="0" y="18"/>
                    <a:pt x="0" y="16"/>
                    <a:pt x="2" y="15"/>
                  </a:cubicBezTo>
                  <a:cubicBezTo>
                    <a:pt x="25" y="1"/>
                    <a:pt x="25" y="1"/>
                    <a:pt x="25" y="1"/>
                  </a:cubicBezTo>
                  <a:cubicBezTo>
                    <a:pt x="28" y="0"/>
                    <a:pt x="31" y="0"/>
                    <a:pt x="33" y="1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58" y="16"/>
                    <a:pt x="58" y="18"/>
                    <a:pt x="56" y="19"/>
                  </a:cubicBezTo>
                  <a:cubicBezTo>
                    <a:pt x="32" y="32"/>
                    <a:pt x="32" y="32"/>
                    <a:pt x="32" y="32"/>
                  </a:cubicBezTo>
                  <a:cubicBezTo>
                    <a:pt x="30" y="34"/>
                    <a:pt x="27" y="34"/>
                    <a:pt x="25" y="33"/>
                  </a:cubicBezTo>
                  <a:close/>
                </a:path>
              </a:pathLst>
            </a:custGeom>
            <a:solidFill>
              <a:srgbClr val="5793C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" name="Freeform 202">
              <a:extLst>
                <a:ext uri="{FF2B5EF4-FFF2-40B4-BE49-F238E27FC236}">
                  <a16:creationId xmlns:a16="http://schemas.microsoft.com/office/drawing/2014/main" id="{E414B9A8-AFC3-4105-9014-F3EA02529284}"/>
                </a:ext>
              </a:extLst>
            </p:cNvPr>
            <p:cNvSpPr>
              <a:spLocks/>
            </p:cNvSpPr>
            <p:nvPr/>
          </p:nvSpPr>
          <p:spPr bwMode="auto">
            <a:xfrm>
              <a:off x="8562058" y="2760998"/>
              <a:ext cx="156928" cy="91188"/>
            </a:xfrm>
            <a:custGeom>
              <a:avLst/>
              <a:gdLst>
                <a:gd name="T0" fmla="*/ 25 w 43"/>
                <a:gd name="T1" fmla="*/ 24 h 25"/>
                <a:gd name="T2" fmla="*/ 2 w 43"/>
                <a:gd name="T3" fmla="*/ 10 h 25"/>
                <a:gd name="T4" fmla="*/ 2 w 43"/>
                <a:gd name="T5" fmla="*/ 6 h 25"/>
                <a:gd name="T6" fmla="*/ 10 w 43"/>
                <a:gd name="T7" fmla="*/ 2 h 25"/>
                <a:gd name="T8" fmla="*/ 17 w 43"/>
                <a:gd name="T9" fmla="*/ 1 h 25"/>
                <a:gd name="T10" fmla="*/ 41 w 43"/>
                <a:gd name="T11" fmla="*/ 15 h 25"/>
                <a:gd name="T12" fmla="*/ 40 w 43"/>
                <a:gd name="T13" fmla="*/ 19 h 25"/>
                <a:gd name="T14" fmla="*/ 33 w 43"/>
                <a:gd name="T15" fmla="*/ 24 h 25"/>
                <a:gd name="T16" fmla="*/ 25 w 43"/>
                <a:gd name="T17" fmla="*/ 24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3" h="25">
                  <a:moveTo>
                    <a:pt x="25" y="24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0" y="9"/>
                    <a:pt x="0" y="7"/>
                    <a:pt x="2" y="6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2" y="0"/>
                    <a:pt x="15" y="0"/>
                    <a:pt x="17" y="1"/>
                  </a:cubicBezTo>
                  <a:cubicBezTo>
                    <a:pt x="41" y="15"/>
                    <a:pt x="41" y="15"/>
                    <a:pt x="41" y="15"/>
                  </a:cubicBezTo>
                  <a:cubicBezTo>
                    <a:pt x="43" y="16"/>
                    <a:pt x="43" y="18"/>
                    <a:pt x="40" y="19"/>
                  </a:cubicBezTo>
                  <a:cubicBezTo>
                    <a:pt x="33" y="24"/>
                    <a:pt x="33" y="24"/>
                    <a:pt x="33" y="24"/>
                  </a:cubicBezTo>
                  <a:cubicBezTo>
                    <a:pt x="31" y="25"/>
                    <a:pt x="27" y="25"/>
                    <a:pt x="25" y="24"/>
                  </a:cubicBezTo>
                  <a:close/>
                </a:path>
              </a:pathLst>
            </a:custGeom>
            <a:solidFill>
              <a:srgbClr val="5793C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" name="Freeform 203">
              <a:extLst>
                <a:ext uri="{FF2B5EF4-FFF2-40B4-BE49-F238E27FC236}">
                  <a16:creationId xmlns:a16="http://schemas.microsoft.com/office/drawing/2014/main" id="{BC9ED0A8-4EFD-4A02-A9D9-275204F785AF}"/>
                </a:ext>
              </a:extLst>
            </p:cNvPr>
            <p:cNvSpPr>
              <a:spLocks/>
            </p:cNvSpPr>
            <p:nvPr/>
          </p:nvSpPr>
          <p:spPr bwMode="auto">
            <a:xfrm>
              <a:off x="8733830" y="2862789"/>
              <a:ext cx="154808" cy="86947"/>
            </a:xfrm>
            <a:custGeom>
              <a:avLst/>
              <a:gdLst>
                <a:gd name="T0" fmla="*/ 26 w 43"/>
                <a:gd name="T1" fmla="*/ 23 h 24"/>
                <a:gd name="T2" fmla="*/ 2 w 43"/>
                <a:gd name="T3" fmla="*/ 10 h 24"/>
                <a:gd name="T4" fmla="*/ 3 w 43"/>
                <a:gd name="T5" fmla="*/ 5 h 24"/>
                <a:gd name="T6" fmla="*/ 10 w 43"/>
                <a:gd name="T7" fmla="*/ 1 h 24"/>
                <a:gd name="T8" fmla="*/ 18 w 43"/>
                <a:gd name="T9" fmla="*/ 1 h 24"/>
                <a:gd name="T10" fmla="*/ 41 w 43"/>
                <a:gd name="T11" fmla="*/ 14 h 24"/>
                <a:gd name="T12" fmla="*/ 41 w 43"/>
                <a:gd name="T13" fmla="*/ 19 h 24"/>
                <a:gd name="T14" fmla="*/ 33 w 43"/>
                <a:gd name="T15" fmla="*/ 23 h 24"/>
                <a:gd name="T16" fmla="*/ 26 w 43"/>
                <a:gd name="T17" fmla="*/ 2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3" h="24">
                  <a:moveTo>
                    <a:pt x="26" y="23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0" y="9"/>
                    <a:pt x="0" y="7"/>
                    <a:pt x="3" y="5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13" y="0"/>
                    <a:pt x="16" y="0"/>
                    <a:pt x="18" y="1"/>
                  </a:cubicBezTo>
                  <a:cubicBezTo>
                    <a:pt x="41" y="14"/>
                    <a:pt x="41" y="14"/>
                    <a:pt x="41" y="14"/>
                  </a:cubicBezTo>
                  <a:cubicBezTo>
                    <a:pt x="43" y="15"/>
                    <a:pt x="43" y="17"/>
                    <a:pt x="41" y="19"/>
                  </a:cubicBezTo>
                  <a:cubicBezTo>
                    <a:pt x="33" y="23"/>
                    <a:pt x="33" y="23"/>
                    <a:pt x="33" y="23"/>
                  </a:cubicBezTo>
                  <a:cubicBezTo>
                    <a:pt x="31" y="24"/>
                    <a:pt x="28" y="24"/>
                    <a:pt x="26" y="23"/>
                  </a:cubicBezTo>
                  <a:close/>
                </a:path>
              </a:pathLst>
            </a:custGeom>
            <a:solidFill>
              <a:srgbClr val="5793C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7" name="Freeform 204">
              <a:extLst>
                <a:ext uri="{FF2B5EF4-FFF2-40B4-BE49-F238E27FC236}">
                  <a16:creationId xmlns:a16="http://schemas.microsoft.com/office/drawing/2014/main" id="{9CFE7EB1-2C60-45BE-BD52-512863701BF7}"/>
                </a:ext>
              </a:extLst>
            </p:cNvPr>
            <p:cNvSpPr>
              <a:spLocks/>
            </p:cNvSpPr>
            <p:nvPr/>
          </p:nvSpPr>
          <p:spPr bwMode="auto">
            <a:xfrm>
              <a:off x="8863190" y="2934891"/>
              <a:ext cx="156928" cy="91188"/>
            </a:xfrm>
            <a:custGeom>
              <a:avLst/>
              <a:gdLst>
                <a:gd name="T0" fmla="*/ 26 w 43"/>
                <a:gd name="T1" fmla="*/ 24 h 25"/>
                <a:gd name="T2" fmla="*/ 2 w 43"/>
                <a:gd name="T3" fmla="*/ 11 h 25"/>
                <a:gd name="T4" fmla="*/ 3 w 43"/>
                <a:gd name="T5" fmla="*/ 6 h 25"/>
                <a:gd name="T6" fmla="*/ 10 w 43"/>
                <a:gd name="T7" fmla="*/ 2 h 25"/>
                <a:gd name="T8" fmla="*/ 18 w 43"/>
                <a:gd name="T9" fmla="*/ 2 h 25"/>
                <a:gd name="T10" fmla="*/ 41 w 43"/>
                <a:gd name="T11" fmla="*/ 15 h 25"/>
                <a:gd name="T12" fmla="*/ 41 w 43"/>
                <a:gd name="T13" fmla="*/ 19 h 25"/>
                <a:gd name="T14" fmla="*/ 33 w 43"/>
                <a:gd name="T15" fmla="*/ 24 h 25"/>
                <a:gd name="T16" fmla="*/ 26 w 43"/>
                <a:gd name="T17" fmla="*/ 24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3" h="25">
                  <a:moveTo>
                    <a:pt x="26" y="24"/>
                  </a:moveTo>
                  <a:cubicBezTo>
                    <a:pt x="2" y="11"/>
                    <a:pt x="2" y="11"/>
                    <a:pt x="2" y="11"/>
                  </a:cubicBezTo>
                  <a:cubicBezTo>
                    <a:pt x="0" y="10"/>
                    <a:pt x="1" y="8"/>
                    <a:pt x="3" y="6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3" y="1"/>
                    <a:pt x="16" y="0"/>
                    <a:pt x="18" y="2"/>
                  </a:cubicBezTo>
                  <a:cubicBezTo>
                    <a:pt x="41" y="15"/>
                    <a:pt x="41" y="15"/>
                    <a:pt x="41" y="15"/>
                  </a:cubicBezTo>
                  <a:cubicBezTo>
                    <a:pt x="43" y="16"/>
                    <a:pt x="43" y="18"/>
                    <a:pt x="41" y="19"/>
                  </a:cubicBezTo>
                  <a:cubicBezTo>
                    <a:pt x="33" y="24"/>
                    <a:pt x="33" y="24"/>
                    <a:pt x="33" y="24"/>
                  </a:cubicBezTo>
                  <a:cubicBezTo>
                    <a:pt x="31" y="25"/>
                    <a:pt x="28" y="25"/>
                    <a:pt x="26" y="24"/>
                  </a:cubicBezTo>
                  <a:close/>
                </a:path>
              </a:pathLst>
            </a:custGeom>
            <a:solidFill>
              <a:srgbClr val="5793C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8" name="Freeform 205">
              <a:extLst>
                <a:ext uri="{FF2B5EF4-FFF2-40B4-BE49-F238E27FC236}">
                  <a16:creationId xmlns:a16="http://schemas.microsoft.com/office/drawing/2014/main" id="{C7DF19D6-8469-44E3-B0E7-1032C2AE6C03}"/>
                </a:ext>
              </a:extLst>
            </p:cNvPr>
            <p:cNvSpPr>
              <a:spLocks/>
            </p:cNvSpPr>
            <p:nvPr/>
          </p:nvSpPr>
          <p:spPr bwMode="auto">
            <a:xfrm>
              <a:off x="8994670" y="3011234"/>
              <a:ext cx="159049" cy="91188"/>
            </a:xfrm>
            <a:custGeom>
              <a:avLst/>
              <a:gdLst>
                <a:gd name="T0" fmla="*/ 26 w 44"/>
                <a:gd name="T1" fmla="*/ 24 h 25"/>
                <a:gd name="T2" fmla="*/ 2 w 44"/>
                <a:gd name="T3" fmla="*/ 10 h 25"/>
                <a:gd name="T4" fmla="*/ 3 w 44"/>
                <a:gd name="T5" fmla="*/ 6 h 25"/>
                <a:gd name="T6" fmla="*/ 11 w 44"/>
                <a:gd name="T7" fmla="*/ 2 h 25"/>
                <a:gd name="T8" fmla="*/ 18 w 44"/>
                <a:gd name="T9" fmla="*/ 1 h 25"/>
                <a:gd name="T10" fmla="*/ 42 w 44"/>
                <a:gd name="T11" fmla="*/ 15 h 25"/>
                <a:gd name="T12" fmla="*/ 41 w 44"/>
                <a:gd name="T13" fmla="*/ 19 h 25"/>
                <a:gd name="T14" fmla="*/ 33 w 44"/>
                <a:gd name="T15" fmla="*/ 24 h 25"/>
                <a:gd name="T16" fmla="*/ 26 w 44"/>
                <a:gd name="T17" fmla="*/ 24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4" h="25">
                  <a:moveTo>
                    <a:pt x="26" y="24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0" y="9"/>
                    <a:pt x="1" y="7"/>
                    <a:pt x="3" y="6"/>
                  </a:cubicBezTo>
                  <a:cubicBezTo>
                    <a:pt x="11" y="2"/>
                    <a:pt x="11" y="2"/>
                    <a:pt x="11" y="2"/>
                  </a:cubicBezTo>
                  <a:cubicBezTo>
                    <a:pt x="13" y="0"/>
                    <a:pt x="16" y="0"/>
                    <a:pt x="18" y="1"/>
                  </a:cubicBezTo>
                  <a:cubicBezTo>
                    <a:pt x="42" y="15"/>
                    <a:pt x="42" y="15"/>
                    <a:pt x="42" y="15"/>
                  </a:cubicBezTo>
                  <a:cubicBezTo>
                    <a:pt x="44" y="16"/>
                    <a:pt x="43" y="18"/>
                    <a:pt x="41" y="19"/>
                  </a:cubicBezTo>
                  <a:cubicBezTo>
                    <a:pt x="33" y="24"/>
                    <a:pt x="33" y="24"/>
                    <a:pt x="33" y="24"/>
                  </a:cubicBezTo>
                  <a:cubicBezTo>
                    <a:pt x="31" y="25"/>
                    <a:pt x="28" y="25"/>
                    <a:pt x="26" y="24"/>
                  </a:cubicBezTo>
                  <a:close/>
                </a:path>
              </a:pathLst>
            </a:custGeom>
            <a:solidFill>
              <a:srgbClr val="5793C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" name="Freeform 206">
              <a:extLst>
                <a:ext uri="{FF2B5EF4-FFF2-40B4-BE49-F238E27FC236}">
                  <a16:creationId xmlns:a16="http://schemas.microsoft.com/office/drawing/2014/main" id="{BC2D0E08-0575-4A47-9243-023823E55CE5}"/>
                </a:ext>
              </a:extLst>
            </p:cNvPr>
            <p:cNvSpPr>
              <a:spLocks/>
            </p:cNvSpPr>
            <p:nvPr/>
          </p:nvSpPr>
          <p:spPr bwMode="auto">
            <a:xfrm>
              <a:off x="9128270" y="3087577"/>
              <a:ext cx="156928" cy="89067"/>
            </a:xfrm>
            <a:custGeom>
              <a:avLst/>
              <a:gdLst>
                <a:gd name="T0" fmla="*/ 25 w 43"/>
                <a:gd name="T1" fmla="*/ 24 h 25"/>
                <a:gd name="T2" fmla="*/ 1 w 43"/>
                <a:gd name="T3" fmla="*/ 10 h 25"/>
                <a:gd name="T4" fmla="*/ 2 w 43"/>
                <a:gd name="T5" fmla="*/ 6 h 25"/>
                <a:gd name="T6" fmla="*/ 10 w 43"/>
                <a:gd name="T7" fmla="*/ 2 h 25"/>
                <a:gd name="T8" fmla="*/ 17 w 43"/>
                <a:gd name="T9" fmla="*/ 1 h 25"/>
                <a:gd name="T10" fmla="*/ 41 w 43"/>
                <a:gd name="T11" fmla="*/ 15 h 25"/>
                <a:gd name="T12" fmla="*/ 40 w 43"/>
                <a:gd name="T13" fmla="*/ 19 h 25"/>
                <a:gd name="T14" fmla="*/ 32 w 43"/>
                <a:gd name="T15" fmla="*/ 24 h 25"/>
                <a:gd name="T16" fmla="*/ 25 w 43"/>
                <a:gd name="T17" fmla="*/ 24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3" h="25">
                  <a:moveTo>
                    <a:pt x="25" y="24"/>
                  </a:moveTo>
                  <a:cubicBezTo>
                    <a:pt x="1" y="10"/>
                    <a:pt x="1" y="10"/>
                    <a:pt x="1" y="10"/>
                  </a:cubicBezTo>
                  <a:cubicBezTo>
                    <a:pt x="0" y="9"/>
                    <a:pt x="0" y="7"/>
                    <a:pt x="2" y="6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2" y="0"/>
                    <a:pt x="15" y="0"/>
                    <a:pt x="17" y="1"/>
                  </a:cubicBezTo>
                  <a:cubicBezTo>
                    <a:pt x="41" y="15"/>
                    <a:pt x="41" y="15"/>
                    <a:pt x="41" y="15"/>
                  </a:cubicBezTo>
                  <a:cubicBezTo>
                    <a:pt x="43" y="16"/>
                    <a:pt x="42" y="18"/>
                    <a:pt x="40" y="19"/>
                  </a:cubicBezTo>
                  <a:cubicBezTo>
                    <a:pt x="32" y="24"/>
                    <a:pt x="32" y="24"/>
                    <a:pt x="32" y="24"/>
                  </a:cubicBezTo>
                  <a:cubicBezTo>
                    <a:pt x="30" y="25"/>
                    <a:pt x="27" y="25"/>
                    <a:pt x="25" y="24"/>
                  </a:cubicBezTo>
                  <a:close/>
                </a:path>
              </a:pathLst>
            </a:custGeom>
            <a:solidFill>
              <a:srgbClr val="5793C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" name="Freeform 207">
              <a:extLst>
                <a:ext uri="{FF2B5EF4-FFF2-40B4-BE49-F238E27FC236}">
                  <a16:creationId xmlns:a16="http://schemas.microsoft.com/office/drawing/2014/main" id="{CABAC52E-C9D4-4EAC-9896-5A8870A3BC30}"/>
                </a:ext>
              </a:extLst>
            </p:cNvPr>
            <p:cNvSpPr>
              <a:spLocks/>
            </p:cNvSpPr>
            <p:nvPr/>
          </p:nvSpPr>
          <p:spPr bwMode="auto">
            <a:xfrm>
              <a:off x="9857771" y="3509585"/>
              <a:ext cx="156928" cy="91188"/>
            </a:xfrm>
            <a:custGeom>
              <a:avLst/>
              <a:gdLst>
                <a:gd name="T0" fmla="*/ 26 w 43"/>
                <a:gd name="T1" fmla="*/ 23 h 25"/>
                <a:gd name="T2" fmla="*/ 2 w 43"/>
                <a:gd name="T3" fmla="*/ 10 h 25"/>
                <a:gd name="T4" fmla="*/ 3 w 43"/>
                <a:gd name="T5" fmla="*/ 6 h 25"/>
                <a:gd name="T6" fmla="*/ 10 w 43"/>
                <a:gd name="T7" fmla="*/ 1 h 25"/>
                <a:gd name="T8" fmla="*/ 18 w 43"/>
                <a:gd name="T9" fmla="*/ 1 h 25"/>
                <a:gd name="T10" fmla="*/ 41 w 43"/>
                <a:gd name="T11" fmla="*/ 14 h 25"/>
                <a:gd name="T12" fmla="*/ 41 w 43"/>
                <a:gd name="T13" fmla="*/ 19 h 25"/>
                <a:gd name="T14" fmla="*/ 33 w 43"/>
                <a:gd name="T15" fmla="*/ 23 h 25"/>
                <a:gd name="T16" fmla="*/ 26 w 43"/>
                <a:gd name="T17" fmla="*/ 23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3" h="25">
                  <a:moveTo>
                    <a:pt x="26" y="23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0" y="9"/>
                    <a:pt x="1" y="7"/>
                    <a:pt x="3" y="6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13" y="0"/>
                    <a:pt x="16" y="0"/>
                    <a:pt x="18" y="1"/>
                  </a:cubicBezTo>
                  <a:cubicBezTo>
                    <a:pt x="41" y="14"/>
                    <a:pt x="41" y="14"/>
                    <a:pt x="41" y="14"/>
                  </a:cubicBezTo>
                  <a:cubicBezTo>
                    <a:pt x="43" y="15"/>
                    <a:pt x="43" y="17"/>
                    <a:pt x="41" y="19"/>
                  </a:cubicBezTo>
                  <a:cubicBezTo>
                    <a:pt x="33" y="23"/>
                    <a:pt x="33" y="23"/>
                    <a:pt x="33" y="23"/>
                  </a:cubicBezTo>
                  <a:cubicBezTo>
                    <a:pt x="31" y="24"/>
                    <a:pt x="28" y="25"/>
                    <a:pt x="26" y="23"/>
                  </a:cubicBezTo>
                  <a:close/>
                </a:path>
              </a:pathLst>
            </a:custGeom>
            <a:solidFill>
              <a:srgbClr val="5793C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1" name="Freeform 208">
              <a:extLst>
                <a:ext uri="{FF2B5EF4-FFF2-40B4-BE49-F238E27FC236}">
                  <a16:creationId xmlns:a16="http://schemas.microsoft.com/office/drawing/2014/main" id="{54A0B442-40F5-47E5-9285-B744DD349BDC}"/>
                </a:ext>
              </a:extLst>
            </p:cNvPr>
            <p:cNvSpPr>
              <a:spLocks/>
            </p:cNvSpPr>
            <p:nvPr/>
          </p:nvSpPr>
          <p:spPr bwMode="auto">
            <a:xfrm>
              <a:off x="9989251" y="3585928"/>
              <a:ext cx="159049" cy="86947"/>
            </a:xfrm>
            <a:custGeom>
              <a:avLst/>
              <a:gdLst>
                <a:gd name="T0" fmla="*/ 26 w 44"/>
                <a:gd name="T1" fmla="*/ 23 h 24"/>
                <a:gd name="T2" fmla="*/ 2 w 44"/>
                <a:gd name="T3" fmla="*/ 10 h 24"/>
                <a:gd name="T4" fmla="*/ 3 w 44"/>
                <a:gd name="T5" fmla="*/ 5 h 24"/>
                <a:gd name="T6" fmla="*/ 11 w 44"/>
                <a:gd name="T7" fmla="*/ 1 h 24"/>
                <a:gd name="T8" fmla="*/ 18 w 44"/>
                <a:gd name="T9" fmla="*/ 1 h 24"/>
                <a:gd name="T10" fmla="*/ 42 w 44"/>
                <a:gd name="T11" fmla="*/ 14 h 24"/>
                <a:gd name="T12" fmla="*/ 41 w 44"/>
                <a:gd name="T13" fmla="*/ 19 h 24"/>
                <a:gd name="T14" fmla="*/ 33 w 44"/>
                <a:gd name="T15" fmla="*/ 23 h 24"/>
                <a:gd name="T16" fmla="*/ 26 w 44"/>
                <a:gd name="T17" fmla="*/ 2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4" h="24">
                  <a:moveTo>
                    <a:pt x="26" y="23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0" y="9"/>
                    <a:pt x="1" y="7"/>
                    <a:pt x="3" y="5"/>
                  </a:cubicBezTo>
                  <a:cubicBezTo>
                    <a:pt x="11" y="1"/>
                    <a:pt x="11" y="1"/>
                    <a:pt x="11" y="1"/>
                  </a:cubicBezTo>
                  <a:cubicBezTo>
                    <a:pt x="13" y="0"/>
                    <a:pt x="16" y="0"/>
                    <a:pt x="18" y="1"/>
                  </a:cubicBezTo>
                  <a:cubicBezTo>
                    <a:pt x="42" y="14"/>
                    <a:pt x="42" y="14"/>
                    <a:pt x="42" y="14"/>
                  </a:cubicBezTo>
                  <a:cubicBezTo>
                    <a:pt x="44" y="15"/>
                    <a:pt x="43" y="17"/>
                    <a:pt x="41" y="19"/>
                  </a:cubicBezTo>
                  <a:cubicBezTo>
                    <a:pt x="33" y="23"/>
                    <a:pt x="33" y="23"/>
                    <a:pt x="33" y="23"/>
                  </a:cubicBezTo>
                  <a:cubicBezTo>
                    <a:pt x="31" y="24"/>
                    <a:pt x="28" y="24"/>
                    <a:pt x="26" y="23"/>
                  </a:cubicBezTo>
                  <a:close/>
                </a:path>
              </a:pathLst>
            </a:custGeom>
            <a:solidFill>
              <a:srgbClr val="5793C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" name="Freeform 209">
              <a:extLst>
                <a:ext uri="{FF2B5EF4-FFF2-40B4-BE49-F238E27FC236}">
                  <a16:creationId xmlns:a16="http://schemas.microsoft.com/office/drawing/2014/main" id="{D07AFEC3-CEEB-4AFC-A67F-B724F45F7136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22853" y="3658030"/>
              <a:ext cx="156928" cy="91188"/>
            </a:xfrm>
            <a:custGeom>
              <a:avLst/>
              <a:gdLst>
                <a:gd name="T0" fmla="*/ 25 w 43"/>
                <a:gd name="T1" fmla="*/ 24 h 25"/>
                <a:gd name="T2" fmla="*/ 1 w 43"/>
                <a:gd name="T3" fmla="*/ 11 h 25"/>
                <a:gd name="T4" fmla="*/ 2 w 43"/>
                <a:gd name="T5" fmla="*/ 6 h 25"/>
                <a:gd name="T6" fmla="*/ 10 w 43"/>
                <a:gd name="T7" fmla="*/ 2 h 25"/>
                <a:gd name="T8" fmla="*/ 17 w 43"/>
                <a:gd name="T9" fmla="*/ 1 h 25"/>
                <a:gd name="T10" fmla="*/ 41 w 43"/>
                <a:gd name="T11" fmla="*/ 15 h 25"/>
                <a:gd name="T12" fmla="*/ 40 w 43"/>
                <a:gd name="T13" fmla="*/ 19 h 25"/>
                <a:gd name="T14" fmla="*/ 32 w 43"/>
                <a:gd name="T15" fmla="*/ 24 h 25"/>
                <a:gd name="T16" fmla="*/ 25 w 43"/>
                <a:gd name="T17" fmla="*/ 24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3" h="25">
                  <a:moveTo>
                    <a:pt x="25" y="24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0" y="9"/>
                    <a:pt x="0" y="8"/>
                    <a:pt x="2" y="6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2" y="1"/>
                    <a:pt x="15" y="0"/>
                    <a:pt x="17" y="1"/>
                  </a:cubicBezTo>
                  <a:cubicBezTo>
                    <a:pt x="41" y="15"/>
                    <a:pt x="41" y="15"/>
                    <a:pt x="41" y="15"/>
                  </a:cubicBezTo>
                  <a:cubicBezTo>
                    <a:pt x="43" y="16"/>
                    <a:pt x="42" y="18"/>
                    <a:pt x="40" y="19"/>
                  </a:cubicBezTo>
                  <a:cubicBezTo>
                    <a:pt x="32" y="24"/>
                    <a:pt x="32" y="24"/>
                    <a:pt x="32" y="24"/>
                  </a:cubicBezTo>
                  <a:cubicBezTo>
                    <a:pt x="30" y="25"/>
                    <a:pt x="27" y="25"/>
                    <a:pt x="25" y="24"/>
                  </a:cubicBezTo>
                  <a:close/>
                </a:path>
              </a:pathLst>
            </a:custGeom>
            <a:solidFill>
              <a:srgbClr val="5793C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" name="Freeform 210">
              <a:extLst>
                <a:ext uri="{FF2B5EF4-FFF2-40B4-BE49-F238E27FC236}">
                  <a16:creationId xmlns:a16="http://schemas.microsoft.com/office/drawing/2014/main" id="{178259F5-8B1E-4DF3-80BA-9F45967EE0C6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54333" y="3734373"/>
              <a:ext cx="156928" cy="91188"/>
            </a:xfrm>
            <a:custGeom>
              <a:avLst/>
              <a:gdLst>
                <a:gd name="T0" fmla="*/ 25 w 43"/>
                <a:gd name="T1" fmla="*/ 24 h 25"/>
                <a:gd name="T2" fmla="*/ 2 w 43"/>
                <a:gd name="T3" fmla="*/ 10 h 25"/>
                <a:gd name="T4" fmla="*/ 2 w 43"/>
                <a:gd name="T5" fmla="*/ 6 h 25"/>
                <a:gd name="T6" fmla="*/ 10 w 43"/>
                <a:gd name="T7" fmla="*/ 2 h 25"/>
                <a:gd name="T8" fmla="*/ 17 w 43"/>
                <a:gd name="T9" fmla="*/ 1 h 25"/>
                <a:gd name="T10" fmla="*/ 41 w 43"/>
                <a:gd name="T11" fmla="*/ 15 h 25"/>
                <a:gd name="T12" fmla="*/ 40 w 43"/>
                <a:gd name="T13" fmla="*/ 19 h 25"/>
                <a:gd name="T14" fmla="*/ 33 w 43"/>
                <a:gd name="T15" fmla="*/ 24 h 25"/>
                <a:gd name="T16" fmla="*/ 25 w 43"/>
                <a:gd name="T17" fmla="*/ 24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3" h="25">
                  <a:moveTo>
                    <a:pt x="25" y="24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0" y="9"/>
                    <a:pt x="0" y="7"/>
                    <a:pt x="2" y="6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2" y="0"/>
                    <a:pt x="15" y="0"/>
                    <a:pt x="17" y="1"/>
                  </a:cubicBezTo>
                  <a:cubicBezTo>
                    <a:pt x="41" y="15"/>
                    <a:pt x="41" y="15"/>
                    <a:pt x="41" y="15"/>
                  </a:cubicBezTo>
                  <a:cubicBezTo>
                    <a:pt x="43" y="16"/>
                    <a:pt x="43" y="18"/>
                    <a:pt x="40" y="19"/>
                  </a:cubicBezTo>
                  <a:cubicBezTo>
                    <a:pt x="33" y="24"/>
                    <a:pt x="33" y="24"/>
                    <a:pt x="33" y="24"/>
                  </a:cubicBezTo>
                  <a:cubicBezTo>
                    <a:pt x="30" y="25"/>
                    <a:pt x="27" y="25"/>
                    <a:pt x="25" y="24"/>
                  </a:cubicBezTo>
                  <a:close/>
                </a:path>
              </a:pathLst>
            </a:custGeom>
            <a:solidFill>
              <a:srgbClr val="5793C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4" name="Freeform 211">
              <a:extLst>
                <a:ext uri="{FF2B5EF4-FFF2-40B4-BE49-F238E27FC236}">
                  <a16:creationId xmlns:a16="http://schemas.microsoft.com/office/drawing/2014/main" id="{C488E1CB-9706-4270-A9EE-B23C4FEFA59E}"/>
                </a:ext>
              </a:extLst>
            </p:cNvPr>
            <p:cNvSpPr>
              <a:spLocks/>
            </p:cNvSpPr>
            <p:nvPr/>
          </p:nvSpPr>
          <p:spPr bwMode="auto">
            <a:xfrm>
              <a:off x="8954377" y="3113025"/>
              <a:ext cx="214186" cy="122997"/>
            </a:xfrm>
            <a:custGeom>
              <a:avLst/>
              <a:gdLst>
                <a:gd name="T0" fmla="*/ 25 w 59"/>
                <a:gd name="T1" fmla="*/ 32 h 34"/>
                <a:gd name="T2" fmla="*/ 2 w 59"/>
                <a:gd name="T3" fmla="*/ 19 h 34"/>
                <a:gd name="T4" fmla="*/ 2 w 59"/>
                <a:gd name="T5" fmla="*/ 15 h 34"/>
                <a:gd name="T6" fmla="*/ 26 w 59"/>
                <a:gd name="T7" fmla="*/ 1 h 34"/>
                <a:gd name="T8" fmla="*/ 33 w 59"/>
                <a:gd name="T9" fmla="*/ 1 h 34"/>
                <a:gd name="T10" fmla="*/ 57 w 59"/>
                <a:gd name="T11" fmla="*/ 14 h 34"/>
                <a:gd name="T12" fmla="*/ 56 w 59"/>
                <a:gd name="T13" fmla="*/ 19 h 34"/>
                <a:gd name="T14" fmla="*/ 33 w 59"/>
                <a:gd name="T15" fmla="*/ 32 h 34"/>
                <a:gd name="T16" fmla="*/ 25 w 59"/>
                <a:gd name="T17" fmla="*/ 32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9" h="34">
                  <a:moveTo>
                    <a:pt x="25" y="32"/>
                  </a:moveTo>
                  <a:cubicBezTo>
                    <a:pt x="2" y="19"/>
                    <a:pt x="2" y="19"/>
                    <a:pt x="2" y="19"/>
                  </a:cubicBezTo>
                  <a:cubicBezTo>
                    <a:pt x="0" y="18"/>
                    <a:pt x="0" y="16"/>
                    <a:pt x="2" y="15"/>
                  </a:cubicBezTo>
                  <a:cubicBezTo>
                    <a:pt x="26" y="1"/>
                    <a:pt x="26" y="1"/>
                    <a:pt x="26" y="1"/>
                  </a:cubicBezTo>
                  <a:cubicBezTo>
                    <a:pt x="28" y="0"/>
                    <a:pt x="31" y="0"/>
                    <a:pt x="33" y="1"/>
                  </a:cubicBezTo>
                  <a:cubicBezTo>
                    <a:pt x="57" y="14"/>
                    <a:pt x="57" y="14"/>
                    <a:pt x="57" y="14"/>
                  </a:cubicBezTo>
                  <a:cubicBezTo>
                    <a:pt x="59" y="16"/>
                    <a:pt x="58" y="17"/>
                    <a:pt x="56" y="19"/>
                  </a:cubicBezTo>
                  <a:cubicBezTo>
                    <a:pt x="33" y="32"/>
                    <a:pt x="33" y="32"/>
                    <a:pt x="33" y="32"/>
                  </a:cubicBezTo>
                  <a:cubicBezTo>
                    <a:pt x="31" y="33"/>
                    <a:pt x="27" y="34"/>
                    <a:pt x="25" y="32"/>
                  </a:cubicBezTo>
                  <a:close/>
                </a:path>
              </a:pathLst>
            </a:custGeom>
            <a:solidFill>
              <a:srgbClr val="5793C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5" name="Freeform 212">
              <a:extLst>
                <a:ext uri="{FF2B5EF4-FFF2-40B4-BE49-F238E27FC236}">
                  <a16:creationId xmlns:a16="http://schemas.microsoft.com/office/drawing/2014/main" id="{A0762E53-5B1E-491B-9414-A01CE1F641E6}"/>
                </a:ext>
              </a:extLst>
            </p:cNvPr>
            <p:cNvSpPr>
              <a:spLocks/>
            </p:cNvSpPr>
            <p:nvPr/>
          </p:nvSpPr>
          <p:spPr bwMode="auto">
            <a:xfrm>
              <a:off x="9085857" y="3189368"/>
              <a:ext cx="214186" cy="122997"/>
            </a:xfrm>
            <a:custGeom>
              <a:avLst/>
              <a:gdLst>
                <a:gd name="T0" fmla="*/ 26 w 59"/>
                <a:gd name="T1" fmla="*/ 33 h 34"/>
                <a:gd name="T2" fmla="*/ 2 w 59"/>
                <a:gd name="T3" fmla="*/ 19 h 34"/>
                <a:gd name="T4" fmla="*/ 3 w 59"/>
                <a:gd name="T5" fmla="*/ 15 h 34"/>
                <a:gd name="T6" fmla="*/ 26 w 59"/>
                <a:gd name="T7" fmla="*/ 1 h 34"/>
                <a:gd name="T8" fmla="*/ 34 w 59"/>
                <a:gd name="T9" fmla="*/ 1 h 34"/>
                <a:gd name="T10" fmla="*/ 57 w 59"/>
                <a:gd name="T11" fmla="*/ 14 h 34"/>
                <a:gd name="T12" fmla="*/ 57 w 59"/>
                <a:gd name="T13" fmla="*/ 19 h 34"/>
                <a:gd name="T14" fmla="*/ 33 w 59"/>
                <a:gd name="T15" fmla="*/ 32 h 34"/>
                <a:gd name="T16" fmla="*/ 26 w 59"/>
                <a:gd name="T17" fmla="*/ 33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9" h="34">
                  <a:moveTo>
                    <a:pt x="26" y="33"/>
                  </a:moveTo>
                  <a:cubicBezTo>
                    <a:pt x="2" y="19"/>
                    <a:pt x="2" y="19"/>
                    <a:pt x="2" y="19"/>
                  </a:cubicBezTo>
                  <a:cubicBezTo>
                    <a:pt x="0" y="18"/>
                    <a:pt x="1" y="16"/>
                    <a:pt x="3" y="15"/>
                  </a:cubicBezTo>
                  <a:cubicBezTo>
                    <a:pt x="26" y="1"/>
                    <a:pt x="26" y="1"/>
                    <a:pt x="26" y="1"/>
                  </a:cubicBezTo>
                  <a:cubicBezTo>
                    <a:pt x="28" y="0"/>
                    <a:pt x="32" y="0"/>
                    <a:pt x="34" y="1"/>
                  </a:cubicBezTo>
                  <a:cubicBezTo>
                    <a:pt x="57" y="14"/>
                    <a:pt x="57" y="14"/>
                    <a:pt x="57" y="14"/>
                  </a:cubicBezTo>
                  <a:cubicBezTo>
                    <a:pt x="59" y="16"/>
                    <a:pt x="59" y="17"/>
                    <a:pt x="57" y="19"/>
                  </a:cubicBezTo>
                  <a:cubicBezTo>
                    <a:pt x="33" y="32"/>
                    <a:pt x="33" y="32"/>
                    <a:pt x="33" y="32"/>
                  </a:cubicBezTo>
                  <a:cubicBezTo>
                    <a:pt x="31" y="34"/>
                    <a:pt x="28" y="34"/>
                    <a:pt x="26" y="33"/>
                  </a:cubicBezTo>
                  <a:close/>
                </a:path>
              </a:pathLst>
            </a:custGeom>
            <a:solidFill>
              <a:srgbClr val="5793C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6" name="Freeform 213">
              <a:extLst>
                <a:ext uri="{FF2B5EF4-FFF2-40B4-BE49-F238E27FC236}">
                  <a16:creationId xmlns:a16="http://schemas.microsoft.com/office/drawing/2014/main" id="{82E4A8A3-89A7-450A-AC80-DC0317FE6777}"/>
                </a:ext>
              </a:extLst>
            </p:cNvPr>
            <p:cNvSpPr>
              <a:spLocks/>
            </p:cNvSpPr>
            <p:nvPr/>
          </p:nvSpPr>
          <p:spPr bwMode="auto">
            <a:xfrm>
              <a:off x="9219458" y="3263590"/>
              <a:ext cx="214186" cy="122997"/>
            </a:xfrm>
            <a:custGeom>
              <a:avLst/>
              <a:gdLst>
                <a:gd name="T0" fmla="*/ 25 w 59"/>
                <a:gd name="T1" fmla="*/ 33 h 34"/>
                <a:gd name="T2" fmla="*/ 2 w 59"/>
                <a:gd name="T3" fmla="*/ 19 h 34"/>
                <a:gd name="T4" fmla="*/ 2 w 59"/>
                <a:gd name="T5" fmla="*/ 15 h 34"/>
                <a:gd name="T6" fmla="*/ 26 w 59"/>
                <a:gd name="T7" fmla="*/ 1 h 34"/>
                <a:gd name="T8" fmla="*/ 33 w 59"/>
                <a:gd name="T9" fmla="*/ 1 h 34"/>
                <a:gd name="T10" fmla="*/ 57 w 59"/>
                <a:gd name="T11" fmla="*/ 15 h 34"/>
                <a:gd name="T12" fmla="*/ 56 w 59"/>
                <a:gd name="T13" fmla="*/ 19 h 34"/>
                <a:gd name="T14" fmla="*/ 33 w 59"/>
                <a:gd name="T15" fmla="*/ 32 h 34"/>
                <a:gd name="T16" fmla="*/ 25 w 59"/>
                <a:gd name="T17" fmla="*/ 33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9" h="34">
                  <a:moveTo>
                    <a:pt x="25" y="33"/>
                  </a:moveTo>
                  <a:cubicBezTo>
                    <a:pt x="2" y="19"/>
                    <a:pt x="2" y="19"/>
                    <a:pt x="2" y="19"/>
                  </a:cubicBezTo>
                  <a:cubicBezTo>
                    <a:pt x="0" y="18"/>
                    <a:pt x="0" y="16"/>
                    <a:pt x="2" y="15"/>
                  </a:cubicBezTo>
                  <a:cubicBezTo>
                    <a:pt x="26" y="1"/>
                    <a:pt x="26" y="1"/>
                    <a:pt x="26" y="1"/>
                  </a:cubicBezTo>
                  <a:cubicBezTo>
                    <a:pt x="28" y="0"/>
                    <a:pt x="31" y="0"/>
                    <a:pt x="33" y="1"/>
                  </a:cubicBezTo>
                  <a:cubicBezTo>
                    <a:pt x="57" y="15"/>
                    <a:pt x="57" y="15"/>
                    <a:pt x="57" y="15"/>
                  </a:cubicBezTo>
                  <a:cubicBezTo>
                    <a:pt x="59" y="16"/>
                    <a:pt x="58" y="18"/>
                    <a:pt x="56" y="19"/>
                  </a:cubicBezTo>
                  <a:cubicBezTo>
                    <a:pt x="33" y="32"/>
                    <a:pt x="33" y="32"/>
                    <a:pt x="33" y="32"/>
                  </a:cubicBezTo>
                  <a:cubicBezTo>
                    <a:pt x="30" y="34"/>
                    <a:pt x="27" y="34"/>
                    <a:pt x="25" y="33"/>
                  </a:cubicBezTo>
                  <a:close/>
                </a:path>
              </a:pathLst>
            </a:custGeom>
            <a:solidFill>
              <a:srgbClr val="5793C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7" name="Freeform 214">
              <a:extLst>
                <a:ext uri="{FF2B5EF4-FFF2-40B4-BE49-F238E27FC236}">
                  <a16:creationId xmlns:a16="http://schemas.microsoft.com/office/drawing/2014/main" id="{C376D93D-6D36-4661-A5B4-5ACF279C2284}"/>
                </a:ext>
              </a:extLst>
            </p:cNvPr>
            <p:cNvSpPr>
              <a:spLocks/>
            </p:cNvSpPr>
            <p:nvPr/>
          </p:nvSpPr>
          <p:spPr bwMode="auto">
            <a:xfrm>
              <a:off x="9350938" y="3339933"/>
              <a:ext cx="214186" cy="122997"/>
            </a:xfrm>
            <a:custGeom>
              <a:avLst/>
              <a:gdLst>
                <a:gd name="T0" fmla="*/ 26 w 59"/>
                <a:gd name="T1" fmla="*/ 33 h 34"/>
                <a:gd name="T2" fmla="*/ 2 w 59"/>
                <a:gd name="T3" fmla="*/ 19 h 34"/>
                <a:gd name="T4" fmla="*/ 3 w 59"/>
                <a:gd name="T5" fmla="*/ 15 h 34"/>
                <a:gd name="T6" fmla="*/ 26 w 59"/>
                <a:gd name="T7" fmla="*/ 1 h 34"/>
                <a:gd name="T8" fmla="*/ 33 w 59"/>
                <a:gd name="T9" fmla="*/ 1 h 34"/>
                <a:gd name="T10" fmla="*/ 57 w 59"/>
                <a:gd name="T11" fmla="*/ 15 h 34"/>
                <a:gd name="T12" fmla="*/ 57 w 59"/>
                <a:gd name="T13" fmla="*/ 19 h 34"/>
                <a:gd name="T14" fmla="*/ 33 w 59"/>
                <a:gd name="T15" fmla="*/ 32 h 34"/>
                <a:gd name="T16" fmla="*/ 26 w 59"/>
                <a:gd name="T17" fmla="*/ 33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9" h="34">
                  <a:moveTo>
                    <a:pt x="26" y="33"/>
                  </a:moveTo>
                  <a:cubicBezTo>
                    <a:pt x="2" y="19"/>
                    <a:pt x="2" y="19"/>
                    <a:pt x="2" y="19"/>
                  </a:cubicBezTo>
                  <a:cubicBezTo>
                    <a:pt x="0" y="18"/>
                    <a:pt x="0" y="16"/>
                    <a:pt x="3" y="15"/>
                  </a:cubicBezTo>
                  <a:cubicBezTo>
                    <a:pt x="26" y="1"/>
                    <a:pt x="26" y="1"/>
                    <a:pt x="26" y="1"/>
                  </a:cubicBezTo>
                  <a:cubicBezTo>
                    <a:pt x="28" y="0"/>
                    <a:pt x="32" y="0"/>
                    <a:pt x="33" y="1"/>
                  </a:cubicBezTo>
                  <a:cubicBezTo>
                    <a:pt x="57" y="15"/>
                    <a:pt x="57" y="15"/>
                    <a:pt x="57" y="15"/>
                  </a:cubicBezTo>
                  <a:cubicBezTo>
                    <a:pt x="59" y="16"/>
                    <a:pt x="59" y="18"/>
                    <a:pt x="57" y="19"/>
                  </a:cubicBezTo>
                  <a:cubicBezTo>
                    <a:pt x="33" y="32"/>
                    <a:pt x="33" y="32"/>
                    <a:pt x="33" y="32"/>
                  </a:cubicBezTo>
                  <a:cubicBezTo>
                    <a:pt x="31" y="34"/>
                    <a:pt x="28" y="34"/>
                    <a:pt x="26" y="33"/>
                  </a:cubicBezTo>
                  <a:close/>
                </a:path>
              </a:pathLst>
            </a:custGeom>
            <a:solidFill>
              <a:srgbClr val="5793C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8" name="Freeform 215">
              <a:extLst>
                <a:ext uri="{FF2B5EF4-FFF2-40B4-BE49-F238E27FC236}">
                  <a16:creationId xmlns:a16="http://schemas.microsoft.com/office/drawing/2014/main" id="{1D5F7CBF-A1E6-48EC-9320-B0303910D253}"/>
                </a:ext>
              </a:extLst>
            </p:cNvPr>
            <p:cNvSpPr>
              <a:spLocks/>
            </p:cNvSpPr>
            <p:nvPr/>
          </p:nvSpPr>
          <p:spPr bwMode="auto">
            <a:xfrm>
              <a:off x="9484538" y="3416277"/>
              <a:ext cx="209944" cy="122997"/>
            </a:xfrm>
            <a:custGeom>
              <a:avLst/>
              <a:gdLst>
                <a:gd name="T0" fmla="*/ 25 w 58"/>
                <a:gd name="T1" fmla="*/ 33 h 34"/>
                <a:gd name="T2" fmla="*/ 2 w 58"/>
                <a:gd name="T3" fmla="*/ 19 h 34"/>
                <a:gd name="T4" fmla="*/ 2 w 58"/>
                <a:gd name="T5" fmla="*/ 15 h 34"/>
                <a:gd name="T6" fmla="*/ 26 w 58"/>
                <a:gd name="T7" fmla="*/ 1 h 34"/>
                <a:gd name="T8" fmla="*/ 33 w 58"/>
                <a:gd name="T9" fmla="*/ 1 h 34"/>
                <a:gd name="T10" fmla="*/ 57 w 58"/>
                <a:gd name="T11" fmla="*/ 15 h 34"/>
                <a:gd name="T12" fmla="*/ 56 w 58"/>
                <a:gd name="T13" fmla="*/ 19 h 34"/>
                <a:gd name="T14" fmla="*/ 33 w 58"/>
                <a:gd name="T15" fmla="*/ 32 h 34"/>
                <a:gd name="T16" fmla="*/ 25 w 58"/>
                <a:gd name="T17" fmla="*/ 33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8" h="34">
                  <a:moveTo>
                    <a:pt x="25" y="33"/>
                  </a:moveTo>
                  <a:cubicBezTo>
                    <a:pt x="2" y="19"/>
                    <a:pt x="2" y="19"/>
                    <a:pt x="2" y="19"/>
                  </a:cubicBezTo>
                  <a:cubicBezTo>
                    <a:pt x="0" y="18"/>
                    <a:pt x="0" y="16"/>
                    <a:pt x="2" y="15"/>
                  </a:cubicBezTo>
                  <a:cubicBezTo>
                    <a:pt x="26" y="1"/>
                    <a:pt x="26" y="1"/>
                    <a:pt x="26" y="1"/>
                  </a:cubicBezTo>
                  <a:cubicBezTo>
                    <a:pt x="28" y="0"/>
                    <a:pt x="31" y="0"/>
                    <a:pt x="33" y="1"/>
                  </a:cubicBezTo>
                  <a:cubicBezTo>
                    <a:pt x="57" y="15"/>
                    <a:pt x="57" y="15"/>
                    <a:pt x="57" y="15"/>
                  </a:cubicBezTo>
                  <a:cubicBezTo>
                    <a:pt x="58" y="16"/>
                    <a:pt x="58" y="18"/>
                    <a:pt x="56" y="19"/>
                  </a:cubicBezTo>
                  <a:cubicBezTo>
                    <a:pt x="33" y="32"/>
                    <a:pt x="33" y="32"/>
                    <a:pt x="33" y="32"/>
                  </a:cubicBezTo>
                  <a:cubicBezTo>
                    <a:pt x="30" y="34"/>
                    <a:pt x="27" y="34"/>
                    <a:pt x="25" y="33"/>
                  </a:cubicBezTo>
                  <a:close/>
                </a:path>
              </a:pathLst>
            </a:custGeom>
            <a:solidFill>
              <a:srgbClr val="5793C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9" name="Freeform 216">
              <a:extLst>
                <a:ext uri="{FF2B5EF4-FFF2-40B4-BE49-F238E27FC236}">
                  <a16:creationId xmlns:a16="http://schemas.microsoft.com/office/drawing/2014/main" id="{063EFF35-E073-417E-8D4C-01C6587EA5B3}"/>
                </a:ext>
              </a:extLst>
            </p:cNvPr>
            <p:cNvSpPr>
              <a:spLocks/>
            </p:cNvSpPr>
            <p:nvPr/>
          </p:nvSpPr>
          <p:spPr bwMode="auto">
            <a:xfrm>
              <a:off x="9616018" y="3492620"/>
              <a:ext cx="214186" cy="122997"/>
            </a:xfrm>
            <a:custGeom>
              <a:avLst/>
              <a:gdLst>
                <a:gd name="T0" fmla="*/ 26 w 59"/>
                <a:gd name="T1" fmla="*/ 33 h 34"/>
                <a:gd name="T2" fmla="*/ 2 w 59"/>
                <a:gd name="T3" fmla="*/ 19 h 34"/>
                <a:gd name="T4" fmla="*/ 3 w 59"/>
                <a:gd name="T5" fmla="*/ 15 h 34"/>
                <a:gd name="T6" fmla="*/ 26 w 59"/>
                <a:gd name="T7" fmla="*/ 1 h 34"/>
                <a:gd name="T8" fmla="*/ 33 w 59"/>
                <a:gd name="T9" fmla="*/ 1 h 34"/>
                <a:gd name="T10" fmla="*/ 57 w 59"/>
                <a:gd name="T11" fmla="*/ 15 h 34"/>
                <a:gd name="T12" fmla="*/ 56 w 59"/>
                <a:gd name="T13" fmla="*/ 19 h 34"/>
                <a:gd name="T14" fmla="*/ 33 w 59"/>
                <a:gd name="T15" fmla="*/ 32 h 34"/>
                <a:gd name="T16" fmla="*/ 26 w 59"/>
                <a:gd name="T17" fmla="*/ 33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9" h="34">
                  <a:moveTo>
                    <a:pt x="26" y="33"/>
                  </a:moveTo>
                  <a:cubicBezTo>
                    <a:pt x="2" y="19"/>
                    <a:pt x="2" y="19"/>
                    <a:pt x="2" y="19"/>
                  </a:cubicBezTo>
                  <a:cubicBezTo>
                    <a:pt x="0" y="18"/>
                    <a:pt x="0" y="16"/>
                    <a:pt x="3" y="15"/>
                  </a:cubicBezTo>
                  <a:cubicBezTo>
                    <a:pt x="26" y="1"/>
                    <a:pt x="26" y="1"/>
                    <a:pt x="26" y="1"/>
                  </a:cubicBezTo>
                  <a:cubicBezTo>
                    <a:pt x="28" y="0"/>
                    <a:pt x="32" y="0"/>
                    <a:pt x="33" y="1"/>
                  </a:cubicBezTo>
                  <a:cubicBezTo>
                    <a:pt x="57" y="15"/>
                    <a:pt x="57" y="15"/>
                    <a:pt x="57" y="15"/>
                  </a:cubicBezTo>
                  <a:cubicBezTo>
                    <a:pt x="59" y="16"/>
                    <a:pt x="59" y="18"/>
                    <a:pt x="56" y="19"/>
                  </a:cubicBezTo>
                  <a:cubicBezTo>
                    <a:pt x="33" y="32"/>
                    <a:pt x="33" y="32"/>
                    <a:pt x="33" y="32"/>
                  </a:cubicBezTo>
                  <a:cubicBezTo>
                    <a:pt x="31" y="34"/>
                    <a:pt x="28" y="34"/>
                    <a:pt x="26" y="33"/>
                  </a:cubicBezTo>
                  <a:close/>
                </a:path>
              </a:pathLst>
            </a:custGeom>
            <a:solidFill>
              <a:srgbClr val="5793C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0" name="Freeform 217">
              <a:extLst>
                <a:ext uri="{FF2B5EF4-FFF2-40B4-BE49-F238E27FC236}">
                  <a16:creationId xmlns:a16="http://schemas.microsoft.com/office/drawing/2014/main" id="{CEB0E5D4-6803-4540-8946-F4B8C4216523}"/>
                </a:ext>
              </a:extLst>
            </p:cNvPr>
            <p:cNvSpPr>
              <a:spLocks/>
            </p:cNvSpPr>
            <p:nvPr/>
          </p:nvSpPr>
          <p:spPr bwMode="auto">
            <a:xfrm>
              <a:off x="9749619" y="3568963"/>
              <a:ext cx="209944" cy="122997"/>
            </a:xfrm>
            <a:custGeom>
              <a:avLst/>
              <a:gdLst>
                <a:gd name="T0" fmla="*/ 25 w 58"/>
                <a:gd name="T1" fmla="*/ 33 h 34"/>
                <a:gd name="T2" fmla="*/ 2 w 58"/>
                <a:gd name="T3" fmla="*/ 19 h 34"/>
                <a:gd name="T4" fmla="*/ 2 w 58"/>
                <a:gd name="T5" fmla="*/ 15 h 34"/>
                <a:gd name="T6" fmla="*/ 25 w 58"/>
                <a:gd name="T7" fmla="*/ 1 h 34"/>
                <a:gd name="T8" fmla="*/ 33 w 58"/>
                <a:gd name="T9" fmla="*/ 1 h 34"/>
                <a:gd name="T10" fmla="*/ 56 w 58"/>
                <a:gd name="T11" fmla="*/ 15 h 34"/>
                <a:gd name="T12" fmla="*/ 56 w 58"/>
                <a:gd name="T13" fmla="*/ 19 h 34"/>
                <a:gd name="T14" fmla="*/ 33 w 58"/>
                <a:gd name="T15" fmla="*/ 33 h 34"/>
                <a:gd name="T16" fmla="*/ 25 w 58"/>
                <a:gd name="T17" fmla="*/ 33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8" h="34">
                  <a:moveTo>
                    <a:pt x="25" y="33"/>
                  </a:moveTo>
                  <a:cubicBezTo>
                    <a:pt x="2" y="19"/>
                    <a:pt x="2" y="19"/>
                    <a:pt x="2" y="19"/>
                  </a:cubicBezTo>
                  <a:cubicBezTo>
                    <a:pt x="0" y="18"/>
                    <a:pt x="0" y="16"/>
                    <a:pt x="2" y="15"/>
                  </a:cubicBezTo>
                  <a:cubicBezTo>
                    <a:pt x="25" y="1"/>
                    <a:pt x="25" y="1"/>
                    <a:pt x="25" y="1"/>
                  </a:cubicBezTo>
                  <a:cubicBezTo>
                    <a:pt x="28" y="0"/>
                    <a:pt x="31" y="0"/>
                    <a:pt x="33" y="1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58" y="16"/>
                    <a:pt x="58" y="18"/>
                    <a:pt x="56" y="19"/>
                  </a:cubicBezTo>
                  <a:cubicBezTo>
                    <a:pt x="33" y="33"/>
                    <a:pt x="33" y="33"/>
                    <a:pt x="33" y="33"/>
                  </a:cubicBezTo>
                  <a:cubicBezTo>
                    <a:pt x="30" y="34"/>
                    <a:pt x="27" y="34"/>
                    <a:pt x="25" y="33"/>
                  </a:cubicBezTo>
                  <a:close/>
                </a:path>
              </a:pathLst>
            </a:custGeom>
            <a:solidFill>
              <a:srgbClr val="5793C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1" name="Freeform 218">
              <a:extLst>
                <a:ext uri="{FF2B5EF4-FFF2-40B4-BE49-F238E27FC236}">
                  <a16:creationId xmlns:a16="http://schemas.microsoft.com/office/drawing/2014/main" id="{24688E44-3E0A-45F1-95DA-35D6F51F2AB3}"/>
                </a:ext>
              </a:extLst>
            </p:cNvPr>
            <p:cNvSpPr>
              <a:spLocks/>
            </p:cNvSpPr>
            <p:nvPr/>
          </p:nvSpPr>
          <p:spPr bwMode="auto">
            <a:xfrm>
              <a:off x="9881099" y="3643186"/>
              <a:ext cx="214186" cy="122997"/>
            </a:xfrm>
            <a:custGeom>
              <a:avLst/>
              <a:gdLst>
                <a:gd name="T0" fmla="*/ 26 w 59"/>
                <a:gd name="T1" fmla="*/ 33 h 34"/>
                <a:gd name="T2" fmla="*/ 2 w 59"/>
                <a:gd name="T3" fmla="*/ 19 h 34"/>
                <a:gd name="T4" fmla="*/ 3 w 59"/>
                <a:gd name="T5" fmla="*/ 15 h 34"/>
                <a:gd name="T6" fmla="*/ 26 w 59"/>
                <a:gd name="T7" fmla="*/ 1 h 34"/>
                <a:gd name="T8" fmla="*/ 33 w 59"/>
                <a:gd name="T9" fmla="*/ 1 h 34"/>
                <a:gd name="T10" fmla="*/ 57 w 59"/>
                <a:gd name="T11" fmla="*/ 15 h 34"/>
                <a:gd name="T12" fmla="*/ 56 w 59"/>
                <a:gd name="T13" fmla="*/ 19 h 34"/>
                <a:gd name="T14" fmla="*/ 33 w 59"/>
                <a:gd name="T15" fmla="*/ 33 h 34"/>
                <a:gd name="T16" fmla="*/ 26 w 59"/>
                <a:gd name="T17" fmla="*/ 33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9" h="34">
                  <a:moveTo>
                    <a:pt x="26" y="33"/>
                  </a:moveTo>
                  <a:cubicBezTo>
                    <a:pt x="2" y="19"/>
                    <a:pt x="2" y="19"/>
                    <a:pt x="2" y="19"/>
                  </a:cubicBezTo>
                  <a:cubicBezTo>
                    <a:pt x="0" y="18"/>
                    <a:pt x="0" y="16"/>
                    <a:pt x="3" y="15"/>
                  </a:cubicBezTo>
                  <a:cubicBezTo>
                    <a:pt x="26" y="1"/>
                    <a:pt x="26" y="1"/>
                    <a:pt x="26" y="1"/>
                  </a:cubicBezTo>
                  <a:cubicBezTo>
                    <a:pt x="28" y="0"/>
                    <a:pt x="31" y="0"/>
                    <a:pt x="33" y="1"/>
                  </a:cubicBezTo>
                  <a:cubicBezTo>
                    <a:pt x="57" y="15"/>
                    <a:pt x="57" y="15"/>
                    <a:pt x="57" y="15"/>
                  </a:cubicBezTo>
                  <a:cubicBezTo>
                    <a:pt x="59" y="16"/>
                    <a:pt x="59" y="18"/>
                    <a:pt x="56" y="19"/>
                  </a:cubicBezTo>
                  <a:cubicBezTo>
                    <a:pt x="33" y="33"/>
                    <a:pt x="33" y="33"/>
                    <a:pt x="33" y="33"/>
                  </a:cubicBezTo>
                  <a:cubicBezTo>
                    <a:pt x="31" y="34"/>
                    <a:pt x="28" y="34"/>
                    <a:pt x="26" y="33"/>
                  </a:cubicBezTo>
                  <a:close/>
                </a:path>
              </a:pathLst>
            </a:custGeom>
            <a:solidFill>
              <a:srgbClr val="5793C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2" name="Freeform 219">
              <a:extLst>
                <a:ext uri="{FF2B5EF4-FFF2-40B4-BE49-F238E27FC236}">
                  <a16:creationId xmlns:a16="http://schemas.microsoft.com/office/drawing/2014/main" id="{0BCE6133-BA15-482C-8D0C-EFDAFD4747B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14699" y="3719530"/>
              <a:ext cx="209944" cy="122997"/>
            </a:xfrm>
            <a:custGeom>
              <a:avLst/>
              <a:gdLst>
                <a:gd name="T0" fmla="*/ 25 w 58"/>
                <a:gd name="T1" fmla="*/ 33 h 34"/>
                <a:gd name="T2" fmla="*/ 1 w 58"/>
                <a:gd name="T3" fmla="*/ 19 h 34"/>
                <a:gd name="T4" fmla="*/ 2 w 58"/>
                <a:gd name="T5" fmla="*/ 15 h 34"/>
                <a:gd name="T6" fmla="*/ 25 w 58"/>
                <a:gd name="T7" fmla="*/ 2 h 34"/>
                <a:gd name="T8" fmla="*/ 33 w 58"/>
                <a:gd name="T9" fmla="*/ 1 h 34"/>
                <a:gd name="T10" fmla="*/ 56 w 58"/>
                <a:gd name="T11" fmla="*/ 15 h 34"/>
                <a:gd name="T12" fmla="*/ 56 w 58"/>
                <a:gd name="T13" fmla="*/ 19 h 34"/>
                <a:gd name="T14" fmla="*/ 32 w 58"/>
                <a:gd name="T15" fmla="*/ 33 h 34"/>
                <a:gd name="T16" fmla="*/ 25 w 58"/>
                <a:gd name="T17" fmla="*/ 33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8" h="34">
                  <a:moveTo>
                    <a:pt x="25" y="33"/>
                  </a:moveTo>
                  <a:cubicBezTo>
                    <a:pt x="1" y="19"/>
                    <a:pt x="1" y="19"/>
                    <a:pt x="1" y="19"/>
                  </a:cubicBezTo>
                  <a:cubicBezTo>
                    <a:pt x="0" y="18"/>
                    <a:pt x="0" y="16"/>
                    <a:pt x="2" y="15"/>
                  </a:cubicBezTo>
                  <a:cubicBezTo>
                    <a:pt x="25" y="2"/>
                    <a:pt x="25" y="2"/>
                    <a:pt x="25" y="2"/>
                  </a:cubicBezTo>
                  <a:cubicBezTo>
                    <a:pt x="28" y="0"/>
                    <a:pt x="31" y="0"/>
                    <a:pt x="33" y="1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58" y="16"/>
                    <a:pt x="58" y="18"/>
                    <a:pt x="56" y="19"/>
                  </a:cubicBezTo>
                  <a:cubicBezTo>
                    <a:pt x="32" y="33"/>
                    <a:pt x="32" y="33"/>
                    <a:pt x="32" y="33"/>
                  </a:cubicBezTo>
                  <a:cubicBezTo>
                    <a:pt x="30" y="34"/>
                    <a:pt x="27" y="34"/>
                    <a:pt x="25" y="33"/>
                  </a:cubicBezTo>
                  <a:close/>
                </a:path>
              </a:pathLst>
            </a:custGeom>
            <a:solidFill>
              <a:srgbClr val="5793C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" name="Freeform 220">
              <a:extLst>
                <a:ext uri="{FF2B5EF4-FFF2-40B4-BE49-F238E27FC236}">
                  <a16:creationId xmlns:a16="http://schemas.microsoft.com/office/drawing/2014/main" id="{394C711E-15E0-4742-A932-C4AFD2FA8099}"/>
                </a:ext>
              </a:extLst>
            </p:cNvPr>
            <p:cNvSpPr>
              <a:spLocks/>
            </p:cNvSpPr>
            <p:nvPr/>
          </p:nvSpPr>
          <p:spPr bwMode="auto">
            <a:xfrm>
              <a:off x="8029776" y="3026078"/>
              <a:ext cx="379596" cy="216306"/>
            </a:xfrm>
            <a:custGeom>
              <a:avLst/>
              <a:gdLst>
                <a:gd name="T0" fmla="*/ 72 w 105"/>
                <a:gd name="T1" fmla="*/ 59 h 60"/>
                <a:gd name="T2" fmla="*/ 2 w 105"/>
                <a:gd name="T3" fmla="*/ 19 h 60"/>
                <a:gd name="T4" fmla="*/ 3 w 105"/>
                <a:gd name="T5" fmla="*/ 15 h 60"/>
                <a:gd name="T6" fmla="*/ 26 w 105"/>
                <a:gd name="T7" fmla="*/ 1 h 60"/>
                <a:gd name="T8" fmla="*/ 34 w 105"/>
                <a:gd name="T9" fmla="*/ 1 h 60"/>
                <a:gd name="T10" fmla="*/ 103 w 105"/>
                <a:gd name="T11" fmla="*/ 41 h 60"/>
                <a:gd name="T12" fmla="*/ 103 w 105"/>
                <a:gd name="T13" fmla="*/ 45 h 60"/>
                <a:gd name="T14" fmla="*/ 79 w 105"/>
                <a:gd name="T15" fmla="*/ 59 h 60"/>
                <a:gd name="T16" fmla="*/ 72 w 105"/>
                <a:gd name="T17" fmla="*/ 59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5" h="60">
                  <a:moveTo>
                    <a:pt x="72" y="59"/>
                  </a:moveTo>
                  <a:cubicBezTo>
                    <a:pt x="2" y="19"/>
                    <a:pt x="2" y="19"/>
                    <a:pt x="2" y="19"/>
                  </a:cubicBezTo>
                  <a:cubicBezTo>
                    <a:pt x="0" y="18"/>
                    <a:pt x="1" y="16"/>
                    <a:pt x="3" y="15"/>
                  </a:cubicBezTo>
                  <a:cubicBezTo>
                    <a:pt x="26" y="1"/>
                    <a:pt x="26" y="1"/>
                    <a:pt x="26" y="1"/>
                  </a:cubicBezTo>
                  <a:cubicBezTo>
                    <a:pt x="28" y="0"/>
                    <a:pt x="32" y="0"/>
                    <a:pt x="34" y="1"/>
                  </a:cubicBezTo>
                  <a:cubicBezTo>
                    <a:pt x="103" y="41"/>
                    <a:pt x="103" y="41"/>
                    <a:pt x="103" y="41"/>
                  </a:cubicBezTo>
                  <a:cubicBezTo>
                    <a:pt x="105" y="42"/>
                    <a:pt x="105" y="44"/>
                    <a:pt x="103" y="45"/>
                  </a:cubicBezTo>
                  <a:cubicBezTo>
                    <a:pt x="79" y="59"/>
                    <a:pt x="79" y="59"/>
                    <a:pt x="79" y="59"/>
                  </a:cubicBezTo>
                  <a:cubicBezTo>
                    <a:pt x="77" y="60"/>
                    <a:pt x="74" y="60"/>
                    <a:pt x="72" y="59"/>
                  </a:cubicBezTo>
                  <a:close/>
                </a:path>
              </a:pathLst>
            </a:custGeom>
            <a:solidFill>
              <a:srgbClr val="5793C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" name="Freeform 221">
              <a:extLst>
                <a:ext uri="{FF2B5EF4-FFF2-40B4-BE49-F238E27FC236}">
                  <a16:creationId xmlns:a16="http://schemas.microsoft.com/office/drawing/2014/main" id="{B8D0BF42-6978-45AF-8652-2A88038AC07B}"/>
                </a:ext>
              </a:extLst>
            </p:cNvPr>
            <p:cNvSpPr>
              <a:spLocks/>
            </p:cNvSpPr>
            <p:nvPr/>
          </p:nvSpPr>
          <p:spPr bwMode="auto">
            <a:xfrm>
              <a:off x="9656311" y="3959162"/>
              <a:ext cx="379596" cy="220547"/>
            </a:xfrm>
            <a:custGeom>
              <a:avLst/>
              <a:gdLst>
                <a:gd name="T0" fmla="*/ 72 w 105"/>
                <a:gd name="T1" fmla="*/ 60 h 61"/>
                <a:gd name="T2" fmla="*/ 2 w 105"/>
                <a:gd name="T3" fmla="*/ 20 h 61"/>
                <a:gd name="T4" fmla="*/ 3 w 105"/>
                <a:gd name="T5" fmla="*/ 15 h 61"/>
                <a:gd name="T6" fmla="*/ 26 w 105"/>
                <a:gd name="T7" fmla="*/ 2 h 61"/>
                <a:gd name="T8" fmla="*/ 34 w 105"/>
                <a:gd name="T9" fmla="*/ 2 h 61"/>
                <a:gd name="T10" fmla="*/ 103 w 105"/>
                <a:gd name="T11" fmla="*/ 42 h 61"/>
                <a:gd name="T12" fmla="*/ 103 w 105"/>
                <a:gd name="T13" fmla="*/ 46 h 61"/>
                <a:gd name="T14" fmla="*/ 79 w 105"/>
                <a:gd name="T15" fmla="*/ 59 h 61"/>
                <a:gd name="T16" fmla="*/ 72 w 105"/>
                <a:gd name="T17" fmla="*/ 6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5" h="61">
                  <a:moveTo>
                    <a:pt x="72" y="60"/>
                  </a:moveTo>
                  <a:cubicBezTo>
                    <a:pt x="2" y="20"/>
                    <a:pt x="2" y="20"/>
                    <a:pt x="2" y="20"/>
                  </a:cubicBezTo>
                  <a:cubicBezTo>
                    <a:pt x="0" y="19"/>
                    <a:pt x="1" y="17"/>
                    <a:pt x="3" y="15"/>
                  </a:cubicBezTo>
                  <a:cubicBezTo>
                    <a:pt x="26" y="2"/>
                    <a:pt x="26" y="2"/>
                    <a:pt x="26" y="2"/>
                  </a:cubicBezTo>
                  <a:cubicBezTo>
                    <a:pt x="28" y="1"/>
                    <a:pt x="32" y="0"/>
                    <a:pt x="34" y="2"/>
                  </a:cubicBezTo>
                  <a:cubicBezTo>
                    <a:pt x="103" y="42"/>
                    <a:pt x="103" y="42"/>
                    <a:pt x="103" y="42"/>
                  </a:cubicBezTo>
                  <a:cubicBezTo>
                    <a:pt x="105" y="43"/>
                    <a:pt x="105" y="45"/>
                    <a:pt x="103" y="46"/>
                  </a:cubicBezTo>
                  <a:cubicBezTo>
                    <a:pt x="79" y="59"/>
                    <a:pt x="79" y="59"/>
                    <a:pt x="79" y="59"/>
                  </a:cubicBezTo>
                  <a:cubicBezTo>
                    <a:pt x="77" y="61"/>
                    <a:pt x="74" y="61"/>
                    <a:pt x="72" y="60"/>
                  </a:cubicBezTo>
                  <a:close/>
                </a:path>
              </a:pathLst>
            </a:custGeom>
            <a:solidFill>
              <a:srgbClr val="5793C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5" name="Freeform 222">
              <a:extLst>
                <a:ext uri="{FF2B5EF4-FFF2-40B4-BE49-F238E27FC236}">
                  <a16:creationId xmlns:a16="http://schemas.microsoft.com/office/drawing/2014/main" id="{D62881EB-7C40-4911-9392-B14E6465948F}"/>
                </a:ext>
              </a:extLst>
            </p:cNvPr>
            <p:cNvSpPr>
              <a:spLocks/>
            </p:cNvSpPr>
            <p:nvPr/>
          </p:nvSpPr>
          <p:spPr bwMode="auto">
            <a:xfrm>
              <a:off x="9295801" y="3912508"/>
              <a:ext cx="229030" cy="129360"/>
            </a:xfrm>
            <a:custGeom>
              <a:avLst/>
              <a:gdLst>
                <a:gd name="T0" fmla="*/ 25 w 63"/>
                <a:gd name="T1" fmla="*/ 35 h 36"/>
                <a:gd name="T2" fmla="*/ 1 w 63"/>
                <a:gd name="T3" fmla="*/ 21 h 36"/>
                <a:gd name="T4" fmla="*/ 2 w 63"/>
                <a:gd name="T5" fmla="*/ 17 h 36"/>
                <a:gd name="T6" fmla="*/ 30 w 63"/>
                <a:gd name="T7" fmla="*/ 1 h 36"/>
                <a:gd name="T8" fmla="*/ 37 w 63"/>
                <a:gd name="T9" fmla="*/ 1 h 36"/>
                <a:gd name="T10" fmla="*/ 61 w 63"/>
                <a:gd name="T11" fmla="*/ 14 h 36"/>
                <a:gd name="T12" fmla="*/ 60 w 63"/>
                <a:gd name="T13" fmla="*/ 19 h 36"/>
                <a:gd name="T14" fmla="*/ 32 w 63"/>
                <a:gd name="T15" fmla="*/ 35 h 36"/>
                <a:gd name="T16" fmla="*/ 25 w 63"/>
                <a:gd name="T17" fmla="*/ 3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3" h="36">
                  <a:moveTo>
                    <a:pt x="25" y="35"/>
                  </a:moveTo>
                  <a:cubicBezTo>
                    <a:pt x="1" y="21"/>
                    <a:pt x="1" y="21"/>
                    <a:pt x="1" y="21"/>
                  </a:cubicBezTo>
                  <a:cubicBezTo>
                    <a:pt x="0" y="20"/>
                    <a:pt x="0" y="18"/>
                    <a:pt x="2" y="17"/>
                  </a:cubicBezTo>
                  <a:cubicBezTo>
                    <a:pt x="30" y="1"/>
                    <a:pt x="30" y="1"/>
                    <a:pt x="30" y="1"/>
                  </a:cubicBezTo>
                  <a:cubicBezTo>
                    <a:pt x="32" y="0"/>
                    <a:pt x="35" y="0"/>
                    <a:pt x="37" y="1"/>
                  </a:cubicBezTo>
                  <a:cubicBezTo>
                    <a:pt x="61" y="14"/>
                    <a:pt x="61" y="14"/>
                    <a:pt x="61" y="14"/>
                  </a:cubicBezTo>
                  <a:cubicBezTo>
                    <a:pt x="63" y="15"/>
                    <a:pt x="62" y="17"/>
                    <a:pt x="60" y="19"/>
                  </a:cubicBezTo>
                  <a:cubicBezTo>
                    <a:pt x="32" y="35"/>
                    <a:pt x="32" y="35"/>
                    <a:pt x="32" y="35"/>
                  </a:cubicBezTo>
                  <a:cubicBezTo>
                    <a:pt x="30" y="36"/>
                    <a:pt x="27" y="36"/>
                    <a:pt x="25" y="35"/>
                  </a:cubicBezTo>
                  <a:close/>
                </a:path>
              </a:pathLst>
            </a:custGeom>
            <a:solidFill>
              <a:srgbClr val="5793C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6" name="Freeform 223">
              <a:extLst>
                <a:ext uri="{FF2B5EF4-FFF2-40B4-BE49-F238E27FC236}">
                  <a16:creationId xmlns:a16="http://schemas.microsoft.com/office/drawing/2014/main" id="{E9B55A7C-9EC1-4EAC-8F18-B661C28B2BE1}"/>
                </a:ext>
              </a:extLst>
            </p:cNvPr>
            <p:cNvSpPr>
              <a:spLocks/>
            </p:cNvSpPr>
            <p:nvPr/>
          </p:nvSpPr>
          <p:spPr bwMode="auto">
            <a:xfrm>
              <a:off x="8282133" y="3329331"/>
              <a:ext cx="279925" cy="159049"/>
            </a:xfrm>
            <a:custGeom>
              <a:avLst/>
              <a:gdLst>
                <a:gd name="T0" fmla="*/ 39 w 77"/>
                <a:gd name="T1" fmla="*/ 43 h 44"/>
                <a:gd name="T2" fmla="*/ 1 w 77"/>
                <a:gd name="T3" fmla="*/ 21 h 44"/>
                <a:gd name="T4" fmla="*/ 2 w 77"/>
                <a:gd name="T5" fmla="*/ 17 h 44"/>
                <a:gd name="T6" fmla="*/ 30 w 77"/>
                <a:gd name="T7" fmla="*/ 1 h 44"/>
                <a:gd name="T8" fmla="*/ 37 w 77"/>
                <a:gd name="T9" fmla="*/ 1 h 44"/>
                <a:gd name="T10" fmla="*/ 75 w 77"/>
                <a:gd name="T11" fmla="*/ 22 h 44"/>
                <a:gd name="T12" fmla="*/ 74 w 77"/>
                <a:gd name="T13" fmla="*/ 27 h 44"/>
                <a:gd name="T14" fmla="*/ 47 w 77"/>
                <a:gd name="T15" fmla="*/ 43 h 44"/>
                <a:gd name="T16" fmla="*/ 39 w 77"/>
                <a:gd name="T17" fmla="*/ 43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7" h="44">
                  <a:moveTo>
                    <a:pt x="39" y="43"/>
                  </a:moveTo>
                  <a:cubicBezTo>
                    <a:pt x="1" y="21"/>
                    <a:pt x="1" y="21"/>
                    <a:pt x="1" y="21"/>
                  </a:cubicBezTo>
                  <a:cubicBezTo>
                    <a:pt x="0" y="20"/>
                    <a:pt x="0" y="18"/>
                    <a:pt x="2" y="17"/>
                  </a:cubicBezTo>
                  <a:cubicBezTo>
                    <a:pt x="30" y="1"/>
                    <a:pt x="30" y="1"/>
                    <a:pt x="30" y="1"/>
                  </a:cubicBezTo>
                  <a:cubicBezTo>
                    <a:pt x="32" y="0"/>
                    <a:pt x="35" y="0"/>
                    <a:pt x="37" y="1"/>
                  </a:cubicBezTo>
                  <a:cubicBezTo>
                    <a:pt x="75" y="22"/>
                    <a:pt x="75" y="22"/>
                    <a:pt x="75" y="22"/>
                  </a:cubicBezTo>
                  <a:cubicBezTo>
                    <a:pt x="77" y="24"/>
                    <a:pt x="77" y="25"/>
                    <a:pt x="74" y="27"/>
                  </a:cubicBezTo>
                  <a:cubicBezTo>
                    <a:pt x="47" y="43"/>
                    <a:pt x="47" y="43"/>
                    <a:pt x="47" y="43"/>
                  </a:cubicBezTo>
                  <a:cubicBezTo>
                    <a:pt x="44" y="44"/>
                    <a:pt x="41" y="44"/>
                    <a:pt x="39" y="43"/>
                  </a:cubicBezTo>
                  <a:close/>
                </a:path>
              </a:pathLst>
            </a:custGeom>
            <a:solidFill>
              <a:srgbClr val="5793C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7" name="Freeform 224">
              <a:extLst>
                <a:ext uri="{FF2B5EF4-FFF2-40B4-BE49-F238E27FC236}">
                  <a16:creationId xmlns:a16="http://schemas.microsoft.com/office/drawing/2014/main" id="{FBF34AFC-1309-45BE-BC74-7C8AEECF96C7}"/>
                </a:ext>
              </a:extLst>
            </p:cNvPr>
            <p:cNvSpPr>
              <a:spLocks/>
            </p:cNvSpPr>
            <p:nvPr/>
          </p:nvSpPr>
          <p:spPr bwMode="auto">
            <a:xfrm>
              <a:off x="9113426" y="3806475"/>
              <a:ext cx="284166" cy="163290"/>
            </a:xfrm>
            <a:custGeom>
              <a:avLst/>
              <a:gdLst>
                <a:gd name="T0" fmla="*/ 40 w 78"/>
                <a:gd name="T1" fmla="*/ 44 h 45"/>
                <a:gd name="T2" fmla="*/ 2 w 78"/>
                <a:gd name="T3" fmla="*/ 22 h 45"/>
                <a:gd name="T4" fmla="*/ 3 w 78"/>
                <a:gd name="T5" fmla="*/ 18 h 45"/>
                <a:gd name="T6" fmla="*/ 31 w 78"/>
                <a:gd name="T7" fmla="*/ 2 h 45"/>
                <a:gd name="T8" fmla="*/ 38 w 78"/>
                <a:gd name="T9" fmla="*/ 1 h 45"/>
                <a:gd name="T10" fmla="*/ 76 w 78"/>
                <a:gd name="T11" fmla="*/ 23 h 45"/>
                <a:gd name="T12" fmla="*/ 75 w 78"/>
                <a:gd name="T13" fmla="*/ 27 h 45"/>
                <a:gd name="T14" fmla="*/ 47 w 78"/>
                <a:gd name="T15" fmla="*/ 43 h 45"/>
                <a:gd name="T16" fmla="*/ 40 w 78"/>
                <a:gd name="T17" fmla="*/ 44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8" h="45">
                  <a:moveTo>
                    <a:pt x="40" y="44"/>
                  </a:moveTo>
                  <a:cubicBezTo>
                    <a:pt x="2" y="22"/>
                    <a:pt x="2" y="22"/>
                    <a:pt x="2" y="22"/>
                  </a:cubicBezTo>
                  <a:cubicBezTo>
                    <a:pt x="0" y="21"/>
                    <a:pt x="0" y="19"/>
                    <a:pt x="3" y="18"/>
                  </a:cubicBezTo>
                  <a:cubicBezTo>
                    <a:pt x="31" y="2"/>
                    <a:pt x="31" y="2"/>
                    <a:pt x="31" y="2"/>
                  </a:cubicBezTo>
                  <a:cubicBezTo>
                    <a:pt x="33" y="0"/>
                    <a:pt x="36" y="0"/>
                    <a:pt x="38" y="1"/>
                  </a:cubicBezTo>
                  <a:cubicBezTo>
                    <a:pt x="76" y="23"/>
                    <a:pt x="76" y="23"/>
                    <a:pt x="76" y="23"/>
                  </a:cubicBezTo>
                  <a:cubicBezTo>
                    <a:pt x="78" y="24"/>
                    <a:pt x="77" y="26"/>
                    <a:pt x="75" y="27"/>
                  </a:cubicBezTo>
                  <a:cubicBezTo>
                    <a:pt x="47" y="43"/>
                    <a:pt x="47" y="43"/>
                    <a:pt x="47" y="43"/>
                  </a:cubicBezTo>
                  <a:cubicBezTo>
                    <a:pt x="45" y="45"/>
                    <a:pt x="42" y="45"/>
                    <a:pt x="40" y="44"/>
                  </a:cubicBezTo>
                  <a:close/>
                </a:path>
              </a:pathLst>
            </a:custGeom>
            <a:solidFill>
              <a:srgbClr val="5793C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8" name="Freeform 225">
              <a:extLst>
                <a:ext uri="{FF2B5EF4-FFF2-40B4-BE49-F238E27FC236}">
                  <a16:creationId xmlns:a16="http://schemas.microsoft.com/office/drawing/2014/main" id="{00E8D754-75BC-4EEA-A9DA-A1943405187A}"/>
                </a:ext>
              </a:extLst>
            </p:cNvPr>
            <p:cNvSpPr>
              <a:spLocks/>
            </p:cNvSpPr>
            <p:nvPr/>
          </p:nvSpPr>
          <p:spPr bwMode="auto">
            <a:xfrm>
              <a:off x="8470870" y="3437483"/>
              <a:ext cx="284166" cy="163290"/>
            </a:xfrm>
            <a:custGeom>
              <a:avLst/>
              <a:gdLst>
                <a:gd name="T0" fmla="*/ 40 w 78"/>
                <a:gd name="T1" fmla="*/ 44 h 45"/>
                <a:gd name="T2" fmla="*/ 2 w 78"/>
                <a:gd name="T3" fmla="*/ 22 h 45"/>
                <a:gd name="T4" fmla="*/ 3 w 78"/>
                <a:gd name="T5" fmla="*/ 17 h 45"/>
                <a:gd name="T6" fmla="*/ 30 w 78"/>
                <a:gd name="T7" fmla="*/ 1 h 45"/>
                <a:gd name="T8" fmla="*/ 38 w 78"/>
                <a:gd name="T9" fmla="*/ 1 h 45"/>
                <a:gd name="T10" fmla="*/ 76 w 78"/>
                <a:gd name="T11" fmla="*/ 23 h 45"/>
                <a:gd name="T12" fmla="*/ 75 w 78"/>
                <a:gd name="T13" fmla="*/ 27 h 45"/>
                <a:gd name="T14" fmla="*/ 47 w 78"/>
                <a:gd name="T15" fmla="*/ 43 h 45"/>
                <a:gd name="T16" fmla="*/ 40 w 78"/>
                <a:gd name="T17" fmla="*/ 44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8" h="45">
                  <a:moveTo>
                    <a:pt x="40" y="44"/>
                  </a:moveTo>
                  <a:cubicBezTo>
                    <a:pt x="2" y="22"/>
                    <a:pt x="2" y="22"/>
                    <a:pt x="2" y="22"/>
                  </a:cubicBezTo>
                  <a:cubicBezTo>
                    <a:pt x="0" y="21"/>
                    <a:pt x="0" y="19"/>
                    <a:pt x="3" y="17"/>
                  </a:cubicBezTo>
                  <a:cubicBezTo>
                    <a:pt x="30" y="1"/>
                    <a:pt x="30" y="1"/>
                    <a:pt x="30" y="1"/>
                  </a:cubicBezTo>
                  <a:cubicBezTo>
                    <a:pt x="33" y="0"/>
                    <a:pt x="36" y="0"/>
                    <a:pt x="38" y="1"/>
                  </a:cubicBezTo>
                  <a:cubicBezTo>
                    <a:pt x="76" y="23"/>
                    <a:pt x="76" y="23"/>
                    <a:pt x="76" y="23"/>
                  </a:cubicBezTo>
                  <a:cubicBezTo>
                    <a:pt x="78" y="24"/>
                    <a:pt x="77" y="26"/>
                    <a:pt x="75" y="27"/>
                  </a:cubicBezTo>
                  <a:cubicBezTo>
                    <a:pt x="47" y="43"/>
                    <a:pt x="47" y="43"/>
                    <a:pt x="47" y="43"/>
                  </a:cubicBezTo>
                  <a:cubicBezTo>
                    <a:pt x="45" y="44"/>
                    <a:pt x="42" y="45"/>
                    <a:pt x="40" y="44"/>
                  </a:cubicBezTo>
                  <a:close/>
                </a:path>
              </a:pathLst>
            </a:custGeom>
            <a:solidFill>
              <a:srgbClr val="5793C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" name="Freeform 226">
              <a:extLst>
                <a:ext uri="{FF2B5EF4-FFF2-40B4-BE49-F238E27FC236}">
                  <a16:creationId xmlns:a16="http://schemas.microsoft.com/office/drawing/2014/main" id="{23565882-3B55-4555-91B5-41887FDFE10C}"/>
                </a:ext>
              </a:extLst>
            </p:cNvPr>
            <p:cNvSpPr>
              <a:spLocks/>
            </p:cNvSpPr>
            <p:nvPr/>
          </p:nvSpPr>
          <p:spPr bwMode="auto">
            <a:xfrm>
              <a:off x="8479353" y="3441724"/>
              <a:ext cx="733743" cy="422009"/>
            </a:xfrm>
            <a:custGeom>
              <a:avLst/>
              <a:gdLst>
                <a:gd name="T0" fmla="*/ 36 w 202"/>
                <a:gd name="T1" fmla="*/ 0 h 117"/>
                <a:gd name="T2" fmla="*/ 200 w 202"/>
                <a:gd name="T3" fmla="*/ 95 h 117"/>
                <a:gd name="T4" fmla="*/ 200 w 202"/>
                <a:gd name="T5" fmla="*/ 99 h 117"/>
                <a:gd name="T6" fmla="*/ 172 w 202"/>
                <a:gd name="T7" fmla="*/ 116 h 117"/>
                <a:gd name="T8" fmla="*/ 165 w 202"/>
                <a:gd name="T9" fmla="*/ 116 h 117"/>
                <a:gd name="T10" fmla="*/ 0 w 202"/>
                <a:gd name="T11" fmla="*/ 21 h 117"/>
                <a:gd name="T12" fmla="*/ 36 w 202"/>
                <a:gd name="T13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2" h="117">
                  <a:moveTo>
                    <a:pt x="36" y="0"/>
                  </a:moveTo>
                  <a:cubicBezTo>
                    <a:pt x="200" y="95"/>
                    <a:pt x="200" y="95"/>
                    <a:pt x="200" y="95"/>
                  </a:cubicBezTo>
                  <a:cubicBezTo>
                    <a:pt x="202" y="96"/>
                    <a:pt x="202" y="98"/>
                    <a:pt x="200" y="99"/>
                  </a:cubicBezTo>
                  <a:cubicBezTo>
                    <a:pt x="172" y="116"/>
                    <a:pt x="172" y="116"/>
                    <a:pt x="172" y="116"/>
                  </a:cubicBezTo>
                  <a:cubicBezTo>
                    <a:pt x="170" y="117"/>
                    <a:pt x="167" y="117"/>
                    <a:pt x="165" y="116"/>
                  </a:cubicBezTo>
                  <a:cubicBezTo>
                    <a:pt x="0" y="21"/>
                    <a:pt x="0" y="21"/>
                    <a:pt x="0" y="21"/>
                  </a:cubicBezTo>
                  <a:lnTo>
                    <a:pt x="36" y="0"/>
                  </a:lnTo>
                  <a:close/>
                </a:path>
              </a:pathLst>
            </a:custGeom>
            <a:solidFill>
              <a:srgbClr val="5793C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0" name="Freeform 227">
              <a:extLst>
                <a:ext uri="{FF2B5EF4-FFF2-40B4-BE49-F238E27FC236}">
                  <a16:creationId xmlns:a16="http://schemas.microsoft.com/office/drawing/2014/main" id="{3C0ECCC2-0F5C-4EC1-B526-C3EB84706F14}"/>
                </a:ext>
              </a:extLst>
            </p:cNvPr>
            <p:cNvSpPr>
              <a:spLocks/>
            </p:cNvSpPr>
            <p:nvPr/>
          </p:nvSpPr>
          <p:spPr bwMode="auto">
            <a:xfrm>
              <a:off x="9683879" y="4171226"/>
              <a:ext cx="173893" cy="101791"/>
            </a:xfrm>
            <a:custGeom>
              <a:avLst/>
              <a:gdLst>
                <a:gd name="T0" fmla="*/ 20 w 48"/>
                <a:gd name="T1" fmla="*/ 1 h 28"/>
                <a:gd name="T2" fmla="*/ 46 w 48"/>
                <a:gd name="T3" fmla="*/ 16 h 28"/>
                <a:gd name="T4" fmla="*/ 46 w 48"/>
                <a:gd name="T5" fmla="*/ 20 h 28"/>
                <a:gd name="T6" fmla="*/ 34 w 48"/>
                <a:gd name="T7" fmla="*/ 26 h 28"/>
                <a:gd name="T8" fmla="*/ 28 w 48"/>
                <a:gd name="T9" fmla="*/ 27 h 28"/>
                <a:gd name="T10" fmla="*/ 2 w 48"/>
                <a:gd name="T11" fmla="*/ 12 h 28"/>
                <a:gd name="T12" fmla="*/ 2 w 48"/>
                <a:gd name="T13" fmla="*/ 8 h 28"/>
                <a:gd name="T14" fmla="*/ 14 w 48"/>
                <a:gd name="T15" fmla="*/ 1 h 28"/>
                <a:gd name="T16" fmla="*/ 20 w 48"/>
                <a:gd name="T17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8" h="28">
                  <a:moveTo>
                    <a:pt x="20" y="1"/>
                  </a:moveTo>
                  <a:cubicBezTo>
                    <a:pt x="46" y="16"/>
                    <a:pt x="46" y="16"/>
                    <a:pt x="46" y="16"/>
                  </a:cubicBezTo>
                  <a:cubicBezTo>
                    <a:pt x="48" y="17"/>
                    <a:pt x="48" y="19"/>
                    <a:pt x="46" y="20"/>
                  </a:cubicBezTo>
                  <a:cubicBezTo>
                    <a:pt x="34" y="26"/>
                    <a:pt x="34" y="26"/>
                    <a:pt x="34" y="26"/>
                  </a:cubicBezTo>
                  <a:cubicBezTo>
                    <a:pt x="33" y="28"/>
                    <a:pt x="30" y="28"/>
                    <a:pt x="28" y="27"/>
                  </a:cubicBezTo>
                  <a:cubicBezTo>
                    <a:pt x="2" y="12"/>
                    <a:pt x="2" y="12"/>
                    <a:pt x="2" y="12"/>
                  </a:cubicBezTo>
                  <a:cubicBezTo>
                    <a:pt x="0" y="11"/>
                    <a:pt x="1" y="9"/>
                    <a:pt x="2" y="8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6" y="0"/>
                    <a:pt x="18" y="0"/>
                    <a:pt x="20" y="1"/>
                  </a:cubicBezTo>
                  <a:close/>
                </a:path>
              </a:pathLst>
            </a:custGeom>
            <a:solidFill>
              <a:srgbClr val="5793C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" name="Freeform 229">
              <a:extLst>
                <a:ext uri="{FF2B5EF4-FFF2-40B4-BE49-F238E27FC236}">
                  <a16:creationId xmlns:a16="http://schemas.microsoft.com/office/drawing/2014/main" id="{302E0CF0-B189-453B-AC2D-7891B2CA0108}"/>
                </a:ext>
              </a:extLst>
            </p:cNvPr>
            <p:cNvSpPr>
              <a:spLocks/>
            </p:cNvSpPr>
            <p:nvPr/>
          </p:nvSpPr>
          <p:spPr bwMode="auto">
            <a:xfrm>
              <a:off x="9554520" y="4097004"/>
              <a:ext cx="169652" cy="97550"/>
            </a:xfrm>
            <a:custGeom>
              <a:avLst/>
              <a:gdLst>
                <a:gd name="T0" fmla="*/ 19 w 47"/>
                <a:gd name="T1" fmla="*/ 1 h 27"/>
                <a:gd name="T2" fmla="*/ 45 w 47"/>
                <a:gd name="T3" fmla="*/ 16 h 27"/>
                <a:gd name="T4" fmla="*/ 45 w 47"/>
                <a:gd name="T5" fmla="*/ 20 h 27"/>
                <a:gd name="T6" fmla="*/ 34 w 47"/>
                <a:gd name="T7" fmla="*/ 26 h 27"/>
                <a:gd name="T8" fmla="*/ 28 w 47"/>
                <a:gd name="T9" fmla="*/ 27 h 27"/>
                <a:gd name="T10" fmla="*/ 1 w 47"/>
                <a:gd name="T11" fmla="*/ 11 h 27"/>
                <a:gd name="T12" fmla="*/ 2 w 47"/>
                <a:gd name="T13" fmla="*/ 8 h 27"/>
                <a:gd name="T14" fmla="*/ 13 w 47"/>
                <a:gd name="T15" fmla="*/ 1 h 27"/>
                <a:gd name="T16" fmla="*/ 19 w 47"/>
                <a:gd name="T17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7" h="27">
                  <a:moveTo>
                    <a:pt x="19" y="1"/>
                  </a:moveTo>
                  <a:cubicBezTo>
                    <a:pt x="45" y="16"/>
                    <a:pt x="45" y="16"/>
                    <a:pt x="45" y="16"/>
                  </a:cubicBezTo>
                  <a:cubicBezTo>
                    <a:pt x="47" y="17"/>
                    <a:pt x="47" y="19"/>
                    <a:pt x="45" y="20"/>
                  </a:cubicBezTo>
                  <a:cubicBezTo>
                    <a:pt x="34" y="26"/>
                    <a:pt x="34" y="26"/>
                    <a:pt x="34" y="26"/>
                  </a:cubicBezTo>
                  <a:cubicBezTo>
                    <a:pt x="32" y="27"/>
                    <a:pt x="29" y="27"/>
                    <a:pt x="28" y="27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0" y="10"/>
                    <a:pt x="0" y="9"/>
                    <a:pt x="2" y="8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5" y="0"/>
                    <a:pt x="18" y="0"/>
                    <a:pt x="19" y="1"/>
                  </a:cubicBezTo>
                  <a:close/>
                </a:path>
              </a:pathLst>
            </a:custGeom>
            <a:solidFill>
              <a:srgbClr val="5793C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2" name="Freeform 230">
              <a:extLst>
                <a:ext uri="{FF2B5EF4-FFF2-40B4-BE49-F238E27FC236}">
                  <a16:creationId xmlns:a16="http://schemas.microsoft.com/office/drawing/2014/main" id="{8453171D-B5B5-4585-A073-7C8031196DFE}"/>
                </a:ext>
              </a:extLst>
            </p:cNvPr>
            <p:cNvSpPr>
              <a:spLocks/>
            </p:cNvSpPr>
            <p:nvPr/>
          </p:nvSpPr>
          <p:spPr bwMode="auto">
            <a:xfrm>
              <a:off x="9418799" y="4020661"/>
              <a:ext cx="173893" cy="97550"/>
            </a:xfrm>
            <a:custGeom>
              <a:avLst/>
              <a:gdLst>
                <a:gd name="T0" fmla="*/ 20 w 48"/>
                <a:gd name="T1" fmla="*/ 1 h 27"/>
                <a:gd name="T2" fmla="*/ 46 w 48"/>
                <a:gd name="T3" fmla="*/ 16 h 27"/>
                <a:gd name="T4" fmla="*/ 46 w 48"/>
                <a:gd name="T5" fmla="*/ 20 h 27"/>
                <a:gd name="T6" fmla="*/ 34 w 48"/>
                <a:gd name="T7" fmla="*/ 26 h 27"/>
                <a:gd name="T8" fmla="*/ 28 w 48"/>
                <a:gd name="T9" fmla="*/ 26 h 27"/>
                <a:gd name="T10" fmla="*/ 2 w 48"/>
                <a:gd name="T11" fmla="*/ 11 h 27"/>
                <a:gd name="T12" fmla="*/ 2 w 48"/>
                <a:gd name="T13" fmla="*/ 8 h 27"/>
                <a:gd name="T14" fmla="*/ 14 w 48"/>
                <a:gd name="T15" fmla="*/ 1 h 27"/>
                <a:gd name="T16" fmla="*/ 20 w 48"/>
                <a:gd name="T17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8" h="27">
                  <a:moveTo>
                    <a:pt x="20" y="1"/>
                  </a:moveTo>
                  <a:cubicBezTo>
                    <a:pt x="46" y="16"/>
                    <a:pt x="46" y="16"/>
                    <a:pt x="46" y="16"/>
                  </a:cubicBezTo>
                  <a:cubicBezTo>
                    <a:pt x="48" y="17"/>
                    <a:pt x="47" y="19"/>
                    <a:pt x="46" y="20"/>
                  </a:cubicBezTo>
                  <a:cubicBezTo>
                    <a:pt x="34" y="26"/>
                    <a:pt x="34" y="26"/>
                    <a:pt x="34" y="26"/>
                  </a:cubicBezTo>
                  <a:cubicBezTo>
                    <a:pt x="32" y="27"/>
                    <a:pt x="30" y="27"/>
                    <a:pt x="28" y="26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0" y="10"/>
                    <a:pt x="0" y="9"/>
                    <a:pt x="2" y="8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5" y="0"/>
                    <a:pt x="18" y="0"/>
                    <a:pt x="20" y="1"/>
                  </a:cubicBezTo>
                  <a:close/>
                </a:path>
              </a:pathLst>
            </a:custGeom>
            <a:solidFill>
              <a:srgbClr val="5793C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3" name="Freeform 231">
              <a:extLst>
                <a:ext uri="{FF2B5EF4-FFF2-40B4-BE49-F238E27FC236}">
                  <a16:creationId xmlns:a16="http://schemas.microsoft.com/office/drawing/2014/main" id="{3AA935AB-D484-4B80-B683-266B57186C28}"/>
                </a:ext>
              </a:extLst>
            </p:cNvPr>
            <p:cNvSpPr>
              <a:spLocks/>
            </p:cNvSpPr>
            <p:nvPr/>
          </p:nvSpPr>
          <p:spPr bwMode="auto">
            <a:xfrm>
              <a:off x="9626622" y="4052470"/>
              <a:ext cx="169652" cy="101791"/>
            </a:xfrm>
            <a:custGeom>
              <a:avLst/>
              <a:gdLst>
                <a:gd name="T0" fmla="*/ 19 w 47"/>
                <a:gd name="T1" fmla="*/ 1 h 28"/>
                <a:gd name="T2" fmla="*/ 46 w 47"/>
                <a:gd name="T3" fmla="*/ 17 h 28"/>
                <a:gd name="T4" fmla="*/ 45 w 47"/>
                <a:gd name="T5" fmla="*/ 20 h 28"/>
                <a:gd name="T6" fmla="*/ 34 w 47"/>
                <a:gd name="T7" fmla="*/ 27 h 28"/>
                <a:gd name="T8" fmla="*/ 28 w 47"/>
                <a:gd name="T9" fmla="*/ 27 h 28"/>
                <a:gd name="T10" fmla="*/ 1 w 47"/>
                <a:gd name="T11" fmla="*/ 12 h 28"/>
                <a:gd name="T12" fmla="*/ 2 w 47"/>
                <a:gd name="T13" fmla="*/ 8 h 28"/>
                <a:gd name="T14" fmla="*/ 13 w 47"/>
                <a:gd name="T15" fmla="*/ 2 h 28"/>
                <a:gd name="T16" fmla="*/ 19 w 47"/>
                <a:gd name="T17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7" h="28">
                  <a:moveTo>
                    <a:pt x="19" y="1"/>
                  </a:moveTo>
                  <a:cubicBezTo>
                    <a:pt x="46" y="17"/>
                    <a:pt x="46" y="17"/>
                    <a:pt x="46" y="17"/>
                  </a:cubicBezTo>
                  <a:cubicBezTo>
                    <a:pt x="47" y="17"/>
                    <a:pt x="47" y="19"/>
                    <a:pt x="45" y="20"/>
                  </a:cubicBezTo>
                  <a:cubicBezTo>
                    <a:pt x="34" y="27"/>
                    <a:pt x="34" y="27"/>
                    <a:pt x="34" y="27"/>
                  </a:cubicBezTo>
                  <a:cubicBezTo>
                    <a:pt x="32" y="28"/>
                    <a:pt x="29" y="28"/>
                    <a:pt x="28" y="27"/>
                  </a:cubicBezTo>
                  <a:cubicBezTo>
                    <a:pt x="1" y="12"/>
                    <a:pt x="1" y="12"/>
                    <a:pt x="1" y="12"/>
                  </a:cubicBezTo>
                  <a:cubicBezTo>
                    <a:pt x="0" y="11"/>
                    <a:pt x="0" y="9"/>
                    <a:pt x="2" y="8"/>
                  </a:cubicBezTo>
                  <a:cubicBezTo>
                    <a:pt x="13" y="2"/>
                    <a:pt x="13" y="2"/>
                    <a:pt x="13" y="2"/>
                  </a:cubicBezTo>
                  <a:cubicBezTo>
                    <a:pt x="15" y="1"/>
                    <a:pt x="18" y="0"/>
                    <a:pt x="19" y="1"/>
                  </a:cubicBezTo>
                  <a:close/>
                </a:path>
              </a:pathLst>
            </a:custGeom>
            <a:solidFill>
              <a:srgbClr val="5793C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4" name="Freeform 232">
              <a:extLst>
                <a:ext uri="{FF2B5EF4-FFF2-40B4-BE49-F238E27FC236}">
                  <a16:creationId xmlns:a16="http://schemas.microsoft.com/office/drawing/2014/main" id="{A5E89152-F541-49A2-AB0D-02BF77DB745B}"/>
                </a:ext>
              </a:extLst>
            </p:cNvPr>
            <p:cNvSpPr>
              <a:spLocks/>
            </p:cNvSpPr>
            <p:nvPr/>
          </p:nvSpPr>
          <p:spPr bwMode="auto">
            <a:xfrm>
              <a:off x="9505744" y="2114201"/>
              <a:ext cx="723140" cy="460181"/>
            </a:xfrm>
            <a:custGeom>
              <a:avLst/>
              <a:gdLst>
                <a:gd name="T0" fmla="*/ 336 w 341"/>
                <a:gd name="T1" fmla="*/ 217 h 217"/>
                <a:gd name="T2" fmla="*/ 0 w 341"/>
                <a:gd name="T3" fmla="*/ 22 h 217"/>
                <a:gd name="T4" fmla="*/ 4 w 341"/>
                <a:gd name="T5" fmla="*/ 0 h 217"/>
                <a:gd name="T6" fmla="*/ 341 w 341"/>
                <a:gd name="T7" fmla="*/ 194 h 217"/>
                <a:gd name="T8" fmla="*/ 336 w 341"/>
                <a:gd name="T9" fmla="*/ 217 h 2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1" h="217">
                  <a:moveTo>
                    <a:pt x="336" y="217"/>
                  </a:moveTo>
                  <a:lnTo>
                    <a:pt x="0" y="22"/>
                  </a:lnTo>
                  <a:lnTo>
                    <a:pt x="4" y="0"/>
                  </a:lnTo>
                  <a:lnTo>
                    <a:pt x="341" y="194"/>
                  </a:lnTo>
                  <a:lnTo>
                    <a:pt x="336" y="217"/>
                  </a:lnTo>
                  <a:close/>
                </a:path>
              </a:pathLst>
            </a:custGeom>
            <a:solidFill>
              <a:srgbClr val="D4E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5" name="Freeform 233">
              <a:extLst>
                <a:ext uri="{FF2B5EF4-FFF2-40B4-BE49-F238E27FC236}">
                  <a16:creationId xmlns:a16="http://schemas.microsoft.com/office/drawing/2014/main" id="{77809C91-9EA0-4805-98F0-88CC86D36141}"/>
                </a:ext>
              </a:extLst>
            </p:cNvPr>
            <p:cNvSpPr>
              <a:spLocks/>
            </p:cNvSpPr>
            <p:nvPr/>
          </p:nvSpPr>
          <p:spPr bwMode="auto">
            <a:xfrm>
              <a:off x="9467573" y="2315663"/>
              <a:ext cx="506835" cy="332942"/>
            </a:xfrm>
            <a:custGeom>
              <a:avLst/>
              <a:gdLst>
                <a:gd name="T0" fmla="*/ 234 w 239"/>
                <a:gd name="T1" fmla="*/ 157 h 157"/>
                <a:gd name="T2" fmla="*/ 0 w 239"/>
                <a:gd name="T3" fmla="*/ 23 h 157"/>
                <a:gd name="T4" fmla="*/ 3 w 239"/>
                <a:gd name="T5" fmla="*/ 0 h 157"/>
                <a:gd name="T6" fmla="*/ 239 w 239"/>
                <a:gd name="T7" fmla="*/ 135 h 157"/>
                <a:gd name="T8" fmla="*/ 234 w 239"/>
                <a:gd name="T9" fmla="*/ 157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9" h="157">
                  <a:moveTo>
                    <a:pt x="234" y="157"/>
                  </a:moveTo>
                  <a:lnTo>
                    <a:pt x="0" y="23"/>
                  </a:lnTo>
                  <a:lnTo>
                    <a:pt x="3" y="0"/>
                  </a:lnTo>
                  <a:lnTo>
                    <a:pt x="239" y="135"/>
                  </a:lnTo>
                  <a:lnTo>
                    <a:pt x="234" y="157"/>
                  </a:lnTo>
                  <a:close/>
                </a:path>
              </a:pathLst>
            </a:custGeom>
            <a:solidFill>
              <a:srgbClr val="D4E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6" name="Freeform 234">
              <a:extLst>
                <a:ext uri="{FF2B5EF4-FFF2-40B4-BE49-F238E27FC236}">
                  <a16:creationId xmlns:a16="http://schemas.microsoft.com/office/drawing/2014/main" id="{21DBD2AF-1862-45E3-A722-FCC40FC3D96D}"/>
                </a:ext>
              </a:extLst>
            </p:cNvPr>
            <p:cNvSpPr>
              <a:spLocks/>
            </p:cNvSpPr>
            <p:nvPr/>
          </p:nvSpPr>
          <p:spPr bwMode="auto">
            <a:xfrm>
              <a:off x="9484538" y="2215992"/>
              <a:ext cx="443215" cy="296890"/>
            </a:xfrm>
            <a:custGeom>
              <a:avLst/>
              <a:gdLst>
                <a:gd name="T0" fmla="*/ 204 w 209"/>
                <a:gd name="T1" fmla="*/ 140 h 140"/>
                <a:gd name="T2" fmla="*/ 0 w 209"/>
                <a:gd name="T3" fmla="*/ 22 h 140"/>
                <a:gd name="T4" fmla="*/ 5 w 209"/>
                <a:gd name="T5" fmla="*/ 0 h 140"/>
                <a:gd name="T6" fmla="*/ 209 w 209"/>
                <a:gd name="T7" fmla="*/ 117 h 140"/>
                <a:gd name="T8" fmla="*/ 204 w 209"/>
                <a:gd name="T9" fmla="*/ 140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9" h="140">
                  <a:moveTo>
                    <a:pt x="204" y="140"/>
                  </a:moveTo>
                  <a:lnTo>
                    <a:pt x="0" y="22"/>
                  </a:lnTo>
                  <a:lnTo>
                    <a:pt x="5" y="0"/>
                  </a:lnTo>
                  <a:lnTo>
                    <a:pt x="209" y="117"/>
                  </a:lnTo>
                  <a:lnTo>
                    <a:pt x="204" y="14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7" name="Freeform 235">
              <a:extLst>
                <a:ext uri="{FF2B5EF4-FFF2-40B4-BE49-F238E27FC236}">
                  <a16:creationId xmlns:a16="http://schemas.microsoft.com/office/drawing/2014/main" id="{5AD7709F-3CBB-48EB-87A1-2F58951531D0}"/>
                </a:ext>
              </a:extLst>
            </p:cNvPr>
            <p:cNvSpPr>
              <a:spLocks/>
            </p:cNvSpPr>
            <p:nvPr/>
          </p:nvSpPr>
          <p:spPr bwMode="auto">
            <a:xfrm>
              <a:off x="9985010" y="2500158"/>
              <a:ext cx="222668" cy="171773"/>
            </a:xfrm>
            <a:custGeom>
              <a:avLst/>
              <a:gdLst>
                <a:gd name="T0" fmla="*/ 101 w 105"/>
                <a:gd name="T1" fmla="*/ 81 h 81"/>
                <a:gd name="T2" fmla="*/ 0 w 105"/>
                <a:gd name="T3" fmla="*/ 23 h 81"/>
                <a:gd name="T4" fmla="*/ 4 w 105"/>
                <a:gd name="T5" fmla="*/ 0 h 81"/>
                <a:gd name="T6" fmla="*/ 105 w 105"/>
                <a:gd name="T7" fmla="*/ 60 h 81"/>
                <a:gd name="T8" fmla="*/ 101 w 105"/>
                <a:gd name="T9" fmla="*/ 81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5" h="81">
                  <a:moveTo>
                    <a:pt x="101" y="81"/>
                  </a:moveTo>
                  <a:lnTo>
                    <a:pt x="0" y="23"/>
                  </a:lnTo>
                  <a:lnTo>
                    <a:pt x="4" y="0"/>
                  </a:lnTo>
                  <a:lnTo>
                    <a:pt x="105" y="60"/>
                  </a:lnTo>
                  <a:lnTo>
                    <a:pt x="101" y="8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8" name="Freeform 236">
              <a:extLst>
                <a:ext uri="{FF2B5EF4-FFF2-40B4-BE49-F238E27FC236}">
                  <a16:creationId xmlns:a16="http://schemas.microsoft.com/office/drawing/2014/main" id="{E2FB79B1-0CF3-4CD4-BBBD-EB246CCCAC3A}"/>
                </a:ext>
              </a:extLst>
            </p:cNvPr>
            <p:cNvSpPr>
              <a:spLocks/>
            </p:cNvSpPr>
            <p:nvPr/>
          </p:nvSpPr>
          <p:spPr bwMode="auto">
            <a:xfrm>
              <a:off x="9215217" y="1590402"/>
              <a:ext cx="226910" cy="169652"/>
            </a:xfrm>
            <a:custGeom>
              <a:avLst/>
              <a:gdLst>
                <a:gd name="T0" fmla="*/ 101 w 107"/>
                <a:gd name="T1" fmla="*/ 80 h 80"/>
                <a:gd name="T2" fmla="*/ 0 w 107"/>
                <a:gd name="T3" fmla="*/ 22 h 80"/>
                <a:gd name="T4" fmla="*/ 4 w 107"/>
                <a:gd name="T5" fmla="*/ 0 h 80"/>
                <a:gd name="T6" fmla="*/ 107 w 107"/>
                <a:gd name="T7" fmla="*/ 58 h 80"/>
                <a:gd name="T8" fmla="*/ 101 w 107"/>
                <a:gd name="T9" fmla="*/ 8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7" h="80">
                  <a:moveTo>
                    <a:pt x="101" y="80"/>
                  </a:moveTo>
                  <a:lnTo>
                    <a:pt x="0" y="22"/>
                  </a:lnTo>
                  <a:lnTo>
                    <a:pt x="4" y="0"/>
                  </a:lnTo>
                  <a:lnTo>
                    <a:pt x="107" y="58"/>
                  </a:lnTo>
                  <a:lnTo>
                    <a:pt x="101" y="80"/>
                  </a:lnTo>
                  <a:close/>
                </a:path>
              </a:pathLst>
            </a:custGeom>
            <a:solidFill>
              <a:srgbClr val="D4E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9" name="Freeform 237">
              <a:extLst>
                <a:ext uri="{FF2B5EF4-FFF2-40B4-BE49-F238E27FC236}">
                  <a16:creationId xmlns:a16="http://schemas.microsoft.com/office/drawing/2014/main" id="{9D1DFB12-34FD-4B8F-B815-54E092A91435}"/>
                </a:ext>
              </a:extLst>
            </p:cNvPr>
            <p:cNvSpPr>
              <a:spLocks/>
            </p:cNvSpPr>
            <p:nvPr/>
          </p:nvSpPr>
          <p:spPr bwMode="auto">
            <a:xfrm>
              <a:off x="9189769" y="1694313"/>
              <a:ext cx="226910" cy="169652"/>
            </a:xfrm>
            <a:custGeom>
              <a:avLst/>
              <a:gdLst>
                <a:gd name="T0" fmla="*/ 103 w 107"/>
                <a:gd name="T1" fmla="*/ 80 h 80"/>
                <a:gd name="T2" fmla="*/ 0 w 107"/>
                <a:gd name="T3" fmla="*/ 22 h 80"/>
                <a:gd name="T4" fmla="*/ 6 w 107"/>
                <a:gd name="T5" fmla="*/ 0 h 80"/>
                <a:gd name="T6" fmla="*/ 107 w 107"/>
                <a:gd name="T7" fmla="*/ 60 h 80"/>
                <a:gd name="T8" fmla="*/ 103 w 107"/>
                <a:gd name="T9" fmla="*/ 8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7" h="80">
                  <a:moveTo>
                    <a:pt x="103" y="80"/>
                  </a:moveTo>
                  <a:lnTo>
                    <a:pt x="0" y="22"/>
                  </a:lnTo>
                  <a:lnTo>
                    <a:pt x="6" y="0"/>
                  </a:lnTo>
                  <a:lnTo>
                    <a:pt x="107" y="60"/>
                  </a:lnTo>
                  <a:lnTo>
                    <a:pt x="103" y="8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" name="Freeform 238">
              <a:extLst>
                <a:ext uri="{FF2B5EF4-FFF2-40B4-BE49-F238E27FC236}">
                  <a16:creationId xmlns:a16="http://schemas.microsoft.com/office/drawing/2014/main" id="{572031EF-BDBC-4FEC-BA7D-EF5C4F61D84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47970" y="3185127"/>
              <a:ext cx="224788" cy="169652"/>
            </a:xfrm>
            <a:custGeom>
              <a:avLst/>
              <a:gdLst>
                <a:gd name="T0" fmla="*/ 102 w 106"/>
                <a:gd name="T1" fmla="*/ 80 h 80"/>
                <a:gd name="T2" fmla="*/ 0 w 106"/>
                <a:gd name="T3" fmla="*/ 22 h 80"/>
                <a:gd name="T4" fmla="*/ 5 w 106"/>
                <a:gd name="T5" fmla="*/ 0 h 80"/>
                <a:gd name="T6" fmla="*/ 106 w 106"/>
                <a:gd name="T7" fmla="*/ 58 h 80"/>
                <a:gd name="T8" fmla="*/ 102 w 106"/>
                <a:gd name="T9" fmla="*/ 8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6" h="80">
                  <a:moveTo>
                    <a:pt x="102" y="80"/>
                  </a:moveTo>
                  <a:lnTo>
                    <a:pt x="0" y="22"/>
                  </a:lnTo>
                  <a:lnTo>
                    <a:pt x="5" y="0"/>
                  </a:lnTo>
                  <a:lnTo>
                    <a:pt x="106" y="58"/>
                  </a:lnTo>
                  <a:lnTo>
                    <a:pt x="102" y="80"/>
                  </a:lnTo>
                  <a:close/>
                </a:path>
              </a:pathLst>
            </a:custGeom>
            <a:solidFill>
              <a:srgbClr val="D4E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1" name="Freeform 239">
              <a:extLst>
                <a:ext uri="{FF2B5EF4-FFF2-40B4-BE49-F238E27FC236}">
                  <a16:creationId xmlns:a16="http://schemas.microsoft.com/office/drawing/2014/main" id="{2F699E44-5774-4890-AABD-99941AD32381}"/>
                </a:ext>
              </a:extLst>
            </p:cNvPr>
            <p:cNvSpPr>
              <a:spLocks/>
            </p:cNvSpPr>
            <p:nvPr/>
          </p:nvSpPr>
          <p:spPr bwMode="auto">
            <a:xfrm>
              <a:off x="9143115" y="1910619"/>
              <a:ext cx="224788" cy="171773"/>
            </a:xfrm>
            <a:custGeom>
              <a:avLst/>
              <a:gdLst>
                <a:gd name="T0" fmla="*/ 103 w 106"/>
                <a:gd name="T1" fmla="*/ 81 h 81"/>
                <a:gd name="T2" fmla="*/ 0 w 106"/>
                <a:gd name="T3" fmla="*/ 23 h 81"/>
                <a:gd name="T4" fmla="*/ 5 w 106"/>
                <a:gd name="T5" fmla="*/ 0 h 81"/>
                <a:gd name="T6" fmla="*/ 106 w 106"/>
                <a:gd name="T7" fmla="*/ 58 h 81"/>
                <a:gd name="T8" fmla="*/ 103 w 106"/>
                <a:gd name="T9" fmla="*/ 81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6" h="81">
                  <a:moveTo>
                    <a:pt x="103" y="81"/>
                  </a:moveTo>
                  <a:lnTo>
                    <a:pt x="0" y="23"/>
                  </a:lnTo>
                  <a:lnTo>
                    <a:pt x="5" y="0"/>
                  </a:lnTo>
                  <a:lnTo>
                    <a:pt x="106" y="58"/>
                  </a:lnTo>
                  <a:lnTo>
                    <a:pt x="103" y="81"/>
                  </a:lnTo>
                  <a:close/>
                </a:path>
              </a:pathLst>
            </a:custGeom>
            <a:solidFill>
              <a:srgbClr val="D4E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2" name="Freeform 240">
              <a:extLst>
                <a:ext uri="{FF2B5EF4-FFF2-40B4-BE49-F238E27FC236}">
                  <a16:creationId xmlns:a16="http://schemas.microsoft.com/office/drawing/2014/main" id="{F1027C9B-530E-4C9F-BB9B-EFFA908E73CB}"/>
                </a:ext>
              </a:extLst>
            </p:cNvPr>
            <p:cNvSpPr>
              <a:spLocks/>
            </p:cNvSpPr>
            <p:nvPr/>
          </p:nvSpPr>
          <p:spPr bwMode="auto">
            <a:xfrm>
              <a:off x="9764463" y="2063305"/>
              <a:ext cx="67861" cy="72102"/>
            </a:xfrm>
            <a:custGeom>
              <a:avLst/>
              <a:gdLst>
                <a:gd name="T0" fmla="*/ 17 w 19"/>
                <a:gd name="T1" fmla="*/ 14 h 20"/>
                <a:gd name="T2" fmla="*/ 6 w 19"/>
                <a:gd name="T3" fmla="*/ 17 h 20"/>
                <a:gd name="T4" fmla="*/ 2 w 19"/>
                <a:gd name="T5" fmla="*/ 6 h 20"/>
                <a:gd name="T6" fmla="*/ 13 w 19"/>
                <a:gd name="T7" fmla="*/ 2 h 20"/>
                <a:gd name="T8" fmla="*/ 17 w 19"/>
                <a:gd name="T9" fmla="*/ 14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20">
                  <a:moveTo>
                    <a:pt x="17" y="14"/>
                  </a:moveTo>
                  <a:cubicBezTo>
                    <a:pt x="15" y="18"/>
                    <a:pt x="10" y="20"/>
                    <a:pt x="6" y="17"/>
                  </a:cubicBezTo>
                  <a:cubicBezTo>
                    <a:pt x="2" y="15"/>
                    <a:pt x="0" y="10"/>
                    <a:pt x="2" y="6"/>
                  </a:cubicBezTo>
                  <a:cubicBezTo>
                    <a:pt x="4" y="1"/>
                    <a:pt x="9" y="0"/>
                    <a:pt x="13" y="2"/>
                  </a:cubicBezTo>
                  <a:cubicBezTo>
                    <a:pt x="17" y="5"/>
                    <a:pt x="19" y="10"/>
                    <a:pt x="17" y="1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3" name="Freeform 241">
              <a:extLst>
                <a:ext uri="{FF2B5EF4-FFF2-40B4-BE49-F238E27FC236}">
                  <a16:creationId xmlns:a16="http://schemas.microsoft.com/office/drawing/2014/main" id="{C98B8A2A-89F2-437F-9275-575F9BC0CC83}"/>
                </a:ext>
              </a:extLst>
            </p:cNvPr>
            <p:cNvSpPr>
              <a:spLocks/>
            </p:cNvSpPr>
            <p:nvPr/>
          </p:nvSpPr>
          <p:spPr bwMode="auto">
            <a:xfrm>
              <a:off x="9857771" y="2118442"/>
              <a:ext cx="65741" cy="67861"/>
            </a:xfrm>
            <a:custGeom>
              <a:avLst/>
              <a:gdLst>
                <a:gd name="T0" fmla="*/ 16 w 18"/>
                <a:gd name="T1" fmla="*/ 14 h 19"/>
                <a:gd name="T2" fmla="*/ 6 w 18"/>
                <a:gd name="T3" fmla="*/ 17 h 19"/>
                <a:gd name="T4" fmla="*/ 2 w 18"/>
                <a:gd name="T5" fmla="*/ 5 h 19"/>
                <a:gd name="T6" fmla="*/ 13 w 18"/>
                <a:gd name="T7" fmla="*/ 2 h 19"/>
                <a:gd name="T8" fmla="*/ 16 w 18"/>
                <a:gd name="T9" fmla="*/ 14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9">
                  <a:moveTo>
                    <a:pt x="16" y="14"/>
                  </a:moveTo>
                  <a:cubicBezTo>
                    <a:pt x="15" y="18"/>
                    <a:pt x="10" y="19"/>
                    <a:pt x="6" y="17"/>
                  </a:cubicBezTo>
                  <a:cubicBezTo>
                    <a:pt x="2" y="15"/>
                    <a:pt x="0" y="9"/>
                    <a:pt x="2" y="5"/>
                  </a:cubicBezTo>
                  <a:cubicBezTo>
                    <a:pt x="4" y="1"/>
                    <a:pt x="9" y="0"/>
                    <a:pt x="13" y="2"/>
                  </a:cubicBezTo>
                  <a:cubicBezTo>
                    <a:pt x="17" y="4"/>
                    <a:pt x="18" y="10"/>
                    <a:pt x="16" y="1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4" name="Freeform 242">
              <a:extLst>
                <a:ext uri="{FF2B5EF4-FFF2-40B4-BE49-F238E27FC236}">
                  <a16:creationId xmlns:a16="http://schemas.microsoft.com/office/drawing/2014/main" id="{34DA6651-0331-4569-B23A-0CE8D2F28BA8}"/>
                </a:ext>
              </a:extLst>
            </p:cNvPr>
            <p:cNvSpPr>
              <a:spLocks/>
            </p:cNvSpPr>
            <p:nvPr/>
          </p:nvSpPr>
          <p:spPr bwMode="auto">
            <a:xfrm>
              <a:off x="9953201" y="2171459"/>
              <a:ext cx="65741" cy="69982"/>
            </a:xfrm>
            <a:custGeom>
              <a:avLst/>
              <a:gdLst>
                <a:gd name="T0" fmla="*/ 16 w 18"/>
                <a:gd name="T1" fmla="*/ 13 h 19"/>
                <a:gd name="T2" fmla="*/ 5 w 18"/>
                <a:gd name="T3" fmla="*/ 17 h 19"/>
                <a:gd name="T4" fmla="*/ 1 w 18"/>
                <a:gd name="T5" fmla="*/ 5 h 19"/>
                <a:gd name="T6" fmla="*/ 12 w 18"/>
                <a:gd name="T7" fmla="*/ 2 h 19"/>
                <a:gd name="T8" fmla="*/ 16 w 18"/>
                <a:gd name="T9" fmla="*/ 13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9">
                  <a:moveTo>
                    <a:pt x="16" y="13"/>
                  </a:moveTo>
                  <a:cubicBezTo>
                    <a:pt x="14" y="18"/>
                    <a:pt x="9" y="19"/>
                    <a:pt x="5" y="17"/>
                  </a:cubicBezTo>
                  <a:cubicBezTo>
                    <a:pt x="1" y="14"/>
                    <a:pt x="0" y="9"/>
                    <a:pt x="1" y="5"/>
                  </a:cubicBezTo>
                  <a:cubicBezTo>
                    <a:pt x="3" y="1"/>
                    <a:pt x="8" y="0"/>
                    <a:pt x="12" y="2"/>
                  </a:cubicBezTo>
                  <a:cubicBezTo>
                    <a:pt x="16" y="4"/>
                    <a:pt x="18" y="9"/>
                    <a:pt x="16" y="13"/>
                  </a:cubicBezTo>
                  <a:close/>
                </a:path>
              </a:pathLst>
            </a:custGeom>
            <a:solidFill>
              <a:srgbClr val="D4E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5" name="Freeform 243">
              <a:extLst>
                <a:ext uri="{FF2B5EF4-FFF2-40B4-BE49-F238E27FC236}">
                  <a16:creationId xmlns:a16="http://schemas.microsoft.com/office/drawing/2014/main" id="{9B368881-442A-4AE9-921C-ECB6C0DBCDE8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44388" y="2222354"/>
              <a:ext cx="65741" cy="72102"/>
            </a:xfrm>
            <a:custGeom>
              <a:avLst/>
              <a:gdLst>
                <a:gd name="T0" fmla="*/ 17 w 18"/>
                <a:gd name="T1" fmla="*/ 14 h 20"/>
                <a:gd name="T2" fmla="*/ 6 w 18"/>
                <a:gd name="T3" fmla="*/ 17 h 20"/>
                <a:gd name="T4" fmla="*/ 2 w 18"/>
                <a:gd name="T5" fmla="*/ 6 h 20"/>
                <a:gd name="T6" fmla="*/ 13 w 18"/>
                <a:gd name="T7" fmla="*/ 3 h 20"/>
                <a:gd name="T8" fmla="*/ 17 w 18"/>
                <a:gd name="T9" fmla="*/ 14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20">
                  <a:moveTo>
                    <a:pt x="17" y="14"/>
                  </a:moveTo>
                  <a:cubicBezTo>
                    <a:pt x="15" y="18"/>
                    <a:pt x="10" y="20"/>
                    <a:pt x="6" y="17"/>
                  </a:cubicBezTo>
                  <a:cubicBezTo>
                    <a:pt x="2" y="15"/>
                    <a:pt x="0" y="10"/>
                    <a:pt x="2" y="6"/>
                  </a:cubicBezTo>
                  <a:cubicBezTo>
                    <a:pt x="4" y="2"/>
                    <a:pt x="9" y="0"/>
                    <a:pt x="13" y="3"/>
                  </a:cubicBezTo>
                  <a:cubicBezTo>
                    <a:pt x="17" y="5"/>
                    <a:pt x="18" y="10"/>
                    <a:pt x="17" y="1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6" name="Freeform 245">
              <a:extLst>
                <a:ext uri="{FF2B5EF4-FFF2-40B4-BE49-F238E27FC236}">
                  <a16:creationId xmlns:a16="http://schemas.microsoft.com/office/drawing/2014/main" id="{FFC1DECA-6A0C-465C-B7FC-BB6CF765DCE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83175" y="4798937"/>
              <a:ext cx="86947" cy="72102"/>
            </a:xfrm>
            <a:custGeom>
              <a:avLst/>
              <a:gdLst>
                <a:gd name="T0" fmla="*/ 24 w 24"/>
                <a:gd name="T1" fmla="*/ 1 h 20"/>
                <a:gd name="T2" fmla="*/ 24 w 24"/>
                <a:gd name="T3" fmla="*/ 1 h 20"/>
                <a:gd name="T4" fmla="*/ 22 w 24"/>
                <a:gd name="T5" fmla="*/ 0 h 20"/>
                <a:gd name="T6" fmla="*/ 0 w 24"/>
                <a:gd name="T7" fmla="*/ 5 h 20"/>
                <a:gd name="T8" fmla="*/ 8 w 24"/>
                <a:gd name="T9" fmla="*/ 20 h 20"/>
                <a:gd name="T10" fmla="*/ 24 w 24"/>
                <a:gd name="T11" fmla="*/ 3 h 20"/>
                <a:gd name="T12" fmla="*/ 24 w 24"/>
                <a:gd name="T13" fmla="*/ 1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" h="20">
                  <a:moveTo>
                    <a:pt x="24" y="1"/>
                  </a:moveTo>
                  <a:cubicBezTo>
                    <a:pt x="24" y="1"/>
                    <a:pt x="24" y="1"/>
                    <a:pt x="24" y="1"/>
                  </a:cubicBezTo>
                  <a:cubicBezTo>
                    <a:pt x="23" y="1"/>
                    <a:pt x="23" y="0"/>
                    <a:pt x="22" y="0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8" y="20"/>
                    <a:pt x="8" y="20"/>
                    <a:pt x="8" y="20"/>
                  </a:cubicBezTo>
                  <a:cubicBezTo>
                    <a:pt x="24" y="3"/>
                    <a:pt x="24" y="3"/>
                    <a:pt x="24" y="3"/>
                  </a:cubicBezTo>
                  <a:cubicBezTo>
                    <a:pt x="24" y="3"/>
                    <a:pt x="24" y="2"/>
                    <a:pt x="24" y="1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7" name="Freeform 246">
              <a:extLst>
                <a:ext uri="{FF2B5EF4-FFF2-40B4-BE49-F238E27FC236}">
                  <a16:creationId xmlns:a16="http://schemas.microsoft.com/office/drawing/2014/main" id="{1635768A-DE6B-4BEC-8AA6-4259FE5BA308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32939" y="4809541"/>
              <a:ext cx="305373" cy="245995"/>
            </a:xfrm>
            <a:custGeom>
              <a:avLst/>
              <a:gdLst>
                <a:gd name="T0" fmla="*/ 84 w 84"/>
                <a:gd name="T1" fmla="*/ 9 h 68"/>
                <a:gd name="T2" fmla="*/ 79 w 84"/>
                <a:gd name="T3" fmla="*/ 1 h 68"/>
                <a:gd name="T4" fmla="*/ 75 w 84"/>
                <a:gd name="T5" fmla="*/ 0 h 68"/>
                <a:gd name="T6" fmla="*/ 2 w 84"/>
                <a:gd name="T7" fmla="*/ 20 h 68"/>
                <a:gd name="T8" fmla="*/ 0 w 84"/>
                <a:gd name="T9" fmla="*/ 21 h 68"/>
                <a:gd name="T10" fmla="*/ 28 w 84"/>
                <a:gd name="T11" fmla="*/ 68 h 68"/>
                <a:gd name="T12" fmla="*/ 36 w 84"/>
                <a:gd name="T13" fmla="*/ 63 h 68"/>
                <a:gd name="T14" fmla="*/ 79 w 84"/>
                <a:gd name="T15" fmla="*/ 18 h 68"/>
                <a:gd name="T16" fmla="*/ 83 w 84"/>
                <a:gd name="T17" fmla="*/ 12 h 68"/>
                <a:gd name="T18" fmla="*/ 84 w 84"/>
                <a:gd name="T19" fmla="*/ 9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4" h="68">
                  <a:moveTo>
                    <a:pt x="84" y="9"/>
                  </a:moveTo>
                  <a:cubicBezTo>
                    <a:pt x="84" y="6"/>
                    <a:pt x="82" y="2"/>
                    <a:pt x="79" y="1"/>
                  </a:cubicBezTo>
                  <a:cubicBezTo>
                    <a:pt x="78" y="0"/>
                    <a:pt x="76" y="0"/>
                    <a:pt x="75" y="0"/>
                  </a:cubicBezTo>
                  <a:cubicBezTo>
                    <a:pt x="50" y="0"/>
                    <a:pt x="24" y="7"/>
                    <a:pt x="2" y="20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28" y="68"/>
                    <a:pt x="28" y="68"/>
                    <a:pt x="28" y="68"/>
                  </a:cubicBezTo>
                  <a:cubicBezTo>
                    <a:pt x="36" y="63"/>
                    <a:pt x="36" y="63"/>
                    <a:pt x="36" y="63"/>
                  </a:cubicBezTo>
                  <a:cubicBezTo>
                    <a:pt x="54" y="51"/>
                    <a:pt x="68" y="36"/>
                    <a:pt x="79" y="18"/>
                  </a:cubicBezTo>
                  <a:cubicBezTo>
                    <a:pt x="83" y="12"/>
                    <a:pt x="83" y="12"/>
                    <a:pt x="83" y="12"/>
                  </a:cubicBezTo>
                  <a:cubicBezTo>
                    <a:pt x="83" y="12"/>
                    <a:pt x="84" y="11"/>
                    <a:pt x="84" y="9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8" name="Freeform 247">
              <a:extLst>
                <a:ext uri="{FF2B5EF4-FFF2-40B4-BE49-F238E27FC236}">
                  <a16:creationId xmlns:a16="http://schemas.microsoft.com/office/drawing/2014/main" id="{D10A6034-6891-4832-A00A-8C772BA480E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11732" y="4866798"/>
              <a:ext cx="144204" cy="205703"/>
            </a:xfrm>
            <a:custGeom>
              <a:avLst/>
              <a:gdLst>
                <a:gd name="T0" fmla="*/ 40 w 40"/>
                <a:gd name="T1" fmla="*/ 40 h 57"/>
                <a:gd name="T2" fmla="*/ 20 w 40"/>
                <a:gd name="T3" fmla="*/ 6 h 57"/>
                <a:gd name="T4" fmla="*/ 0 w 40"/>
                <a:gd name="T5" fmla="*/ 17 h 57"/>
                <a:gd name="T6" fmla="*/ 20 w 40"/>
                <a:gd name="T7" fmla="*/ 51 h 57"/>
                <a:gd name="T8" fmla="*/ 40 w 40"/>
                <a:gd name="T9" fmla="*/ 4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57">
                  <a:moveTo>
                    <a:pt x="40" y="40"/>
                  </a:moveTo>
                  <a:cubicBezTo>
                    <a:pt x="39" y="27"/>
                    <a:pt x="31" y="12"/>
                    <a:pt x="20" y="6"/>
                  </a:cubicBezTo>
                  <a:cubicBezTo>
                    <a:pt x="9" y="0"/>
                    <a:pt x="0" y="5"/>
                    <a:pt x="0" y="17"/>
                  </a:cubicBezTo>
                  <a:cubicBezTo>
                    <a:pt x="1" y="30"/>
                    <a:pt x="9" y="45"/>
                    <a:pt x="20" y="51"/>
                  </a:cubicBezTo>
                  <a:cubicBezTo>
                    <a:pt x="31" y="57"/>
                    <a:pt x="40" y="52"/>
                    <a:pt x="40" y="40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9" name="Freeform 248">
              <a:extLst>
                <a:ext uri="{FF2B5EF4-FFF2-40B4-BE49-F238E27FC236}">
                  <a16:creationId xmlns:a16="http://schemas.microsoft.com/office/drawing/2014/main" id="{52625768-B6E0-4766-98C9-8E68BC9BC42C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15831" y="4883763"/>
              <a:ext cx="718899" cy="542885"/>
            </a:xfrm>
            <a:custGeom>
              <a:avLst/>
              <a:gdLst>
                <a:gd name="T0" fmla="*/ 55 w 339"/>
                <a:gd name="T1" fmla="*/ 256 h 256"/>
                <a:gd name="T2" fmla="*/ 339 w 339"/>
                <a:gd name="T3" fmla="*/ 81 h 256"/>
                <a:gd name="T4" fmla="*/ 291 w 339"/>
                <a:gd name="T5" fmla="*/ 0 h 256"/>
                <a:gd name="T6" fmla="*/ 0 w 339"/>
                <a:gd name="T7" fmla="*/ 161 h 256"/>
                <a:gd name="T8" fmla="*/ 55 w 339"/>
                <a:gd name="T9" fmla="*/ 256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9" h="256">
                  <a:moveTo>
                    <a:pt x="55" y="256"/>
                  </a:moveTo>
                  <a:lnTo>
                    <a:pt x="339" y="81"/>
                  </a:lnTo>
                  <a:lnTo>
                    <a:pt x="291" y="0"/>
                  </a:lnTo>
                  <a:lnTo>
                    <a:pt x="0" y="161"/>
                  </a:lnTo>
                  <a:lnTo>
                    <a:pt x="55" y="256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" name="Freeform 249">
              <a:extLst>
                <a:ext uri="{FF2B5EF4-FFF2-40B4-BE49-F238E27FC236}">
                  <a16:creationId xmlns:a16="http://schemas.microsoft.com/office/drawing/2014/main" id="{4EECCAB8-5FE0-4FA3-B3FB-616A6B7C30D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90383" y="5206101"/>
              <a:ext cx="167532" cy="243875"/>
            </a:xfrm>
            <a:custGeom>
              <a:avLst/>
              <a:gdLst>
                <a:gd name="T0" fmla="*/ 46 w 46"/>
                <a:gd name="T1" fmla="*/ 46 h 67"/>
                <a:gd name="T2" fmla="*/ 23 w 46"/>
                <a:gd name="T3" fmla="*/ 7 h 67"/>
                <a:gd name="T4" fmla="*/ 0 w 46"/>
                <a:gd name="T5" fmla="*/ 20 h 67"/>
                <a:gd name="T6" fmla="*/ 23 w 46"/>
                <a:gd name="T7" fmla="*/ 60 h 67"/>
                <a:gd name="T8" fmla="*/ 46 w 46"/>
                <a:gd name="T9" fmla="*/ 46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67">
                  <a:moveTo>
                    <a:pt x="46" y="46"/>
                  </a:moveTo>
                  <a:cubicBezTo>
                    <a:pt x="46" y="32"/>
                    <a:pt x="36" y="14"/>
                    <a:pt x="23" y="7"/>
                  </a:cubicBezTo>
                  <a:cubicBezTo>
                    <a:pt x="10" y="0"/>
                    <a:pt x="0" y="6"/>
                    <a:pt x="0" y="20"/>
                  </a:cubicBezTo>
                  <a:cubicBezTo>
                    <a:pt x="0" y="35"/>
                    <a:pt x="10" y="53"/>
                    <a:pt x="23" y="60"/>
                  </a:cubicBezTo>
                  <a:cubicBezTo>
                    <a:pt x="36" y="67"/>
                    <a:pt x="46" y="61"/>
                    <a:pt x="46" y="46"/>
                  </a:cubicBezTo>
                  <a:close/>
                </a:path>
              </a:pathLst>
            </a:custGeom>
            <a:solidFill>
              <a:srgbClr val="D4E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1" name="Freeform 250">
              <a:extLst>
                <a:ext uri="{FF2B5EF4-FFF2-40B4-BE49-F238E27FC236}">
                  <a16:creationId xmlns:a16="http://schemas.microsoft.com/office/drawing/2014/main" id="{EA031ED7-42B1-4D06-881A-1838907AC5F2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54333" y="5225187"/>
              <a:ext cx="169652" cy="245995"/>
            </a:xfrm>
            <a:custGeom>
              <a:avLst/>
              <a:gdLst>
                <a:gd name="T0" fmla="*/ 47 w 47"/>
                <a:gd name="T1" fmla="*/ 47 h 68"/>
                <a:gd name="T2" fmla="*/ 23 w 47"/>
                <a:gd name="T3" fmla="*/ 7 h 68"/>
                <a:gd name="T4" fmla="*/ 1 w 47"/>
                <a:gd name="T5" fmla="*/ 21 h 68"/>
                <a:gd name="T6" fmla="*/ 24 w 47"/>
                <a:gd name="T7" fmla="*/ 60 h 68"/>
                <a:gd name="T8" fmla="*/ 47 w 47"/>
                <a:gd name="T9" fmla="*/ 47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68">
                  <a:moveTo>
                    <a:pt x="47" y="47"/>
                  </a:moveTo>
                  <a:cubicBezTo>
                    <a:pt x="47" y="32"/>
                    <a:pt x="36" y="15"/>
                    <a:pt x="23" y="7"/>
                  </a:cubicBezTo>
                  <a:cubicBezTo>
                    <a:pt x="11" y="0"/>
                    <a:pt x="0" y="6"/>
                    <a:pt x="1" y="21"/>
                  </a:cubicBezTo>
                  <a:cubicBezTo>
                    <a:pt x="1" y="35"/>
                    <a:pt x="11" y="53"/>
                    <a:pt x="24" y="60"/>
                  </a:cubicBezTo>
                  <a:cubicBezTo>
                    <a:pt x="37" y="68"/>
                    <a:pt x="47" y="62"/>
                    <a:pt x="47" y="47"/>
                  </a:cubicBezTo>
                  <a:close/>
                </a:path>
              </a:pathLst>
            </a:custGeom>
            <a:solidFill>
              <a:srgbClr val="D4E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2" name="Freeform 251">
              <a:extLst>
                <a:ext uri="{FF2B5EF4-FFF2-40B4-BE49-F238E27FC236}">
                  <a16:creationId xmlns:a16="http://schemas.microsoft.com/office/drawing/2014/main" id="{339BE592-5229-47F7-B5B0-CA39BD4CD2C5}"/>
                </a:ext>
              </a:extLst>
            </p:cNvPr>
            <p:cNvSpPr>
              <a:spLocks/>
            </p:cNvSpPr>
            <p:nvPr/>
          </p:nvSpPr>
          <p:spPr bwMode="auto">
            <a:xfrm>
              <a:off x="9484538" y="5246394"/>
              <a:ext cx="913998" cy="665882"/>
            </a:xfrm>
            <a:custGeom>
              <a:avLst/>
              <a:gdLst>
                <a:gd name="T0" fmla="*/ 57 w 431"/>
                <a:gd name="T1" fmla="*/ 314 h 314"/>
                <a:gd name="T2" fmla="*/ 431 w 431"/>
                <a:gd name="T3" fmla="*/ 96 h 314"/>
                <a:gd name="T4" fmla="*/ 375 w 431"/>
                <a:gd name="T5" fmla="*/ 0 h 314"/>
                <a:gd name="T6" fmla="*/ 0 w 431"/>
                <a:gd name="T7" fmla="*/ 218 h 314"/>
                <a:gd name="T8" fmla="*/ 57 w 431"/>
                <a:gd name="T9" fmla="*/ 314 h 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1" h="314">
                  <a:moveTo>
                    <a:pt x="57" y="314"/>
                  </a:moveTo>
                  <a:lnTo>
                    <a:pt x="431" y="96"/>
                  </a:lnTo>
                  <a:lnTo>
                    <a:pt x="375" y="0"/>
                  </a:lnTo>
                  <a:lnTo>
                    <a:pt x="0" y="218"/>
                  </a:lnTo>
                  <a:lnTo>
                    <a:pt x="57" y="314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3" name="Freeform 252">
              <a:extLst>
                <a:ext uri="{FF2B5EF4-FFF2-40B4-BE49-F238E27FC236}">
                  <a16:creationId xmlns:a16="http://schemas.microsoft.com/office/drawing/2014/main" id="{3C5B0D83-3505-4460-9FF9-884B31FB420C}"/>
                </a:ext>
              </a:extLst>
            </p:cNvPr>
            <p:cNvSpPr>
              <a:spLocks/>
            </p:cNvSpPr>
            <p:nvPr/>
          </p:nvSpPr>
          <p:spPr bwMode="auto">
            <a:xfrm>
              <a:off x="9463332" y="5691729"/>
              <a:ext cx="167532" cy="241754"/>
            </a:xfrm>
            <a:custGeom>
              <a:avLst/>
              <a:gdLst>
                <a:gd name="T0" fmla="*/ 46 w 46"/>
                <a:gd name="T1" fmla="*/ 47 h 67"/>
                <a:gd name="T2" fmla="*/ 23 w 46"/>
                <a:gd name="T3" fmla="*/ 7 h 67"/>
                <a:gd name="T4" fmla="*/ 0 w 46"/>
                <a:gd name="T5" fmla="*/ 20 h 67"/>
                <a:gd name="T6" fmla="*/ 23 w 46"/>
                <a:gd name="T7" fmla="*/ 60 h 67"/>
                <a:gd name="T8" fmla="*/ 46 w 46"/>
                <a:gd name="T9" fmla="*/ 47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67">
                  <a:moveTo>
                    <a:pt x="46" y="47"/>
                  </a:moveTo>
                  <a:cubicBezTo>
                    <a:pt x="46" y="32"/>
                    <a:pt x="35" y="14"/>
                    <a:pt x="23" y="7"/>
                  </a:cubicBezTo>
                  <a:cubicBezTo>
                    <a:pt x="10" y="0"/>
                    <a:pt x="0" y="6"/>
                    <a:pt x="0" y="20"/>
                  </a:cubicBezTo>
                  <a:cubicBezTo>
                    <a:pt x="0" y="35"/>
                    <a:pt x="10" y="53"/>
                    <a:pt x="23" y="60"/>
                  </a:cubicBezTo>
                  <a:cubicBezTo>
                    <a:pt x="36" y="67"/>
                    <a:pt x="46" y="61"/>
                    <a:pt x="46" y="47"/>
                  </a:cubicBezTo>
                  <a:close/>
                </a:path>
              </a:pathLst>
            </a:custGeom>
            <a:solidFill>
              <a:srgbClr val="D4E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4" name="Freeform 253">
              <a:extLst>
                <a:ext uri="{FF2B5EF4-FFF2-40B4-BE49-F238E27FC236}">
                  <a16:creationId xmlns:a16="http://schemas.microsoft.com/office/drawing/2014/main" id="{CFC4A60A-E10D-45D3-8A94-3CB490F48E5B}"/>
                </a:ext>
              </a:extLst>
            </p:cNvPr>
            <p:cNvSpPr>
              <a:spLocks/>
            </p:cNvSpPr>
            <p:nvPr/>
          </p:nvSpPr>
          <p:spPr bwMode="auto">
            <a:xfrm>
              <a:off x="9488779" y="5738383"/>
              <a:ext cx="112395" cy="148445"/>
            </a:xfrm>
            <a:custGeom>
              <a:avLst/>
              <a:gdLst>
                <a:gd name="T0" fmla="*/ 31 w 31"/>
                <a:gd name="T1" fmla="*/ 29 h 41"/>
                <a:gd name="T2" fmla="*/ 15 w 31"/>
                <a:gd name="T3" fmla="*/ 5 h 41"/>
                <a:gd name="T4" fmla="*/ 1 w 31"/>
                <a:gd name="T5" fmla="*/ 12 h 41"/>
                <a:gd name="T6" fmla="*/ 17 w 31"/>
                <a:gd name="T7" fmla="*/ 36 h 41"/>
                <a:gd name="T8" fmla="*/ 31 w 31"/>
                <a:gd name="T9" fmla="*/ 29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41">
                  <a:moveTo>
                    <a:pt x="31" y="29"/>
                  </a:moveTo>
                  <a:cubicBezTo>
                    <a:pt x="30" y="20"/>
                    <a:pt x="23" y="9"/>
                    <a:pt x="15" y="5"/>
                  </a:cubicBezTo>
                  <a:cubicBezTo>
                    <a:pt x="7" y="0"/>
                    <a:pt x="0" y="3"/>
                    <a:pt x="1" y="12"/>
                  </a:cubicBezTo>
                  <a:cubicBezTo>
                    <a:pt x="1" y="21"/>
                    <a:pt x="8" y="31"/>
                    <a:pt x="17" y="36"/>
                  </a:cubicBezTo>
                  <a:cubicBezTo>
                    <a:pt x="25" y="41"/>
                    <a:pt x="31" y="38"/>
                    <a:pt x="31" y="2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5" name="Freeform 254">
              <a:extLst>
                <a:ext uri="{FF2B5EF4-FFF2-40B4-BE49-F238E27FC236}">
                  <a16:creationId xmlns:a16="http://schemas.microsoft.com/office/drawing/2014/main" id="{E34462D3-6038-4FB6-8317-0CC94A27609A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30676" y="5199740"/>
              <a:ext cx="152686" cy="216306"/>
            </a:xfrm>
            <a:custGeom>
              <a:avLst/>
              <a:gdLst>
                <a:gd name="T0" fmla="*/ 37 w 42"/>
                <a:gd name="T1" fmla="*/ 47 h 60"/>
                <a:gd name="T2" fmla="*/ 13 w 42"/>
                <a:gd name="T3" fmla="*/ 8 h 60"/>
                <a:gd name="T4" fmla="*/ 0 w 42"/>
                <a:gd name="T5" fmla="*/ 5 h 60"/>
                <a:gd name="T6" fmla="*/ 18 w 42"/>
                <a:gd name="T7" fmla="*/ 5 h 60"/>
                <a:gd name="T8" fmla="*/ 42 w 42"/>
                <a:gd name="T9" fmla="*/ 44 h 60"/>
                <a:gd name="T10" fmla="*/ 33 w 42"/>
                <a:gd name="T11" fmla="*/ 60 h 60"/>
                <a:gd name="T12" fmla="*/ 37 w 42"/>
                <a:gd name="T13" fmla="*/ 47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2" h="60">
                  <a:moveTo>
                    <a:pt x="37" y="47"/>
                  </a:moveTo>
                  <a:cubicBezTo>
                    <a:pt x="37" y="33"/>
                    <a:pt x="26" y="15"/>
                    <a:pt x="13" y="8"/>
                  </a:cubicBezTo>
                  <a:cubicBezTo>
                    <a:pt x="8" y="5"/>
                    <a:pt x="4" y="4"/>
                    <a:pt x="0" y="5"/>
                  </a:cubicBezTo>
                  <a:cubicBezTo>
                    <a:pt x="4" y="1"/>
                    <a:pt x="11" y="0"/>
                    <a:pt x="18" y="5"/>
                  </a:cubicBezTo>
                  <a:cubicBezTo>
                    <a:pt x="31" y="12"/>
                    <a:pt x="42" y="30"/>
                    <a:pt x="42" y="44"/>
                  </a:cubicBezTo>
                  <a:cubicBezTo>
                    <a:pt x="42" y="53"/>
                    <a:pt x="38" y="59"/>
                    <a:pt x="33" y="60"/>
                  </a:cubicBezTo>
                  <a:cubicBezTo>
                    <a:pt x="35" y="58"/>
                    <a:pt x="37" y="53"/>
                    <a:pt x="37" y="4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6" name="Freeform 255">
              <a:extLst>
                <a:ext uri="{FF2B5EF4-FFF2-40B4-BE49-F238E27FC236}">
                  <a16:creationId xmlns:a16="http://schemas.microsoft.com/office/drawing/2014/main" id="{3C2E9D18-916F-44CA-B3B5-825E7D55A388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75539" y="5214583"/>
              <a:ext cx="188738" cy="237512"/>
            </a:xfrm>
            <a:custGeom>
              <a:avLst/>
              <a:gdLst>
                <a:gd name="T0" fmla="*/ 52 w 52"/>
                <a:gd name="T1" fmla="*/ 43 h 66"/>
                <a:gd name="T2" fmla="*/ 28 w 52"/>
                <a:gd name="T3" fmla="*/ 4 h 66"/>
                <a:gd name="T4" fmla="*/ 12 w 52"/>
                <a:gd name="T5" fmla="*/ 2 h 66"/>
                <a:gd name="T6" fmla="*/ 0 w 52"/>
                <a:gd name="T7" fmla="*/ 10 h 66"/>
                <a:gd name="T8" fmla="*/ 6 w 52"/>
                <a:gd name="T9" fmla="*/ 20 h 66"/>
                <a:gd name="T10" fmla="*/ 27 w 52"/>
                <a:gd name="T11" fmla="*/ 56 h 66"/>
                <a:gd name="T12" fmla="*/ 33 w 52"/>
                <a:gd name="T13" fmla="*/ 66 h 66"/>
                <a:gd name="T14" fmla="*/ 45 w 52"/>
                <a:gd name="T15" fmla="*/ 58 h 66"/>
                <a:gd name="T16" fmla="*/ 52 w 52"/>
                <a:gd name="T17" fmla="*/ 43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2" h="66">
                  <a:moveTo>
                    <a:pt x="52" y="43"/>
                  </a:moveTo>
                  <a:cubicBezTo>
                    <a:pt x="52" y="29"/>
                    <a:pt x="41" y="11"/>
                    <a:pt x="28" y="4"/>
                  </a:cubicBezTo>
                  <a:cubicBezTo>
                    <a:pt x="22" y="0"/>
                    <a:pt x="16" y="0"/>
                    <a:pt x="12" y="2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6" y="20"/>
                    <a:pt x="6" y="20"/>
                    <a:pt x="6" y="20"/>
                  </a:cubicBezTo>
                  <a:cubicBezTo>
                    <a:pt x="7" y="33"/>
                    <a:pt x="16" y="48"/>
                    <a:pt x="27" y="56"/>
                  </a:cubicBezTo>
                  <a:cubicBezTo>
                    <a:pt x="33" y="66"/>
                    <a:pt x="33" y="66"/>
                    <a:pt x="33" y="66"/>
                  </a:cubicBezTo>
                  <a:cubicBezTo>
                    <a:pt x="45" y="58"/>
                    <a:pt x="45" y="58"/>
                    <a:pt x="45" y="58"/>
                  </a:cubicBezTo>
                  <a:cubicBezTo>
                    <a:pt x="49" y="56"/>
                    <a:pt x="52" y="51"/>
                    <a:pt x="52" y="43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7" name="Freeform 256">
              <a:extLst>
                <a:ext uri="{FF2B5EF4-FFF2-40B4-BE49-F238E27FC236}">
                  <a16:creationId xmlns:a16="http://schemas.microsoft.com/office/drawing/2014/main" id="{D9D4A139-643B-4EDC-80B9-F9F1B6B07772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50091" y="5229429"/>
              <a:ext cx="167532" cy="241754"/>
            </a:xfrm>
            <a:custGeom>
              <a:avLst/>
              <a:gdLst>
                <a:gd name="T0" fmla="*/ 46 w 46"/>
                <a:gd name="T1" fmla="*/ 47 h 67"/>
                <a:gd name="T2" fmla="*/ 23 w 46"/>
                <a:gd name="T3" fmla="*/ 7 h 67"/>
                <a:gd name="T4" fmla="*/ 0 w 46"/>
                <a:gd name="T5" fmla="*/ 21 h 67"/>
                <a:gd name="T6" fmla="*/ 23 w 46"/>
                <a:gd name="T7" fmla="*/ 60 h 67"/>
                <a:gd name="T8" fmla="*/ 46 w 46"/>
                <a:gd name="T9" fmla="*/ 47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67">
                  <a:moveTo>
                    <a:pt x="46" y="47"/>
                  </a:moveTo>
                  <a:cubicBezTo>
                    <a:pt x="46" y="32"/>
                    <a:pt x="36" y="14"/>
                    <a:pt x="23" y="7"/>
                  </a:cubicBezTo>
                  <a:cubicBezTo>
                    <a:pt x="10" y="0"/>
                    <a:pt x="0" y="6"/>
                    <a:pt x="0" y="21"/>
                  </a:cubicBezTo>
                  <a:cubicBezTo>
                    <a:pt x="0" y="35"/>
                    <a:pt x="11" y="53"/>
                    <a:pt x="23" y="60"/>
                  </a:cubicBezTo>
                  <a:cubicBezTo>
                    <a:pt x="36" y="67"/>
                    <a:pt x="46" y="61"/>
                    <a:pt x="46" y="47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8" name="Freeform 257">
              <a:extLst>
                <a:ext uri="{FF2B5EF4-FFF2-40B4-BE49-F238E27FC236}">
                  <a16:creationId xmlns:a16="http://schemas.microsoft.com/office/drawing/2014/main" id="{62ED8179-0F19-4441-8807-1FC525A85DF5}"/>
                </a:ext>
              </a:extLst>
            </p:cNvPr>
            <p:cNvSpPr>
              <a:spLocks/>
            </p:cNvSpPr>
            <p:nvPr/>
          </p:nvSpPr>
          <p:spPr bwMode="auto">
            <a:xfrm>
              <a:off x="9310645" y="5778675"/>
              <a:ext cx="250236" cy="201462"/>
            </a:xfrm>
            <a:custGeom>
              <a:avLst/>
              <a:gdLst>
                <a:gd name="T0" fmla="*/ 69 w 69"/>
                <a:gd name="T1" fmla="*/ 24 h 56"/>
                <a:gd name="T2" fmla="*/ 55 w 69"/>
                <a:gd name="T3" fmla="*/ 0 h 56"/>
                <a:gd name="T4" fmla="*/ 9 w 69"/>
                <a:gd name="T5" fmla="*/ 27 h 56"/>
                <a:gd name="T6" fmla="*/ 4 w 69"/>
                <a:gd name="T7" fmla="*/ 47 h 56"/>
                <a:gd name="T8" fmla="*/ 23 w 69"/>
                <a:gd name="T9" fmla="*/ 52 h 56"/>
                <a:gd name="T10" fmla="*/ 69 w 69"/>
                <a:gd name="T11" fmla="*/ 24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9" h="56">
                  <a:moveTo>
                    <a:pt x="69" y="24"/>
                  </a:moveTo>
                  <a:cubicBezTo>
                    <a:pt x="55" y="0"/>
                    <a:pt x="55" y="0"/>
                    <a:pt x="55" y="0"/>
                  </a:cubicBezTo>
                  <a:cubicBezTo>
                    <a:pt x="9" y="27"/>
                    <a:pt x="9" y="27"/>
                    <a:pt x="9" y="27"/>
                  </a:cubicBezTo>
                  <a:cubicBezTo>
                    <a:pt x="2" y="31"/>
                    <a:pt x="0" y="40"/>
                    <a:pt x="4" y="47"/>
                  </a:cubicBezTo>
                  <a:cubicBezTo>
                    <a:pt x="8" y="53"/>
                    <a:pt x="16" y="56"/>
                    <a:pt x="23" y="52"/>
                  </a:cubicBezTo>
                  <a:lnTo>
                    <a:pt x="69" y="24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9" name="Freeform 258">
              <a:extLst>
                <a:ext uri="{FF2B5EF4-FFF2-40B4-BE49-F238E27FC236}">
                  <a16:creationId xmlns:a16="http://schemas.microsoft.com/office/drawing/2014/main" id="{139DEF39-7344-4976-A588-656D2C0E7237}"/>
                </a:ext>
              </a:extLst>
            </p:cNvPr>
            <p:cNvSpPr>
              <a:spLocks/>
            </p:cNvSpPr>
            <p:nvPr/>
          </p:nvSpPr>
          <p:spPr bwMode="auto">
            <a:xfrm>
              <a:off x="9499383" y="5770192"/>
              <a:ext cx="72102" cy="106032"/>
            </a:xfrm>
            <a:custGeom>
              <a:avLst/>
              <a:gdLst>
                <a:gd name="T0" fmla="*/ 20 w 20"/>
                <a:gd name="T1" fmla="*/ 20 h 29"/>
                <a:gd name="T2" fmla="*/ 10 w 20"/>
                <a:gd name="T3" fmla="*/ 3 h 29"/>
                <a:gd name="T4" fmla="*/ 0 w 20"/>
                <a:gd name="T5" fmla="*/ 9 h 29"/>
                <a:gd name="T6" fmla="*/ 10 w 20"/>
                <a:gd name="T7" fmla="*/ 26 h 29"/>
                <a:gd name="T8" fmla="*/ 20 w 20"/>
                <a:gd name="T9" fmla="*/ 2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29">
                  <a:moveTo>
                    <a:pt x="20" y="20"/>
                  </a:moveTo>
                  <a:cubicBezTo>
                    <a:pt x="20" y="14"/>
                    <a:pt x="16" y="6"/>
                    <a:pt x="10" y="3"/>
                  </a:cubicBezTo>
                  <a:cubicBezTo>
                    <a:pt x="5" y="0"/>
                    <a:pt x="0" y="2"/>
                    <a:pt x="0" y="9"/>
                  </a:cubicBezTo>
                  <a:cubicBezTo>
                    <a:pt x="0" y="15"/>
                    <a:pt x="5" y="23"/>
                    <a:pt x="10" y="26"/>
                  </a:cubicBezTo>
                  <a:cubicBezTo>
                    <a:pt x="16" y="29"/>
                    <a:pt x="20" y="26"/>
                    <a:pt x="20" y="2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" name="Freeform 259">
              <a:extLst>
                <a:ext uri="{FF2B5EF4-FFF2-40B4-BE49-F238E27FC236}">
                  <a16:creationId xmlns:a16="http://schemas.microsoft.com/office/drawing/2014/main" id="{2734C869-C14D-444C-956F-5264C74DE609}"/>
                </a:ext>
              </a:extLst>
            </p:cNvPr>
            <p:cNvSpPr>
              <a:spLocks/>
            </p:cNvSpPr>
            <p:nvPr/>
          </p:nvSpPr>
          <p:spPr bwMode="auto">
            <a:xfrm>
              <a:off x="9531192" y="5282444"/>
              <a:ext cx="687089" cy="430492"/>
            </a:xfrm>
            <a:custGeom>
              <a:avLst/>
              <a:gdLst>
                <a:gd name="T0" fmla="*/ 63 w 189"/>
                <a:gd name="T1" fmla="*/ 70 h 119"/>
                <a:gd name="T2" fmla="*/ 56 w 189"/>
                <a:gd name="T3" fmla="*/ 66 h 119"/>
                <a:gd name="T4" fmla="*/ 41 w 189"/>
                <a:gd name="T5" fmla="*/ 67 h 119"/>
                <a:gd name="T6" fmla="*/ 17 w 189"/>
                <a:gd name="T7" fmla="*/ 81 h 119"/>
                <a:gd name="T8" fmla="*/ 9 w 189"/>
                <a:gd name="T9" fmla="*/ 96 h 119"/>
                <a:gd name="T10" fmla="*/ 9 w 189"/>
                <a:gd name="T11" fmla="*/ 107 h 119"/>
                <a:gd name="T12" fmla="*/ 7 w 189"/>
                <a:gd name="T13" fmla="*/ 113 h 119"/>
                <a:gd name="T14" fmla="*/ 8 w 189"/>
                <a:gd name="T15" fmla="*/ 119 h 119"/>
                <a:gd name="T16" fmla="*/ 2 w 189"/>
                <a:gd name="T17" fmla="*/ 116 h 119"/>
                <a:gd name="T18" fmla="*/ 2 w 189"/>
                <a:gd name="T19" fmla="*/ 116 h 119"/>
                <a:gd name="T20" fmla="*/ 0 w 189"/>
                <a:gd name="T21" fmla="*/ 113 h 119"/>
                <a:gd name="T22" fmla="*/ 0 w 189"/>
                <a:gd name="T23" fmla="*/ 101 h 119"/>
                <a:gd name="T24" fmla="*/ 17 w 189"/>
                <a:gd name="T25" fmla="*/ 71 h 119"/>
                <a:gd name="T26" fmla="*/ 41 w 189"/>
                <a:gd name="T27" fmla="*/ 57 h 119"/>
                <a:gd name="T28" fmla="*/ 62 w 189"/>
                <a:gd name="T29" fmla="*/ 55 h 119"/>
                <a:gd name="T30" fmla="*/ 69 w 189"/>
                <a:gd name="T31" fmla="*/ 59 h 119"/>
                <a:gd name="T32" fmla="*/ 84 w 189"/>
                <a:gd name="T33" fmla="*/ 57 h 119"/>
                <a:gd name="T34" fmla="*/ 180 w 189"/>
                <a:gd name="T35" fmla="*/ 1 h 119"/>
                <a:gd name="T36" fmla="*/ 183 w 189"/>
                <a:gd name="T37" fmla="*/ 0 h 119"/>
                <a:gd name="T38" fmla="*/ 183 w 189"/>
                <a:gd name="T39" fmla="*/ 0 h 119"/>
                <a:gd name="T40" fmla="*/ 189 w 189"/>
                <a:gd name="T41" fmla="*/ 4 h 119"/>
                <a:gd name="T42" fmla="*/ 184 w 189"/>
                <a:gd name="T43" fmla="*/ 6 h 119"/>
                <a:gd name="T44" fmla="*/ 180 w 189"/>
                <a:gd name="T45" fmla="*/ 11 h 119"/>
                <a:gd name="T46" fmla="*/ 84 w 189"/>
                <a:gd name="T47" fmla="*/ 67 h 119"/>
                <a:gd name="T48" fmla="*/ 63 w 189"/>
                <a:gd name="T49" fmla="*/ 7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89" h="119">
                  <a:moveTo>
                    <a:pt x="63" y="70"/>
                  </a:moveTo>
                  <a:cubicBezTo>
                    <a:pt x="56" y="66"/>
                    <a:pt x="56" y="66"/>
                    <a:pt x="56" y="66"/>
                  </a:cubicBezTo>
                  <a:cubicBezTo>
                    <a:pt x="52" y="63"/>
                    <a:pt x="46" y="64"/>
                    <a:pt x="41" y="67"/>
                  </a:cubicBezTo>
                  <a:cubicBezTo>
                    <a:pt x="17" y="81"/>
                    <a:pt x="17" y="81"/>
                    <a:pt x="17" y="81"/>
                  </a:cubicBezTo>
                  <a:cubicBezTo>
                    <a:pt x="13" y="84"/>
                    <a:pt x="9" y="90"/>
                    <a:pt x="9" y="96"/>
                  </a:cubicBezTo>
                  <a:cubicBezTo>
                    <a:pt x="9" y="107"/>
                    <a:pt x="9" y="107"/>
                    <a:pt x="9" y="107"/>
                  </a:cubicBezTo>
                  <a:cubicBezTo>
                    <a:pt x="9" y="109"/>
                    <a:pt x="8" y="112"/>
                    <a:pt x="7" y="113"/>
                  </a:cubicBezTo>
                  <a:cubicBezTo>
                    <a:pt x="8" y="119"/>
                    <a:pt x="8" y="119"/>
                    <a:pt x="8" y="119"/>
                  </a:cubicBezTo>
                  <a:cubicBezTo>
                    <a:pt x="2" y="116"/>
                    <a:pt x="2" y="116"/>
                    <a:pt x="2" y="116"/>
                  </a:cubicBezTo>
                  <a:cubicBezTo>
                    <a:pt x="2" y="116"/>
                    <a:pt x="2" y="116"/>
                    <a:pt x="2" y="116"/>
                  </a:cubicBezTo>
                  <a:cubicBezTo>
                    <a:pt x="1" y="115"/>
                    <a:pt x="0" y="114"/>
                    <a:pt x="0" y="113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90"/>
                    <a:pt x="8" y="77"/>
                    <a:pt x="17" y="71"/>
                  </a:cubicBezTo>
                  <a:cubicBezTo>
                    <a:pt x="41" y="57"/>
                    <a:pt x="41" y="57"/>
                    <a:pt x="41" y="57"/>
                  </a:cubicBezTo>
                  <a:cubicBezTo>
                    <a:pt x="49" y="52"/>
                    <a:pt x="56" y="52"/>
                    <a:pt x="62" y="55"/>
                  </a:cubicBezTo>
                  <a:cubicBezTo>
                    <a:pt x="69" y="59"/>
                    <a:pt x="69" y="59"/>
                    <a:pt x="69" y="59"/>
                  </a:cubicBezTo>
                  <a:cubicBezTo>
                    <a:pt x="73" y="61"/>
                    <a:pt x="78" y="60"/>
                    <a:pt x="84" y="57"/>
                  </a:cubicBezTo>
                  <a:cubicBezTo>
                    <a:pt x="180" y="1"/>
                    <a:pt x="180" y="1"/>
                    <a:pt x="180" y="1"/>
                  </a:cubicBezTo>
                  <a:cubicBezTo>
                    <a:pt x="181" y="0"/>
                    <a:pt x="182" y="0"/>
                    <a:pt x="183" y="0"/>
                  </a:cubicBezTo>
                  <a:cubicBezTo>
                    <a:pt x="183" y="0"/>
                    <a:pt x="183" y="0"/>
                    <a:pt x="183" y="0"/>
                  </a:cubicBezTo>
                  <a:cubicBezTo>
                    <a:pt x="189" y="4"/>
                    <a:pt x="189" y="4"/>
                    <a:pt x="189" y="4"/>
                  </a:cubicBezTo>
                  <a:cubicBezTo>
                    <a:pt x="184" y="6"/>
                    <a:pt x="184" y="6"/>
                    <a:pt x="184" y="6"/>
                  </a:cubicBezTo>
                  <a:cubicBezTo>
                    <a:pt x="183" y="8"/>
                    <a:pt x="182" y="10"/>
                    <a:pt x="180" y="11"/>
                  </a:cubicBezTo>
                  <a:cubicBezTo>
                    <a:pt x="84" y="67"/>
                    <a:pt x="84" y="67"/>
                    <a:pt x="84" y="67"/>
                  </a:cubicBezTo>
                  <a:cubicBezTo>
                    <a:pt x="76" y="72"/>
                    <a:pt x="68" y="73"/>
                    <a:pt x="63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1" name="Freeform 260">
              <a:extLst>
                <a:ext uri="{FF2B5EF4-FFF2-40B4-BE49-F238E27FC236}">
                  <a16:creationId xmlns:a16="http://schemas.microsoft.com/office/drawing/2014/main" id="{CFAE9E82-9424-452D-9311-E7E265303465}"/>
                </a:ext>
              </a:extLst>
            </p:cNvPr>
            <p:cNvSpPr>
              <a:spLocks/>
            </p:cNvSpPr>
            <p:nvPr/>
          </p:nvSpPr>
          <p:spPr bwMode="auto">
            <a:xfrm>
              <a:off x="9554520" y="5293048"/>
              <a:ext cx="668004" cy="424129"/>
            </a:xfrm>
            <a:custGeom>
              <a:avLst/>
              <a:gdLst>
                <a:gd name="T0" fmla="*/ 56 w 184"/>
                <a:gd name="T1" fmla="*/ 66 h 117"/>
                <a:gd name="T2" fmla="*/ 41 w 184"/>
                <a:gd name="T3" fmla="*/ 68 h 117"/>
                <a:gd name="T4" fmla="*/ 17 w 184"/>
                <a:gd name="T5" fmla="*/ 82 h 117"/>
                <a:gd name="T6" fmla="*/ 9 w 184"/>
                <a:gd name="T7" fmla="*/ 96 h 117"/>
                <a:gd name="T8" fmla="*/ 9 w 184"/>
                <a:gd name="T9" fmla="*/ 108 h 117"/>
                <a:gd name="T10" fmla="*/ 5 w 184"/>
                <a:gd name="T11" fmla="*/ 116 h 117"/>
                <a:gd name="T12" fmla="*/ 0 w 184"/>
                <a:gd name="T13" fmla="*/ 113 h 117"/>
                <a:gd name="T14" fmla="*/ 0 w 184"/>
                <a:gd name="T15" fmla="*/ 101 h 117"/>
                <a:gd name="T16" fmla="*/ 17 w 184"/>
                <a:gd name="T17" fmla="*/ 71 h 117"/>
                <a:gd name="T18" fmla="*/ 41 w 184"/>
                <a:gd name="T19" fmla="*/ 57 h 117"/>
                <a:gd name="T20" fmla="*/ 62 w 184"/>
                <a:gd name="T21" fmla="*/ 55 h 117"/>
                <a:gd name="T22" fmla="*/ 69 w 184"/>
                <a:gd name="T23" fmla="*/ 59 h 117"/>
                <a:gd name="T24" fmla="*/ 84 w 184"/>
                <a:gd name="T25" fmla="*/ 58 h 117"/>
                <a:gd name="T26" fmla="*/ 180 w 184"/>
                <a:gd name="T27" fmla="*/ 1 h 117"/>
                <a:gd name="T28" fmla="*/ 184 w 184"/>
                <a:gd name="T29" fmla="*/ 4 h 117"/>
                <a:gd name="T30" fmla="*/ 180 w 184"/>
                <a:gd name="T31" fmla="*/ 11 h 117"/>
                <a:gd name="T32" fmla="*/ 84 w 184"/>
                <a:gd name="T33" fmla="*/ 68 h 117"/>
                <a:gd name="T34" fmla="*/ 63 w 184"/>
                <a:gd name="T35" fmla="*/ 70 h 117"/>
                <a:gd name="T36" fmla="*/ 56 w 184"/>
                <a:gd name="T37" fmla="*/ 66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84" h="117">
                  <a:moveTo>
                    <a:pt x="56" y="66"/>
                  </a:moveTo>
                  <a:cubicBezTo>
                    <a:pt x="52" y="64"/>
                    <a:pt x="46" y="64"/>
                    <a:pt x="41" y="68"/>
                  </a:cubicBezTo>
                  <a:cubicBezTo>
                    <a:pt x="17" y="82"/>
                    <a:pt x="17" y="82"/>
                    <a:pt x="17" y="82"/>
                  </a:cubicBezTo>
                  <a:cubicBezTo>
                    <a:pt x="13" y="84"/>
                    <a:pt x="9" y="91"/>
                    <a:pt x="9" y="96"/>
                  </a:cubicBezTo>
                  <a:cubicBezTo>
                    <a:pt x="9" y="108"/>
                    <a:pt x="9" y="108"/>
                    <a:pt x="9" y="108"/>
                  </a:cubicBezTo>
                  <a:cubicBezTo>
                    <a:pt x="9" y="111"/>
                    <a:pt x="7" y="114"/>
                    <a:pt x="5" y="116"/>
                  </a:cubicBezTo>
                  <a:cubicBezTo>
                    <a:pt x="2" y="117"/>
                    <a:pt x="0" y="116"/>
                    <a:pt x="0" y="113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90"/>
                    <a:pt x="8" y="77"/>
                    <a:pt x="17" y="71"/>
                  </a:cubicBezTo>
                  <a:cubicBezTo>
                    <a:pt x="41" y="57"/>
                    <a:pt x="41" y="57"/>
                    <a:pt x="41" y="57"/>
                  </a:cubicBezTo>
                  <a:cubicBezTo>
                    <a:pt x="49" y="53"/>
                    <a:pt x="56" y="52"/>
                    <a:pt x="62" y="55"/>
                  </a:cubicBezTo>
                  <a:cubicBezTo>
                    <a:pt x="69" y="59"/>
                    <a:pt x="69" y="59"/>
                    <a:pt x="69" y="59"/>
                  </a:cubicBezTo>
                  <a:cubicBezTo>
                    <a:pt x="73" y="61"/>
                    <a:pt x="78" y="61"/>
                    <a:pt x="84" y="58"/>
                  </a:cubicBezTo>
                  <a:cubicBezTo>
                    <a:pt x="180" y="1"/>
                    <a:pt x="180" y="1"/>
                    <a:pt x="180" y="1"/>
                  </a:cubicBezTo>
                  <a:cubicBezTo>
                    <a:pt x="182" y="0"/>
                    <a:pt x="184" y="1"/>
                    <a:pt x="184" y="4"/>
                  </a:cubicBezTo>
                  <a:cubicBezTo>
                    <a:pt x="184" y="6"/>
                    <a:pt x="182" y="10"/>
                    <a:pt x="180" y="11"/>
                  </a:cubicBezTo>
                  <a:cubicBezTo>
                    <a:pt x="84" y="68"/>
                    <a:pt x="84" y="68"/>
                    <a:pt x="84" y="68"/>
                  </a:cubicBezTo>
                  <a:cubicBezTo>
                    <a:pt x="76" y="72"/>
                    <a:pt x="68" y="73"/>
                    <a:pt x="63" y="70"/>
                  </a:cubicBezTo>
                  <a:lnTo>
                    <a:pt x="56" y="66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2" name="Freeform 261">
              <a:extLst>
                <a:ext uri="{FF2B5EF4-FFF2-40B4-BE49-F238E27FC236}">
                  <a16:creationId xmlns:a16="http://schemas.microsoft.com/office/drawing/2014/main" id="{899AAD08-183B-404F-B436-A4DFFA5CEACF}"/>
                </a:ext>
              </a:extLst>
            </p:cNvPr>
            <p:cNvSpPr>
              <a:spLocks/>
            </p:cNvSpPr>
            <p:nvPr/>
          </p:nvSpPr>
          <p:spPr bwMode="auto">
            <a:xfrm>
              <a:off x="9586329" y="5636592"/>
              <a:ext cx="0" cy="55137"/>
            </a:xfrm>
            <a:custGeom>
              <a:avLst/>
              <a:gdLst>
                <a:gd name="T0" fmla="*/ 3 h 15"/>
                <a:gd name="T1" fmla="*/ 15 h 15"/>
                <a:gd name="T2" fmla="*/ 15 h 15"/>
                <a:gd name="T3" fmla="*/ 13 h 15"/>
                <a:gd name="T4" fmla="*/ 1 h 15"/>
                <a:gd name="T5" fmla="*/ 0 h 15"/>
                <a:gd name="T6" fmla="*/ 3 h 15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  <a:cxn ang="0">
                  <a:pos x="0" y="T5"/>
                </a:cxn>
                <a:cxn ang="0">
                  <a:pos x="0" y="T6"/>
                </a:cxn>
              </a:cxnLst>
              <a:rect l="0" t="0" r="r" b="b"/>
              <a:pathLst>
                <a:path h="15">
                  <a:moveTo>
                    <a:pt x="0" y="3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4"/>
                    <a:pt x="0" y="14"/>
                    <a:pt x="0" y="13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2"/>
                    <a:pt x="0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3" name="Freeform 264">
              <a:extLst>
                <a:ext uri="{FF2B5EF4-FFF2-40B4-BE49-F238E27FC236}">
                  <a16:creationId xmlns:a16="http://schemas.microsoft.com/office/drawing/2014/main" id="{B1BFCDBA-6B5E-4B67-8250-BAA6D8970628}"/>
                </a:ext>
              </a:extLst>
            </p:cNvPr>
            <p:cNvSpPr>
              <a:spLocks/>
            </p:cNvSpPr>
            <p:nvPr/>
          </p:nvSpPr>
          <p:spPr bwMode="auto">
            <a:xfrm>
              <a:off x="6242073" y="4953745"/>
              <a:ext cx="50895" cy="188738"/>
            </a:xfrm>
            <a:custGeom>
              <a:avLst/>
              <a:gdLst>
                <a:gd name="T0" fmla="*/ 0 w 24"/>
                <a:gd name="T1" fmla="*/ 0 h 89"/>
                <a:gd name="T2" fmla="*/ 0 w 24"/>
                <a:gd name="T3" fmla="*/ 89 h 89"/>
                <a:gd name="T4" fmla="*/ 24 w 24"/>
                <a:gd name="T5" fmla="*/ 51 h 89"/>
                <a:gd name="T6" fmla="*/ 0 w 24"/>
                <a:gd name="T7" fmla="*/ 0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89">
                  <a:moveTo>
                    <a:pt x="0" y="0"/>
                  </a:moveTo>
                  <a:lnTo>
                    <a:pt x="0" y="89"/>
                  </a:lnTo>
                  <a:lnTo>
                    <a:pt x="24" y="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4" name="Freeform 268">
              <a:extLst>
                <a:ext uri="{FF2B5EF4-FFF2-40B4-BE49-F238E27FC236}">
                  <a16:creationId xmlns:a16="http://schemas.microsoft.com/office/drawing/2014/main" id="{7D93C0D7-65AE-4D53-B605-94ECBB85A494}"/>
                </a:ext>
              </a:extLst>
            </p:cNvPr>
            <p:cNvSpPr>
              <a:spLocks/>
            </p:cNvSpPr>
            <p:nvPr/>
          </p:nvSpPr>
          <p:spPr bwMode="auto">
            <a:xfrm>
              <a:off x="6379914" y="5093707"/>
              <a:ext cx="10604" cy="12724"/>
            </a:xfrm>
            <a:custGeom>
              <a:avLst/>
              <a:gdLst>
                <a:gd name="T0" fmla="*/ 0 w 3"/>
                <a:gd name="T1" fmla="*/ 0 h 3"/>
                <a:gd name="T2" fmla="*/ 0 w 3"/>
                <a:gd name="T3" fmla="*/ 0 h 3"/>
                <a:gd name="T4" fmla="*/ 3 w 3"/>
                <a:gd name="T5" fmla="*/ 3 h 3"/>
                <a:gd name="T6" fmla="*/ 3 w 3"/>
                <a:gd name="T7" fmla="*/ 3 h 3"/>
                <a:gd name="T8" fmla="*/ 0 w 3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1"/>
                    <a:pt x="2" y="2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2" y="2"/>
                    <a:pt x="1" y="1"/>
                    <a:pt x="0" y="0"/>
                  </a:cubicBezTo>
                </a:path>
              </a:pathLst>
            </a:custGeom>
            <a:solidFill>
              <a:srgbClr val="AFC5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5" name="Freeform 270">
              <a:extLst>
                <a:ext uri="{FF2B5EF4-FFF2-40B4-BE49-F238E27FC236}">
                  <a16:creationId xmlns:a16="http://schemas.microsoft.com/office/drawing/2014/main" id="{FB901C18-5472-4AF2-BB81-CB8A16028E49}"/>
                </a:ext>
              </a:extLst>
            </p:cNvPr>
            <p:cNvSpPr>
              <a:spLocks/>
            </p:cNvSpPr>
            <p:nvPr/>
          </p:nvSpPr>
          <p:spPr bwMode="auto">
            <a:xfrm>
              <a:off x="6379914" y="5091586"/>
              <a:ext cx="10604" cy="14845"/>
            </a:xfrm>
            <a:custGeom>
              <a:avLst/>
              <a:gdLst>
                <a:gd name="T0" fmla="*/ 2 w 3"/>
                <a:gd name="T1" fmla="*/ 0 h 4"/>
                <a:gd name="T2" fmla="*/ 0 w 3"/>
                <a:gd name="T3" fmla="*/ 1 h 4"/>
                <a:gd name="T4" fmla="*/ 3 w 3"/>
                <a:gd name="T5" fmla="*/ 4 h 4"/>
                <a:gd name="T6" fmla="*/ 2 w 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4">
                  <a:moveTo>
                    <a:pt x="2" y="0"/>
                  </a:moveTo>
                  <a:cubicBezTo>
                    <a:pt x="2" y="0"/>
                    <a:pt x="1" y="1"/>
                    <a:pt x="0" y="1"/>
                  </a:cubicBezTo>
                  <a:cubicBezTo>
                    <a:pt x="1" y="2"/>
                    <a:pt x="2" y="3"/>
                    <a:pt x="3" y="4"/>
                  </a:cubicBezTo>
                  <a:cubicBezTo>
                    <a:pt x="3" y="2"/>
                    <a:pt x="2" y="1"/>
                    <a:pt x="2" y="0"/>
                  </a:cubicBezTo>
                </a:path>
              </a:pathLst>
            </a:custGeom>
            <a:solidFill>
              <a:srgbClr val="C2D8E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6" name="Freeform 272">
              <a:extLst>
                <a:ext uri="{FF2B5EF4-FFF2-40B4-BE49-F238E27FC236}">
                  <a16:creationId xmlns:a16="http://schemas.microsoft.com/office/drawing/2014/main" id="{1E9619DD-3587-4E29-A4E0-6128A4AA2EF2}"/>
                </a:ext>
              </a:extLst>
            </p:cNvPr>
            <p:cNvSpPr>
              <a:spLocks/>
            </p:cNvSpPr>
            <p:nvPr/>
          </p:nvSpPr>
          <p:spPr bwMode="auto">
            <a:xfrm>
              <a:off x="6201780" y="4953745"/>
              <a:ext cx="1079409" cy="519559"/>
            </a:xfrm>
            <a:custGeom>
              <a:avLst/>
              <a:gdLst>
                <a:gd name="T0" fmla="*/ 22 w 297"/>
                <a:gd name="T1" fmla="*/ 21 h 144"/>
                <a:gd name="T2" fmla="*/ 27 w 297"/>
                <a:gd name="T3" fmla="*/ 27 h 144"/>
                <a:gd name="T4" fmla="*/ 27 w 297"/>
                <a:gd name="T5" fmla="*/ 26 h 144"/>
                <a:gd name="T6" fmla="*/ 40 w 297"/>
                <a:gd name="T7" fmla="*/ 34 h 144"/>
                <a:gd name="T8" fmla="*/ 56 w 297"/>
                <a:gd name="T9" fmla="*/ 49 h 144"/>
                <a:gd name="T10" fmla="*/ 77 w 297"/>
                <a:gd name="T11" fmla="*/ 59 h 144"/>
                <a:gd name="T12" fmla="*/ 108 w 297"/>
                <a:gd name="T13" fmla="*/ 69 h 144"/>
                <a:gd name="T14" fmla="*/ 135 w 297"/>
                <a:gd name="T15" fmla="*/ 76 h 144"/>
                <a:gd name="T16" fmla="*/ 172 w 297"/>
                <a:gd name="T17" fmla="*/ 77 h 144"/>
                <a:gd name="T18" fmla="*/ 196 w 297"/>
                <a:gd name="T19" fmla="*/ 75 h 144"/>
                <a:gd name="T20" fmla="*/ 243 w 297"/>
                <a:gd name="T21" fmla="*/ 62 h 144"/>
                <a:gd name="T22" fmla="*/ 274 w 297"/>
                <a:gd name="T23" fmla="*/ 35 h 144"/>
                <a:gd name="T24" fmla="*/ 273 w 297"/>
                <a:gd name="T25" fmla="*/ 33 h 144"/>
                <a:gd name="T26" fmla="*/ 283 w 297"/>
                <a:gd name="T27" fmla="*/ 19 h 144"/>
                <a:gd name="T28" fmla="*/ 286 w 297"/>
                <a:gd name="T29" fmla="*/ 22 h 144"/>
                <a:gd name="T30" fmla="*/ 297 w 297"/>
                <a:gd name="T31" fmla="*/ 0 h 144"/>
                <a:gd name="T32" fmla="*/ 297 w 297"/>
                <a:gd name="T33" fmla="*/ 54 h 144"/>
                <a:gd name="T34" fmla="*/ 297 w 297"/>
                <a:gd name="T35" fmla="*/ 54 h 144"/>
                <a:gd name="T36" fmla="*/ 255 w 297"/>
                <a:gd name="T37" fmla="*/ 112 h 144"/>
                <a:gd name="T38" fmla="*/ 53 w 297"/>
                <a:gd name="T39" fmla="*/ 112 h 144"/>
                <a:gd name="T40" fmla="*/ 22 w 297"/>
                <a:gd name="T41" fmla="*/ 21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97" h="144">
                  <a:moveTo>
                    <a:pt x="22" y="21"/>
                  </a:moveTo>
                  <a:cubicBezTo>
                    <a:pt x="23" y="24"/>
                    <a:pt x="25" y="25"/>
                    <a:pt x="27" y="27"/>
                  </a:cubicBezTo>
                  <a:cubicBezTo>
                    <a:pt x="27" y="26"/>
                    <a:pt x="27" y="26"/>
                    <a:pt x="27" y="26"/>
                  </a:cubicBezTo>
                  <a:cubicBezTo>
                    <a:pt x="40" y="34"/>
                    <a:pt x="40" y="34"/>
                    <a:pt x="40" y="34"/>
                  </a:cubicBezTo>
                  <a:cubicBezTo>
                    <a:pt x="56" y="49"/>
                    <a:pt x="56" y="49"/>
                    <a:pt x="56" y="49"/>
                  </a:cubicBezTo>
                  <a:cubicBezTo>
                    <a:pt x="77" y="59"/>
                    <a:pt x="77" y="59"/>
                    <a:pt x="77" y="59"/>
                  </a:cubicBezTo>
                  <a:cubicBezTo>
                    <a:pt x="108" y="69"/>
                    <a:pt x="108" y="69"/>
                    <a:pt x="108" y="69"/>
                  </a:cubicBezTo>
                  <a:cubicBezTo>
                    <a:pt x="135" y="76"/>
                    <a:pt x="135" y="76"/>
                    <a:pt x="135" y="76"/>
                  </a:cubicBezTo>
                  <a:cubicBezTo>
                    <a:pt x="172" y="77"/>
                    <a:pt x="172" y="77"/>
                    <a:pt x="172" y="77"/>
                  </a:cubicBezTo>
                  <a:cubicBezTo>
                    <a:pt x="196" y="75"/>
                    <a:pt x="196" y="75"/>
                    <a:pt x="196" y="75"/>
                  </a:cubicBezTo>
                  <a:cubicBezTo>
                    <a:pt x="243" y="62"/>
                    <a:pt x="243" y="62"/>
                    <a:pt x="243" y="62"/>
                  </a:cubicBezTo>
                  <a:cubicBezTo>
                    <a:pt x="274" y="35"/>
                    <a:pt x="274" y="35"/>
                    <a:pt x="274" y="35"/>
                  </a:cubicBezTo>
                  <a:cubicBezTo>
                    <a:pt x="274" y="35"/>
                    <a:pt x="273" y="34"/>
                    <a:pt x="273" y="33"/>
                  </a:cubicBezTo>
                  <a:cubicBezTo>
                    <a:pt x="278" y="29"/>
                    <a:pt x="281" y="24"/>
                    <a:pt x="283" y="19"/>
                  </a:cubicBezTo>
                  <a:cubicBezTo>
                    <a:pt x="284" y="20"/>
                    <a:pt x="285" y="21"/>
                    <a:pt x="286" y="22"/>
                  </a:cubicBezTo>
                  <a:cubicBezTo>
                    <a:pt x="297" y="0"/>
                    <a:pt x="297" y="0"/>
                    <a:pt x="297" y="0"/>
                  </a:cubicBezTo>
                  <a:cubicBezTo>
                    <a:pt x="297" y="54"/>
                    <a:pt x="297" y="54"/>
                    <a:pt x="297" y="54"/>
                  </a:cubicBezTo>
                  <a:cubicBezTo>
                    <a:pt x="297" y="54"/>
                    <a:pt x="297" y="54"/>
                    <a:pt x="297" y="54"/>
                  </a:cubicBezTo>
                  <a:cubicBezTo>
                    <a:pt x="297" y="75"/>
                    <a:pt x="283" y="96"/>
                    <a:pt x="255" y="112"/>
                  </a:cubicBezTo>
                  <a:cubicBezTo>
                    <a:pt x="199" y="144"/>
                    <a:pt x="109" y="144"/>
                    <a:pt x="53" y="112"/>
                  </a:cubicBezTo>
                  <a:cubicBezTo>
                    <a:pt x="11" y="87"/>
                    <a:pt x="0" y="51"/>
                    <a:pt x="22" y="21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7" name="Freeform 274">
              <a:extLst>
                <a:ext uri="{FF2B5EF4-FFF2-40B4-BE49-F238E27FC236}">
                  <a16:creationId xmlns:a16="http://schemas.microsoft.com/office/drawing/2014/main" id="{1A477ED7-1B20-4211-97CA-97D00C73CE4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191178" y="4627166"/>
              <a:ext cx="1140907" cy="655280"/>
            </a:xfrm>
            <a:custGeom>
              <a:avLst/>
              <a:gdLst>
                <a:gd name="T0" fmla="*/ 56 w 314"/>
                <a:gd name="T1" fmla="*/ 148 h 181"/>
                <a:gd name="T2" fmla="*/ 258 w 314"/>
                <a:gd name="T3" fmla="*/ 148 h 181"/>
                <a:gd name="T4" fmla="*/ 258 w 314"/>
                <a:gd name="T5" fmla="*/ 32 h 181"/>
                <a:gd name="T6" fmla="*/ 56 w 314"/>
                <a:gd name="T7" fmla="*/ 32 h 181"/>
                <a:gd name="T8" fmla="*/ 56 w 314"/>
                <a:gd name="T9" fmla="*/ 148 h 181"/>
                <a:gd name="T10" fmla="*/ 69 w 314"/>
                <a:gd name="T11" fmla="*/ 39 h 181"/>
                <a:gd name="T12" fmla="*/ 245 w 314"/>
                <a:gd name="T13" fmla="*/ 39 h 181"/>
                <a:gd name="T14" fmla="*/ 245 w 314"/>
                <a:gd name="T15" fmla="*/ 141 h 181"/>
                <a:gd name="T16" fmla="*/ 69 w 314"/>
                <a:gd name="T17" fmla="*/ 141 h 181"/>
                <a:gd name="T18" fmla="*/ 69 w 314"/>
                <a:gd name="T19" fmla="*/ 39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14" h="181">
                  <a:moveTo>
                    <a:pt x="56" y="148"/>
                  </a:moveTo>
                  <a:cubicBezTo>
                    <a:pt x="112" y="181"/>
                    <a:pt x="202" y="181"/>
                    <a:pt x="258" y="148"/>
                  </a:cubicBezTo>
                  <a:cubicBezTo>
                    <a:pt x="314" y="116"/>
                    <a:pt x="314" y="64"/>
                    <a:pt x="258" y="32"/>
                  </a:cubicBezTo>
                  <a:cubicBezTo>
                    <a:pt x="202" y="0"/>
                    <a:pt x="112" y="0"/>
                    <a:pt x="56" y="32"/>
                  </a:cubicBezTo>
                  <a:cubicBezTo>
                    <a:pt x="0" y="64"/>
                    <a:pt x="0" y="116"/>
                    <a:pt x="56" y="148"/>
                  </a:cubicBezTo>
                  <a:close/>
                  <a:moveTo>
                    <a:pt x="69" y="39"/>
                  </a:moveTo>
                  <a:cubicBezTo>
                    <a:pt x="117" y="11"/>
                    <a:pt x="196" y="11"/>
                    <a:pt x="245" y="39"/>
                  </a:cubicBezTo>
                  <a:cubicBezTo>
                    <a:pt x="293" y="67"/>
                    <a:pt x="293" y="113"/>
                    <a:pt x="245" y="141"/>
                  </a:cubicBezTo>
                  <a:cubicBezTo>
                    <a:pt x="196" y="169"/>
                    <a:pt x="117" y="169"/>
                    <a:pt x="69" y="141"/>
                  </a:cubicBezTo>
                  <a:cubicBezTo>
                    <a:pt x="20" y="113"/>
                    <a:pt x="20" y="67"/>
                    <a:pt x="69" y="3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8" name="Freeform 275">
              <a:extLst>
                <a:ext uri="{FF2B5EF4-FFF2-40B4-BE49-F238E27FC236}">
                  <a16:creationId xmlns:a16="http://schemas.microsoft.com/office/drawing/2014/main" id="{4793ACE2-BF87-44A1-A67B-8A44E73DD0EA}"/>
                </a:ext>
              </a:extLst>
            </p:cNvPr>
            <p:cNvSpPr>
              <a:spLocks/>
            </p:cNvSpPr>
            <p:nvPr/>
          </p:nvSpPr>
          <p:spPr bwMode="auto">
            <a:xfrm>
              <a:off x="7143347" y="5210342"/>
              <a:ext cx="322338" cy="231151"/>
            </a:xfrm>
            <a:custGeom>
              <a:avLst/>
              <a:gdLst>
                <a:gd name="T0" fmla="*/ 152 w 152"/>
                <a:gd name="T1" fmla="*/ 78 h 109"/>
                <a:gd name="T2" fmla="*/ 17 w 152"/>
                <a:gd name="T3" fmla="*/ 0 h 109"/>
                <a:gd name="T4" fmla="*/ 0 w 152"/>
                <a:gd name="T5" fmla="*/ 29 h 109"/>
                <a:gd name="T6" fmla="*/ 135 w 152"/>
                <a:gd name="T7" fmla="*/ 109 h 109"/>
                <a:gd name="T8" fmla="*/ 152 w 152"/>
                <a:gd name="T9" fmla="*/ 7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2" h="109">
                  <a:moveTo>
                    <a:pt x="152" y="78"/>
                  </a:moveTo>
                  <a:lnTo>
                    <a:pt x="17" y="0"/>
                  </a:lnTo>
                  <a:lnTo>
                    <a:pt x="0" y="29"/>
                  </a:lnTo>
                  <a:lnTo>
                    <a:pt x="135" y="109"/>
                  </a:lnTo>
                  <a:lnTo>
                    <a:pt x="152" y="78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9" name="Freeform 276">
              <a:extLst>
                <a:ext uri="{FF2B5EF4-FFF2-40B4-BE49-F238E27FC236}">
                  <a16:creationId xmlns:a16="http://schemas.microsoft.com/office/drawing/2014/main" id="{38242A2A-D511-49E4-B64B-5430AB94E1E9}"/>
                </a:ext>
              </a:extLst>
            </p:cNvPr>
            <p:cNvSpPr>
              <a:spLocks/>
            </p:cNvSpPr>
            <p:nvPr/>
          </p:nvSpPr>
          <p:spPr bwMode="auto">
            <a:xfrm>
              <a:off x="7423272" y="5373633"/>
              <a:ext cx="50895" cy="76343"/>
            </a:xfrm>
            <a:custGeom>
              <a:avLst/>
              <a:gdLst>
                <a:gd name="T0" fmla="*/ 0 w 14"/>
                <a:gd name="T1" fmla="*/ 14 h 21"/>
                <a:gd name="T2" fmla="*/ 7 w 14"/>
                <a:gd name="T3" fmla="*/ 18 h 21"/>
                <a:gd name="T4" fmla="*/ 14 w 14"/>
                <a:gd name="T5" fmla="*/ 6 h 21"/>
                <a:gd name="T6" fmla="*/ 7 w 14"/>
                <a:gd name="T7" fmla="*/ 2 h 21"/>
                <a:gd name="T8" fmla="*/ 0 w 14"/>
                <a:gd name="T9" fmla="*/ 14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21">
                  <a:moveTo>
                    <a:pt x="0" y="14"/>
                  </a:moveTo>
                  <a:cubicBezTo>
                    <a:pt x="0" y="19"/>
                    <a:pt x="3" y="21"/>
                    <a:pt x="7" y="18"/>
                  </a:cubicBezTo>
                  <a:cubicBezTo>
                    <a:pt x="11" y="16"/>
                    <a:pt x="14" y="11"/>
                    <a:pt x="14" y="6"/>
                  </a:cubicBezTo>
                  <a:cubicBezTo>
                    <a:pt x="14" y="2"/>
                    <a:pt x="11" y="0"/>
                    <a:pt x="7" y="2"/>
                  </a:cubicBezTo>
                  <a:cubicBezTo>
                    <a:pt x="3" y="4"/>
                    <a:pt x="0" y="10"/>
                    <a:pt x="0" y="14"/>
                  </a:cubicBezTo>
                  <a:close/>
                </a:path>
              </a:pathLst>
            </a:custGeom>
            <a:solidFill>
              <a:srgbClr val="983BE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0" name="Freeform 277">
              <a:extLst>
                <a:ext uri="{FF2B5EF4-FFF2-40B4-BE49-F238E27FC236}">
                  <a16:creationId xmlns:a16="http://schemas.microsoft.com/office/drawing/2014/main" id="{65F6A00A-0D10-45BB-9F76-FD3F6174A74F}"/>
                </a:ext>
              </a:extLst>
            </p:cNvPr>
            <p:cNvSpPr>
              <a:spLocks/>
            </p:cNvSpPr>
            <p:nvPr/>
          </p:nvSpPr>
          <p:spPr bwMode="auto">
            <a:xfrm>
              <a:off x="7423272" y="5373633"/>
              <a:ext cx="50895" cy="76343"/>
            </a:xfrm>
            <a:custGeom>
              <a:avLst/>
              <a:gdLst>
                <a:gd name="T0" fmla="*/ 0 w 14"/>
                <a:gd name="T1" fmla="*/ 14 h 21"/>
                <a:gd name="T2" fmla="*/ 7 w 14"/>
                <a:gd name="T3" fmla="*/ 18 h 21"/>
                <a:gd name="T4" fmla="*/ 14 w 14"/>
                <a:gd name="T5" fmla="*/ 6 h 21"/>
                <a:gd name="T6" fmla="*/ 7 w 14"/>
                <a:gd name="T7" fmla="*/ 2 h 21"/>
                <a:gd name="T8" fmla="*/ 0 w 14"/>
                <a:gd name="T9" fmla="*/ 14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21">
                  <a:moveTo>
                    <a:pt x="0" y="14"/>
                  </a:moveTo>
                  <a:cubicBezTo>
                    <a:pt x="0" y="19"/>
                    <a:pt x="3" y="21"/>
                    <a:pt x="7" y="18"/>
                  </a:cubicBezTo>
                  <a:cubicBezTo>
                    <a:pt x="11" y="16"/>
                    <a:pt x="14" y="11"/>
                    <a:pt x="14" y="6"/>
                  </a:cubicBezTo>
                  <a:cubicBezTo>
                    <a:pt x="14" y="2"/>
                    <a:pt x="11" y="0"/>
                    <a:pt x="7" y="2"/>
                  </a:cubicBezTo>
                  <a:cubicBezTo>
                    <a:pt x="3" y="4"/>
                    <a:pt x="0" y="10"/>
                    <a:pt x="0" y="14"/>
                  </a:cubicBezTo>
                  <a:close/>
                </a:path>
              </a:pathLst>
            </a:custGeom>
            <a:solidFill>
              <a:srgbClr val="983BE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1" name="Freeform 278">
              <a:extLst>
                <a:ext uri="{FF2B5EF4-FFF2-40B4-BE49-F238E27FC236}">
                  <a16:creationId xmlns:a16="http://schemas.microsoft.com/office/drawing/2014/main" id="{3564FC55-CC67-420C-A73D-DBE84729730C}"/>
                </a:ext>
              </a:extLst>
            </p:cNvPr>
            <p:cNvSpPr>
              <a:spLocks/>
            </p:cNvSpPr>
            <p:nvPr/>
          </p:nvSpPr>
          <p:spPr bwMode="auto">
            <a:xfrm>
              <a:off x="7134864" y="5206101"/>
              <a:ext cx="50895" cy="76343"/>
            </a:xfrm>
            <a:custGeom>
              <a:avLst/>
              <a:gdLst>
                <a:gd name="T0" fmla="*/ 0 w 14"/>
                <a:gd name="T1" fmla="*/ 14 h 21"/>
                <a:gd name="T2" fmla="*/ 7 w 14"/>
                <a:gd name="T3" fmla="*/ 18 h 21"/>
                <a:gd name="T4" fmla="*/ 14 w 14"/>
                <a:gd name="T5" fmla="*/ 6 h 21"/>
                <a:gd name="T6" fmla="*/ 7 w 14"/>
                <a:gd name="T7" fmla="*/ 2 h 21"/>
                <a:gd name="T8" fmla="*/ 0 w 14"/>
                <a:gd name="T9" fmla="*/ 14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21">
                  <a:moveTo>
                    <a:pt x="0" y="14"/>
                  </a:moveTo>
                  <a:cubicBezTo>
                    <a:pt x="0" y="19"/>
                    <a:pt x="3" y="21"/>
                    <a:pt x="7" y="18"/>
                  </a:cubicBezTo>
                  <a:cubicBezTo>
                    <a:pt x="11" y="16"/>
                    <a:pt x="14" y="11"/>
                    <a:pt x="14" y="6"/>
                  </a:cubicBezTo>
                  <a:cubicBezTo>
                    <a:pt x="14" y="1"/>
                    <a:pt x="11" y="0"/>
                    <a:pt x="7" y="2"/>
                  </a:cubicBezTo>
                  <a:cubicBezTo>
                    <a:pt x="3" y="4"/>
                    <a:pt x="0" y="10"/>
                    <a:pt x="0" y="14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2" name="Freeform 279">
              <a:extLst>
                <a:ext uri="{FF2B5EF4-FFF2-40B4-BE49-F238E27FC236}">
                  <a16:creationId xmlns:a16="http://schemas.microsoft.com/office/drawing/2014/main" id="{64D62EBA-13A7-4328-9CF7-FFFC660AA7DB}"/>
                </a:ext>
              </a:extLst>
            </p:cNvPr>
            <p:cNvSpPr>
              <a:spLocks/>
            </p:cNvSpPr>
            <p:nvPr/>
          </p:nvSpPr>
          <p:spPr bwMode="auto">
            <a:xfrm>
              <a:off x="7281189" y="5225187"/>
              <a:ext cx="799484" cy="631952"/>
            </a:xfrm>
            <a:custGeom>
              <a:avLst/>
              <a:gdLst>
                <a:gd name="T0" fmla="*/ 0 w 220"/>
                <a:gd name="T1" fmla="*/ 59 h 175"/>
                <a:gd name="T2" fmla="*/ 31 w 220"/>
                <a:gd name="T3" fmla="*/ 6 h 175"/>
                <a:gd name="T4" fmla="*/ 53 w 220"/>
                <a:gd name="T5" fmla="*/ 4 h 175"/>
                <a:gd name="T6" fmla="*/ 53 w 220"/>
                <a:gd name="T7" fmla="*/ 4 h 175"/>
                <a:gd name="T8" fmla="*/ 220 w 220"/>
                <a:gd name="T9" fmla="*/ 101 h 175"/>
                <a:gd name="T10" fmla="*/ 176 w 220"/>
                <a:gd name="T11" fmla="*/ 175 h 175"/>
                <a:gd name="T12" fmla="*/ 11 w 220"/>
                <a:gd name="T13" fmla="*/ 79 h 175"/>
                <a:gd name="T14" fmla="*/ 7 w 220"/>
                <a:gd name="T15" fmla="*/ 77 h 175"/>
                <a:gd name="T16" fmla="*/ 7 w 220"/>
                <a:gd name="T17" fmla="*/ 77 h 175"/>
                <a:gd name="T18" fmla="*/ 7 w 220"/>
                <a:gd name="T19" fmla="*/ 77 h 175"/>
                <a:gd name="T20" fmla="*/ 0 w 220"/>
                <a:gd name="T21" fmla="*/ 59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0" h="175">
                  <a:moveTo>
                    <a:pt x="0" y="59"/>
                  </a:moveTo>
                  <a:cubicBezTo>
                    <a:pt x="0" y="39"/>
                    <a:pt x="14" y="15"/>
                    <a:pt x="31" y="6"/>
                  </a:cubicBezTo>
                  <a:cubicBezTo>
                    <a:pt x="39" y="1"/>
                    <a:pt x="47" y="0"/>
                    <a:pt x="53" y="4"/>
                  </a:cubicBezTo>
                  <a:cubicBezTo>
                    <a:pt x="53" y="4"/>
                    <a:pt x="53" y="4"/>
                    <a:pt x="53" y="4"/>
                  </a:cubicBezTo>
                  <a:cubicBezTo>
                    <a:pt x="220" y="101"/>
                    <a:pt x="220" y="101"/>
                    <a:pt x="220" y="101"/>
                  </a:cubicBezTo>
                  <a:cubicBezTo>
                    <a:pt x="176" y="175"/>
                    <a:pt x="176" y="175"/>
                    <a:pt x="176" y="175"/>
                  </a:cubicBezTo>
                  <a:cubicBezTo>
                    <a:pt x="11" y="79"/>
                    <a:pt x="11" y="79"/>
                    <a:pt x="11" y="79"/>
                  </a:cubicBezTo>
                  <a:cubicBezTo>
                    <a:pt x="9" y="79"/>
                    <a:pt x="8" y="78"/>
                    <a:pt x="7" y="77"/>
                  </a:cubicBezTo>
                  <a:cubicBezTo>
                    <a:pt x="7" y="77"/>
                    <a:pt x="7" y="77"/>
                    <a:pt x="7" y="77"/>
                  </a:cubicBezTo>
                  <a:cubicBezTo>
                    <a:pt x="7" y="77"/>
                    <a:pt x="7" y="77"/>
                    <a:pt x="7" y="77"/>
                  </a:cubicBezTo>
                  <a:cubicBezTo>
                    <a:pt x="3" y="74"/>
                    <a:pt x="0" y="67"/>
                    <a:pt x="0" y="5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3" name="Freeform 280">
              <a:extLst>
                <a:ext uri="{FF2B5EF4-FFF2-40B4-BE49-F238E27FC236}">
                  <a16:creationId xmlns:a16="http://schemas.microsoft.com/office/drawing/2014/main" id="{491AC69C-A811-425D-81F7-61791E16A3BB}"/>
                </a:ext>
              </a:extLst>
            </p:cNvPr>
            <p:cNvSpPr>
              <a:spLocks/>
            </p:cNvSpPr>
            <p:nvPr/>
          </p:nvSpPr>
          <p:spPr bwMode="auto">
            <a:xfrm>
              <a:off x="7357532" y="5225187"/>
              <a:ext cx="723140" cy="441094"/>
            </a:xfrm>
            <a:custGeom>
              <a:avLst/>
              <a:gdLst>
                <a:gd name="T0" fmla="*/ 187 w 199"/>
                <a:gd name="T1" fmla="*/ 122 h 122"/>
                <a:gd name="T2" fmla="*/ 0 w 199"/>
                <a:gd name="T3" fmla="*/ 14 h 122"/>
                <a:gd name="T4" fmla="*/ 10 w 199"/>
                <a:gd name="T5" fmla="*/ 6 h 122"/>
                <a:gd name="T6" fmla="*/ 32 w 199"/>
                <a:gd name="T7" fmla="*/ 4 h 122"/>
                <a:gd name="T8" fmla="*/ 32 w 199"/>
                <a:gd name="T9" fmla="*/ 4 h 122"/>
                <a:gd name="T10" fmla="*/ 199 w 199"/>
                <a:gd name="T11" fmla="*/ 101 h 122"/>
                <a:gd name="T12" fmla="*/ 187 w 199"/>
                <a:gd name="T13" fmla="*/ 122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9" h="122">
                  <a:moveTo>
                    <a:pt x="187" y="122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3" y="10"/>
                    <a:pt x="6" y="8"/>
                    <a:pt x="10" y="6"/>
                  </a:cubicBezTo>
                  <a:cubicBezTo>
                    <a:pt x="18" y="1"/>
                    <a:pt x="26" y="0"/>
                    <a:pt x="32" y="4"/>
                  </a:cubicBezTo>
                  <a:cubicBezTo>
                    <a:pt x="32" y="4"/>
                    <a:pt x="32" y="4"/>
                    <a:pt x="32" y="4"/>
                  </a:cubicBezTo>
                  <a:cubicBezTo>
                    <a:pt x="199" y="101"/>
                    <a:pt x="199" y="101"/>
                    <a:pt x="199" y="101"/>
                  </a:cubicBezTo>
                  <a:lnTo>
                    <a:pt x="187" y="122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" name="Freeform 281">
              <a:extLst>
                <a:ext uri="{FF2B5EF4-FFF2-40B4-BE49-F238E27FC236}">
                  <a16:creationId xmlns:a16="http://schemas.microsoft.com/office/drawing/2014/main" id="{F05E9878-FD01-4DCB-87C5-6FF885520A1A}"/>
                </a:ext>
              </a:extLst>
            </p:cNvPr>
            <p:cNvSpPr>
              <a:spLocks/>
            </p:cNvSpPr>
            <p:nvPr/>
          </p:nvSpPr>
          <p:spPr bwMode="auto">
            <a:xfrm>
              <a:off x="7887693" y="5560249"/>
              <a:ext cx="224788" cy="326579"/>
            </a:xfrm>
            <a:custGeom>
              <a:avLst/>
              <a:gdLst>
                <a:gd name="T0" fmla="*/ 0 w 62"/>
                <a:gd name="T1" fmla="*/ 63 h 90"/>
                <a:gd name="T2" fmla="*/ 31 w 62"/>
                <a:gd name="T3" fmla="*/ 80 h 90"/>
                <a:gd name="T4" fmla="*/ 62 w 62"/>
                <a:gd name="T5" fmla="*/ 28 h 90"/>
                <a:gd name="T6" fmla="*/ 31 w 62"/>
                <a:gd name="T7" fmla="*/ 10 h 90"/>
                <a:gd name="T8" fmla="*/ 0 w 62"/>
                <a:gd name="T9" fmla="*/ 63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" h="90">
                  <a:moveTo>
                    <a:pt x="0" y="63"/>
                  </a:moveTo>
                  <a:cubicBezTo>
                    <a:pt x="0" y="82"/>
                    <a:pt x="14" y="90"/>
                    <a:pt x="31" y="80"/>
                  </a:cubicBezTo>
                  <a:cubicBezTo>
                    <a:pt x="48" y="71"/>
                    <a:pt x="62" y="47"/>
                    <a:pt x="62" y="28"/>
                  </a:cubicBezTo>
                  <a:cubicBezTo>
                    <a:pt x="62" y="8"/>
                    <a:pt x="48" y="0"/>
                    <a:pt x="31" y="10"/>
                  </a:cubicBezTo>
                  <a:cubicBezTo>
                    <a:pt x="14" y="20"/>
                    <a:pt x="0" y="43"/>
                    <a:pt x="0" y="63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5" name="Oval 282">
              <a:extLst>
                <a:ext uri="{FF2B5EF4-FFF2-40B4-BE49-F238E27FC236}">
                  <a16:creationId xmlns:a16="http://schemas.microsoft.com/office/drawing/2014/main" id="{5947156F-AEE1-46C4-8827-2745C23D290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78880" y="5683247"/>
              <a:ext cx="144204" cy="14632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6" name="Oval 283">
              <a:extLst>
                <a:ext uri="{FF2B5EF4-FFF2-40B4-BE49-F238E27FC236}">
                  <a16:creationId xmlns:a16="http://schemas.microsoft.com/office/drawing/2014/main" id="{7C869087-37D5-45FE-BC0D-E11CF055767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65828" y="5708694"/>
              <a:ext cx="42413" cy="4029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7" name="Freeform 284">
              <a:extLst>
                <a:ext uri="{FF2B5EF4-FFF2-40B4-BE49-F238E27FC236}">
                  <a16:creationId xmlns:a16="http://schemas.microsoft.com/office/drawing/2014/main" id="{C52E2159-6E57-41C7-8C59-D9CF538059FF}"/>
                </a:ext>
              </a:extLst>
            </p:cNvPr>
            <p:cNvSpPr>
              <a:spLocks/>
            </p:cNvSpPr>
            <p:nvPr/>
          </p:nvSpPr>
          <p:spPr bwMode="auto">
            <a:xfrm>
              <a:off x="7879211" y="5572973"/>
              <a:ext cx="192979" cy="284166"/>
            </a:xfrm>
            <a:custGeom>
              <a:avLst/>
              <a:gdLst>
                <a:gd name="T0" fmla="*/ 31 w 53"/>
                <a:gd name="T1" fmla="*/ 6 h 79"/>
                <a:gd name="T2" fmla="*/ 53 w 53"/>
                <a:gd name="T3" fmla="*/ 4 h 79"/>
                <a:gd name="T4" fmla="*/ 33 w 53"/>
                <a:gd name="T5" fmla="*/ 7 h 79"/>
                <a:gd name="T6" fmla="*/ 2 w 53"/>
                <a:gd name="T7" fmla="*/ 60 h 79"/>
                <a:gd name="T8" fmla="*/ 10 w 53"/>
                <a:gd name="T9" fmla="*/ 79 h 79"/>
                <a:gd name="T10" fmla="*/ 0 w 53"/>
                <a:gd name="T11" fmla="*/ 59 h 79"/>
                <a:gd name="T12" fmla="*/ 31 w 53"/>
                <a:gd name="T13" fmla="*/ 6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3" h="79">
                  <a:moveTo>
                    <a:pt x="31" y="6"/>
                  </a:moveTo>
                  <a:cubicBezTo>
                    <a:pt x="40" y="0"/>
                    <a:pt x="48" y="0"/>
                    <a:pt x="53" y="4"/>
                  </a:cubicBezTo>
                  <a:cubicBezTo>
                    <a:pt x="48" y="2"/>
                    <a:pt x="41" y="2"/>
                    <a:pt x="33" y="7"/>
                  </a:cubicBezTo>
                  <a:cubicBezTo>
                    <a:pt x="16" y="17"/>
                    <a:pt x="2" y="40"/>
                    <a:pt x="2" y="60"/>
                  </a:cubicBezTo>
                  <a:cubicBezTo>
                    <a:pt x="2" y="69"/>
                    <a:pt x="5" y="75"/>
                    <a:pt x="10" y="79"/>
                  </a:cubicBezTo>
                  <a:cubicBezTo>
                    <a:pt x="4" y="76"/>
                    <a:pt x="0" y="69"/>
                    <a:pt x="0" y="59"/>
                  </a:cubicBezTo>
                  <a:cubicBezTo>
                    <a:pt x="0" y="39"/>
                    <a:pt x="14" y="15"/>
                    <a:pt x="31" y="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8" name="Freeform 285">
              <a:extLst>
                <a:ext uri="{FF2B5EF4-FFF2-40B4-BE49-F238E27FC236}">
                  <a16:creationId xmlns:a16="http://schemas.microsoft.com/office/drawing/2014/main" id="{F4F073F2-FFCE-463A-9E66-D1C27CD7F504}"/>
                </a:ext>
              </a:extLst>
            </p:cNvPr>
            <p:cNvSpPr>
              <a:spLocks/>
            </p:cNvSpPr>
            <p:nvPr/>
          </p:nvSpPr>
          <p:spPr bwMode="auto">
            <a:xfrm>
              <a:off x="6307813" y="4667457"/>
              <a:ext cx="907636" cy="292649"/>
            </a:xfrm>
            <a:custGeom>
              <a:avLst/>
              <a:gdLst>
                <a:gd name="T0" fmla="*/ 37 w 250"/>
                <a:gd name="T1" fmla="*/ 28 h 81"/>
                <a:gd name="T2" fmla="*/ 213 w 250"/>
                <a:gd name="T3" fmla="*/ 28 h 81"/>
                <a:gd name="T4" fmla="*/ 249 w 250"/>
                <a:gd name="T5" fmla="*/ 81 h 81"/>
                <a:gd name="T6" fmla="*/ 213 w 250"/>
                <a:gd name="T7" fmla="*/ 33 h 81"/>
                <a:gd name="T8" fmla="*/ 37 w 250"/>
                <a:gd name="T9" fmla="*/ 33 h 81"/>
                <a:gd name="T10" fmla="*/ 1 w 250"/>
                <a:gd name="T11" fmla="*/ 81 h 81"/>
                <a:gd name="T12" fmla="*/ 37 w 250"/>
                <a:gd name="T13" fmla="*/ 28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0" h="81">
                  <a:moveTo>
                    <a:pt x="37" y="28"/>
                  </a:moveTo>
                  <a:cubicBezTo>
                    <a:pt x="85" y="0"/>
                    <a:pt x="164" y="0"/>
                    <a:pt x="213" y="28"/>
                  </a:cubicBezTo>
                  <a:cubicBezTo>
                    <a:pt x="238" y="43"/>
                    <a:pt x="250" y="62"/>
                    <a:pt x="249" y="81"/>
                  </a:cubicBezTo>
                  <a:cubicBezTo>
                    <a:pt x="248" y="64"/>
                    <a:pt x="236" y="46"/>
                    <a:pt x="213" y="33"/>
                  </a:cubicBezTo>
                  <a:cubicBezTo>
                    <a:pt x="164" y="5"/>
                    <a:pt x="85" y="5"/>
                    <a:pt x="37" y="33"/>
                  </a:cubicBezTo>
                  <a:cubicBezTo>
                    <a:pt x="14" y="46"/>
                    <a:pt x="2" y="64"/>
                    <a:pt x="1" y="81"/>
                  </a:cubicBezTo>
                  <a:cubicBezTo>
                    <a:pt x="0" y="62"/>
                    <a:pt x="12" y="43"/>
                    <a:pt x="37" y="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9" name="Freeform 286">
              <a:extLst>
                <a:ext uri="{FF2B5EF4-FFF2-40B4-BE49-F238E27FC236}">
                  <a16:creationId xmlns:a16="http://schemas.microsoft.com/office/drawing/2014/main" id="{98AFE413-F56D-48D9-B87E-4D14F83DBF5D}"/>
                </a:ext>
              </a:extLst>
            </p:cNvPr>
            <p:cNvSpPr>
              <a:spLocks/>
            </p:cNvSpPr>
            <p:nvPr/>
          </p:nvSpPr>
          <p:spPr bwMode="auto">
            <a:xfrm>
              <a:off x="6239952" y="4960106"/>
              <a:ext cx="1045478" cy="337183"/>
            </a:xfrm>
            <a:custGeom>
              <a:avLst/>
              <a:gdLst>
                <a:gd name="T0" fmla="*/ 43 w 288"/>
                <a:gd name="T1" fmla="*/ 56 h 93"/>
                <a:gd name="T2" fmla="*/ 245 w 288"/>
                <a:gd name="T3" fmla="*/ 56 h 93"/>
                <a:gd name="T4" fmla="*/ 287 w 288"/>
                <a:gd name="T5" fmla="*/ 0 h 93"/>
                <a:gd name="T6" fmla="*/ 245 w 288"/>
                <a:gd name="T7" fmla="*/ 61 h 93"/>
                <a:gd name="T8" fmla="*/ 43 w 288"/>
                <a:gd name="T9" fmla="*/ 61 h 93"/>
                <a:gd name="T10" fmla="*/ 1 w 288"/>
                <a:gd name="T11" fmla="*/ 0 h 93"/>
                <a:gd name="T12" fmla="*/ 43 w 288"/>
                <a:gd name="T13" fmla="*/ 56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8" h="93">
                  <a:moveTo>
                    <a:pt x="43" y="56"/>
                  </a:moveTo>
                  <a:cubicBezTo>
                    <a:pt x="99" y="89"/>
                    <a:pt x="189" y="89"/>
                    <a:pt x="245" y="56"/>
                  </a:cubicBezTo>
                  <a:cubicBezTo>
                    <a:pt x="272" y="41"/>
                    <a:pt x="286" y="21"/>
                    <a:pt x="287" y="0"/>
                  </a:cubicBezTo>
                  <a:cubicBezTo>
                    <a:pt x="288" y="22"/>
                    <a:pt x="274" y="44"/>
                    <a:pt x="245" y="61"/>
                  </a:cubicBezTo>
                  <a:cubicBezTo>
                    <a:pt x="189" y="93"/>
                    <a:pt x="99" y="93"/>
                    <a:pt x="43" y="61"/>
                  </a:cubicBezTo>
                  <a:cubicBezTo>
                    <a:pt x="14" y="44"/>
                    <a:pt x="0" y="22"/>
                    <a:pt x="1" y="0"/>
                  </a:cubicBezTo>
                  <a:cubicBezTo>
                    <a:pt x="2" y="21"/>
                    <a:pt x="16" y="41"/>
                    <a:pt x="43" y="5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0" name="Freeform 287">
              <a:extLst>
                <a:ext uri="{FF2B5EF4-FFF2-40B4-BE49-F238E27FC236}">
                  <a16:creationId xmlns:a16="http://schemas.microsoft.com/office/drawing/2014/main" id="{C69CCA97-9CAD-41AE-893E-83667295EC43}"/>
                </a:ext>
              </a:extLst>
            </p:cNvPr>
            <p:cNvSpPr>
              <a:spLocks/>
            </p:cNvSpPr>
            <p:nvPr/>
          </p:nvSpPr>
          <p:spPr bwMode="auto">
            <a:xfrm>
              <a:off x="7949191" y="4743800"/>
              <a:ext cx="218427" cy="307494"/>
            </a:xfrm>
            <a:custGeom>
              <a:avLst/>
              <a:gdLst>
                <a:gd name="T0" fmla="*/ 47 w 60"/>
                <a:gd name="T1" fmla="*/ 8 h 85"/>
                <a:gd name="T2" fmla="*/ 23 w 60"/>
                <a:gd name="T3" fmla="*/ 12 h 85"/>
                <a:gd name="T4" fmla="*/ 0 w 60"/>
                <a:gd name="T5" fmla="*/ 68 h 85"/>
                <a:gd name="T6" fmla="*/ 23 w 60"/>
                <a:gd name="T7" fmla="*/ 80 h 85"/>
                <a:gd name="T8" fmla="*/ 58 w 60"/>
                <a:gd name="T9" fmla="*/ 32 h 85"/>
                <a:gd name="T10" fmla="*/ 54 w 60"/>
                <a:gd name="T11" fmla="*/ 13 h 85"/>
                <a:gd name="T12" fmla="*/ 47 w 60"/>
                <a:gd name="T13" fmla="*/ 8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0" h="85">
                  <a:moveTo>
                    <a:pt x="47" y="8"/>
                  </a:moveTo>
                  <a:cubicBezTo>
                    <a:pt x="47" y="8"/>
                    <a:pt x="32" y="0"/>
                    <a:pt x="23" y="12"/>
                  </a:cubicBezTo>
                  <a:cubicBezTo>
                    <a:pt x="14" y="23"/>
                    <a:pt x="0" y="50"/>
                    <a:pt x="0" y="68"/>
                  </a:cubicBezTo>
                  <a:cubicBezTo>
                    <a:pt x="0" y="85"/>
                    <a:pt x="14" y="84"/>
                    <a:pt x="23" y="80"/>
                  </a:cubicBezTo>
                  <a:cubicBezTo>
                    <a:pt x="32" y="76"/>
                    <a:pt x="57" y="39"/>
                    <a:pt x="58" y="32"/>
                  </a:cubicBezTo>
                  <a:cubicBezTo>
                    <a:pt x="60" y="24"/>
                    <a:pt x="57" y="15"/>
                    <a:pt x="54" y="13"/>
                  </a:cubicBezTo>
                  <a:cubicBezTo>
                    <a:pt x="52" y="11"/>
                    <a:pt x="47" y="8"/>
                    <a:pt x="47" y="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1" name="Freeform 288">
              <a:extLst>
                <a:ext uri="{FF2B5EF4-FFF2-40B4-BE49-F238E27FC236}">
                  <a16:creationId xmlns:a16="http://schemas.microsoft.com/office/drawing/2014/main" id="{A4920D87-FBBC-4FE7-B2A7-C76124642B06}"/>
                </a:ext>
              </a:extLst>
            </p:cNvPr>
            <p:cNvSpPr>
              <a:spLocks/>
            </p:cNvSpPr>
            <p:nvPr/>
          </p:nvSpPr>
          <p:spPr bwMode="auto">
            <a:xfrm>
              <a:off x="8025535" y="4722594"/>
              <a:ext cx="108154" cy="133601"/>
            </a:xfrm>
            <a:custGeom>
              <a:avLst/>
              <a:gdLst>
                <a:gd name="T0" fmla="*/ 29 w 30"/>
                <a:gd name="T1" fmla="*/ 10 h 37"/>
                <a:gd name="T2" fmla="*/ 30 w 30"/>
                <a:gd name="T3" fmla="*/ 26 h 37"/>
                <a:gd name="T4" fmla="*/ 26 w 30"/>
                <a:gd name="T5" fmla="*/ 34 h 37"/>
                <a:gd name="T6" fmla="*/ 14 w 30"/>
                <a:gd name="T7" fmla="*/ 36 h 37"/>
                <a:gd name="T8" fmla="*/ 1 w 30"/>
                <a:gd name="T9" fmla="*/ 15 h 37"/>
                <a:gd name="T10" fmla="*/ 29 w 30"/>
                <a:gd name="T11" fmla="*/ 1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37">
                  <a:moveTo>
                    <a:pt x="29" y="10"/>
                  </a:moveTo>
                  <a:cubicBezTo>
                    <a:pt x="30" y="26"/>
                    <a:pt x="30" y="26"/>
                    <a:pt x="30" y="26"/>
                  </a:cubicBezTo>
                  <a:cubicBezTo>
                    <a:pt x="30" y="29"/>
                    <a:pt x="28" y="32"/>
                    <a:pt x="26" y="34"/>
                  </a:cubicBezTo>
                  <a:cubicBezTo>
                    <a:pt x="23" y="35"/>
                    <a:pt x="19" y="37"/>
                    <a:pt x="14" y="36"/>
                  </a:cubicBezTo>
                  <a:cubicBezTo>
                    <a:pt x="3" y="34"/>
                    <a:pt x="2" y="31"/>
                    <a:pt x="1" y="15"/>
                  </a:cubicBezTo>
                  <a:cubicBezTo>
                    <a:pt x="0" y="0"/>
                    <a:pt x="29" y="10"/>
                    <a:pt x="29" y="10"/>
                  </a:cubicBezTo>
                  <a:close/>
                </a:path>
              </a:pathLst>
            </a:custGeom>
            <a:solidFill>
              <a:srgbClr val="D4E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2" name="Freeform 289">
              <a:extLst>
                <a:ext uri="{FF2B5EF4-FFF2-40B4-BE49-F238E27FC236}">
                  <a16:creationId xmlns:a16="http://schemas.microsoft.com/office/drawing/2014/main" id="{BA1ECC30-4C69-4BB9-A118-B5A7B6D55CA0}"/>
                </a:ext>
              </a:extLst>
            </p:cNvPr>
            <p:cNvSpPr>
              <a:spLocks/>
            </p:cNvSpPr>
            <p:nvPr/>
          </p:nvSpPr>
          <p:spPr bwMode="auto">
            <a:xfrm>
              <a:off x="7749851" y="4637768"/>
              <a:ext cx="216306" cy="307494"/>
            </a:xfrm>
            <a:custGeom>
              <a:avLst/>
              <a:gdLst>
                <a:gd name="T0" fmla="*/ 47 w 60"/>
                <a:gd name="T1" fmla="*/ 7 h 85"/>
                <a:gd name="T2" fmla="*/ 23 w 60"/>
                <a:gd name="T3" fmla="*/ 11 h 85"/>
                <a:gd name="T4" fmla="*/ 0 w 60"/>
                <a:gd name="T5" fmla="*/ 67 h 85"/>
                <a:gd name="T6" fmla="*/ 23 w 60"/>
                <a:gd name="T7" fmla="*/ 79 h 85"/>
                <a:gd name="T8" fmla="*/ 59 w 60"/>
                <a:gd name="T9" fmla="*/ 31 h 85"/>
                <a:gd name="T10" fmla="*/ 54 w 60"/>
                <a:gd name="T11" fmla="*/ 12 h 85"/>
                <a:gd name="T12" fmla="*/ 47 w 60"/>
                <a:gd name="T13" fmla="*/ 7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0" h="85">
                  <a:moveTo>
                    <a:pt x="47" y="7"/>
                  </a:moveTo>
                  <a:cubicBezTo>
                    <a:pt x="47" y="7"/>
                    <a:pt x="32" y="0"/>
                    <a:pt x="23" y="11"/>
                  </a:cubicBezTo>
                  <a:cubicBezTo>
                    <a:pt x="14" y="22"/>
                    <a:pt x="0" y="49"/>
                    <a:pt x="0" y="67"/>
                  </a:cubicBezTo>
                  <a:cubicBezTo>
                    <a:pt x="0" y="85"/>
                    <a:pt x="14" y="83"/>
                    <a:pt x="23" y="79"/>
                  </a:cubicBezTo>
                  <a:cubicBezTo>
                    <a:pt x="32" y="75"/>
                    <a:pt x="57" y="38"/>
                    <a:pt x="59" y="31"/>
                  </a:cubicBezTo>
                  <a:cubicBezTo>
                    <a:pt x="60" y="24"/>
                    <a:pt x="57" y="14"/>
                    <a:pt x="54" y="12"/>
                  </a:cubicBezTo>
                  <a:cubicBezTo>
                    <a:pt x="52" y="10"/>
                    <a:pt x="47" y="7"/>
                    <a:pt x="47" y="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3" name="Freeform 290">
              <a:extLst>
                <a:ext uri="{FF2B5EF4-FFF2-40B4-BE49-F238E27FC236}">
                  <a16:creationId xmlns:a16="http://schemas.microsoft.com/office/drawing/2014/main" id="{41892732-2F4B-44D5-9B58-C43161B0B39C}"/>
                </a:ext>
              </a:extLst>
            </p:cNvPr>
            <p:cNvSpPr>
              <a:spLocks/>
            </p:cNvSpPr>
            <p:nvPr/>
          </p:nvSpPr>
          <p:spPr bwMode="auto">
            <a:xfrm>
              <a:off x="7826194" y="4614442"/>
              <a:ext cx="108154" cy="133601"/>
            </a:xfrm>
            <a:custGeom>
              <a:avLst/>
              <a:gdLst>
                <a:gd name="T0" fmla="*/ 29 w 30"/>
                <a:gd name="T1" fmla="*/ 11 h 37"/>
                <a:gd name="T2" fmla="*/ 30 w 30"/>
                <a:gd name="T3" fmla="*/ 26 h 37"/>
                <a:gd name="T4" fmla="*/ 26 w 30"/>
                <a:gd name="T5" fmla="*/ 34 h 37"/>
                <a:gd name="T6" fmla="*/ 14 w 30"/>
                <a:gd name="T7" fmla="*/ 36 h 37"/>
                <a:gd name="T8" fmla="*/ 1 w 30"/>
                <a:gd name="T9" fmla="*/ 15 h 37"/>
                <a:gd name="T10" fmla="*/ 29 w 30"/>
                <a:gd name="T11" fmla="*/ 1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37">
                  <a:moveTo>
                    <a:pt x="29" y="11"/>
                  </a:moveTo>
                  <a:cubicBezTo>
                    <a:pt x="30" y="26"/>
                    <a:pt x="30" y="26"/>
                    <a:pt x="30" y="26"/>
                  </a:cubicBezTo>
                  <a:cubicBezTo>
                    <a:pt x="30" y="29"/>
                    <a:pt x="28" y="32"/>
                    <a:pt x="26" y="34"/>
                  </a:cubicBezTo>
                  <a:cubicBezTo>
                    <a:pt x="23" y="36"/>
                    <a:pt x="19" y="37"/>
                    <a:pt x="14" y="36"/>
                  </a:cubicBezTo>
                  <a:cubicBezTo>
                    <a:pt x="3" y="34"/>
                    <a:pt x="2" y="31"/>
                    <a:pt x="1" y="15"/>
                  </a:cubicBezTo>
                  <a:cubicBezTo>
                    <a:pt x="0" y="0"/>
                    <a:pt x="29" y="11"/>
                    <a:pt x="29" y="11"/>
                  </a:cubicBezTo>
                  <a:close/>
                </a:path>
              </a:pathLst>
            </a:custGeom>
            <a:solidFill>
              <a:srgbClr val="D4E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4" name="Freeform 291">
              <a:extLst>
                <a:ext uri="{FF2B5EF4-FFF2-40B4-BE49-F238E27FC236}">
                  <a16:creationId xmlns:a16="http://schemas.microsoft.com/office/drawing/2014/main" id="{FF69BF65-6243-423B-9167-148AB2605ABD}"/>
                </a:ext>
              </a:extLst>
            </p:cNvPr>
            <p:cNvSpPr>
              <a:spLocks/>
            </p:cNvSpPr>
            <p:nvPr/>
          </p:nvSpPr>
          <p:spPr bwMode="auto">
            <a:xfrm>
              <a:off x="7739248" y="3359020"/>
              <a:ext cx="695571" cy="1338128"/>
            </a:xfrm>
            <a:custGeom>
              <a:avLst/>
              <a:gdLst>
                <a:gd name="T0" fmla="*/ 187 w 192"/>
                <a:gd name="T1" fmla="*/ 72 h 370"/>
                <a:gd name="T2" fmla="*/ 109 w 192"/>
                <a:gd name="T3" fmla="*/ 83 h 370"/>
                <a:gd name="T4" fmla="*/ 58 w 192"/>
                <a:gd name="T5" fmla="*/ 132 h 370"/>
                <a:gd name="T6" fmla="*/ 13 w 192"/>
                <a:gd name="T7" fmla="*/ 182 h 370"/>
                <a:gd name="T8" fmla="*/ 2 w 192"/>
                <a:gd name="T9" fmla="*/ 218 h 370"/>
                <a:gd name="T10" fmla="*/ 20 w 192"/>
                <a:gd name="T11" fmla="*/ 358 h 370"/>
                <a:gd name="T12" fmla="*/ 34 w 192"/>
                <a:gd name="T13" fmla="*/ 370 h 370"/>
                <a:gd name="T14" fmla="*/ 41 w 192"/>
                <a:gd name="T15" fmla="*/ 370 h 370"/>
                <a:gd name="T16" fmla="*/ 56 w 192"/>
                <a:gd name="T17" fmla="*/ 352 h 370"/>
                <a:gd name="T18" fmla="*/ 53 w 192"/>
                <a:gd name="T19" fmla="*/ 221 h 370"/>
                <a:gd name="T20" fmla="*/ 148 w 192"/>
                <a:gd name="T21" fmla="*/ 163 h 370"/>
                <a:gd name="T22" fmla="*/ 187 w 192"/>
                <a:gd name="T23" fmla="*/ 72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92" h="370">
                  <a:moveTo>
                    <a:pt x="187" y="72"/>
                  </a:moveTo>
                  <a:cubicBezTo>
                    <a:pt x="183" y="0"/>
                    <a:pt x="109" y="83"/>
                    <a:pt x="109" y="83"/>
                  </a:cubicBezTo>
                  <a:cubicBezTo>
                    <a:pt x="58" y="132"/>
                    <a:pt x="58" y="132"/>
                    <a:pt x="58" y="132"/>
                  </a:cubicBezTo>
                  <a:cubicBezTo>
                    <a:pt x="13" y="182"/>
                    <a:pt x="13" y="182"/>
                    <a:pt x="13" y="182"/>
                  </a:cubicBezTo>
                  <a:cubicBezTo>
                    <a:pt x="4" y="192"/>
                    <a:pt x="0" y="205"/>
                    <a:pt x="2" y="218"/>
                  </a:cubicBezTo>
                  <a:cubicBezTo>
                    <a:pt x="20" y="358"/>
                    <a:pt x="20" y="358"/>
                    <a:pt x="20" y="358"/>
                  </a:cubicBezTo>
                  <a:cubicBezTo>
                    <a:pt x="21" y="365"/>
                    <a:pt x="27" y="370"/>
                    <a:pt x="34" y="370"/>
                  </a:cubicBezTo>
                  <a:cubicBezTo>
                    <a:pt x="36" y="370"/>
                    <a:pt x="38" y="370"/>
                    <a:pt x="41" y="370"/>
                  </a:cubicBezTo>
                  <a:cubicBezTo>
                    <a:pt x="57" y="367"/>
                    <a:pt x="56" y="352"/>
                    <a:pt x="56" y="352"/>
                  </a:cubicBezTo>
                  <a:cubicBezTo>
                    <a:pt x="53" y="221"/>
                    <a:pt x="53" y="221"/>
                    <a:pt x="53" y="221"/>
                  </a:cubicBezTo>
                  <a:cubicBezTo>
                    <a:pt x="148" y="163"/>
                    <a:pt x="148" y="163"/>
                    <a:pt x="148" y="163"/>
                  </a:cubicBezTo>
                  <a:cubicBezTo>
                    <a:pt x="148" y="163"/>
                    <a:pt x="192" y="144"/>
                    <a:pt x="187" y="72"/>
                  </a:cubicBezTo>
                  <a:close/>
                </a:path>
              </a:pathLst>
            </a:custGeom>
            <a:solidFill>
              <a:srgbClr val="173D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5" name="Freeform 292">
              <a:extLst>
                <a:ext uri="{FF2B5EF4-FFF2-40B4-BE49-F238E27FC236}">
                  <a16:creationId xmlns:a16="http://schemas.microsoft.com/office/drawing/2014/main" id="{E5DF4332-DA6B-4816-AF22-DF50DEF72B8F}"/>
                </a:ext>
              </a:extLst>
            </p:cNvPr>
            <p:cNvSpPr>
              <a:spLocks/>
            </p:cNvSpPr>
            <p:nvPr/>
          </p:nvSpPr>
          <p:spPr bwMode="auto">
            <a:xfrm>
              <a:off x="7938589" y="3458690"/>
              <a:ext cx="693451" cy="1340248"/>
            </a:xfrm>
            <a:custGeom>
              <a:avLst/>
              <a:gdLst>
                <a:gd name="T0" fmla="*/ 187 w 191"/>
                <a:gd name="T1" fmla="*/ 72 h 370"/>
                <a:gd name="T2" fmla="*/ 109 w 191"/>
                <a:gd name="T3" fmla="*/ 82 h 370"/>
                <a:gd name="T4" fmla="*/ 58 w 191"/>
                <a:gd name="T5" fmla="*/ 132 h 370"/>
                <a:gd name="T6" fmla="*/ 13 w 191"/>
                <a:gd name="T7" fmla="*/ 182 h 370"/>
                <a:gd name="T8" fmla="*/ 2 w 191"/>
                <a:gd name="T9" fmla="*/ 218 h 370"/>
                <a:gd name="T10" fmla="*/ 20 w 191"/>
                <a:gd name="T11" fmla="*/ 358 h 370"/>
                <a:gd name="T12" fmla="*/ 34 w 191"/>
                <a:gd name="T13" fmla="*/ 370 h 370"/>
                <a:gd name="T14" fmla="*/ 41 w 191"/>
                <a:gd name="T15" fmla="*/ 369 h 370"/>
                <a:gd name="T16" fmla="*/ 56 w 191"/>
                <a:gd name="T17" fmla="*/ 351 h 370"/>
                <a:gd name="T18" fmla="*/ 53 w 191"/>
                <a:gd name="T19" fmla="*/ 224 h 370"/>
                <a:gd name="T20" fmla="*/ 148 w 191"/>
                <a:gd name="T21" fmla="*/ 163 h 370"/>
                <a:gd name="T22" fmla="*/ 187 w 191"/>
                <a:gd name="T23" fmla="*/ 72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91" h="370">
                  <a:moveTo>
                    <a:pt x="187" y="72"/>
                  </a:moveTo>
                  <a:cubicBezTo>
                    <a:pt x="183" y="0"/>
                    <a:pt x="109" y="82"/>
                    <a:pt x="109" y="82"/>
                  </a:cubicBezTo>
                  <a:cubicBezTo>
                    <a:pt x="58" y="132"/>
                    <a:pt x="58" y="132"/>
                    <a:pt x="58" y="132"/>
                  </a:cubicBezTo>
                  <a:cubicBezTo>
                    <a:pt x="13" y="182"/>
                    <a:pt x="13" y="182"/>
                    <a:pt x="13" y="182"/>
                  </a:cubicBezTo>
                  <a:cubicBezTo>
                    <a:pt x="4" y="192"/>
                    <a:pt x="0" y="205"/>
                    <a:pt x="2" y="218"/>
                  </a:cubicBezTo>
                  <a:cubicBezTo>
                    <a:pt x="20" y="358"/>
                    <a:pt x="20" y="358"/>
                    <a:pt x="20" y="358"/>
                  </a:cubicBezTo>
                  <a:cubicBezTo>
                    <a:pt x="21" y="365"/>
                    <a:pt x="27" y="370"/>
                    <a:pt x="34" y="370"/>
                  </a:cubicBezTo>
                  <a:cubicBezTo>
                    <a:pt x="36" y="370"/>
                    <a:pt x="38" y="370"/>
                    <a:pt x="41" y="369"/>
                  </a:cubicBezTo>
                  <a:cubicBezTo>
                    <a:pt x="57" y="367"/>
                    <a:pt x="56" y="351"/>
                    <a:pt x="56" y="351"/>
                  </a:cubicBezTo>
                  <a:cubicBezTo>
                    <a:pt x="53" y="224"/>
                    <a:pt x="53" y="224"/>
                    <a:pt x="53" y="224"/>
                  </a:cubicBezTo>
                  <a:cubicBezTo>
                    <a:pt x="148" y="163"/>
                    <a:pt x="148" y="163"/>
                    <a:pt x="148" y="163"/>
                  </a:cubicBezTo>
                  <a:cubicBezTo>
                    <a:pt x="148" y="163"/>
                    <a:pt x="191" y="144"/>
                    <a:pt x="187" y="72"/>
                  </a:cubicBezTo>
                  <a:close/>
                </a:path>
              </a:pathLst>
            </a:custGeom>
            <a:solidFill>
              <a:srgbClr val="173D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6" name="Freeform 293">
              <a:extLst>
                <a:ext uri="{FF2B5EF4-FFF2-40B4-BE49-F238E27FC236}">
                  <a16:creationId xmlns:a16="http://schemas.microsoft.com/office/drawing/2014/main" id="{243B9F2C-86C0-433A-98EE-FE4DD4CE5DA4}"/>
                </a:ext>
              </a:extLst>
            </p:cNvPr>
            <p:cNvSpPr>
              <a:spLocks/>
            </p:cNvSpPr>
            <p:nvPr/>
          </p:nvSpPr>
          <p:spPr bwMode="auto">
            <a:xfrm>
              <a:off x="7978880" y="2830979"/>
              <a:ext cx="680728" cy="1117581"/>
            </a:xfrm>
            <a:custGeom>
              <a:avLst/>
              <a:gdLst>
                <a:gd name="T0" fmla="*/ 132 w 188"/>
                <a:gd name="T1" fmla="*/ 14 h 309"/>
                <a:gd name="T2" fmla="*/ 187 w 188"/>
                <a:gd name="T3" fmla="*/ 70 h 309"/>
                <a:gd name="T4" fmla="*/ 180 w 188"/>
                <a:gd name="T5" fmla="*/ 272 h 309"/>
                <a:gd name="T6" fmla="*/ 27 w 188"/>
                <a:gd name="T7" fmla="*/ 218 h 309"/>
                <a:gd name="T8" fmla="*/ 62 w 188"/>
                <a:gd name="T9" fmla="*/ 13 h 309"/>
                <a:gd name="T10" fmla="*/ 132 w 188"/>
                <a:gd name="T11" fmla="*/ 14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8" h="309">
                  <a:moveTo>
                    <a:pt x="132" y="14"/>
                  </a:moveTo>
                  <a:cubicBezTo>
                    <a:pt x="188" y="37"/>
                    <a:pt x="187" y="70"/>
                    <a:pt x="187" y="70"/>
                  </a:cubicBezTo>
                  <a:cubicBezTo>
                    <a:pt x="187" y="70"/>
                    <a:pt x="176" y="191"/>
                    <a:pt x="180" y="272"/>
                  </a:cubicBezTo>
                  <a:cubicBezTo>
                    <a:pt x="182" y="306"/>
                    <a:pt x="0" y="309"/>
                    <a:pt x="27" y="218"/>
                  </a:cubicBezTo>
                  <a:cubicBezTo>
                    <a:pt x="59" y="112"/>
                    <a:pt x="47" y="26"/>
                    <a:pt x="62" y="13"/>
                  </a:cubicBezTo>
                  <a:cubicBezTo>
                    <a:pt x="77" y="0"/>
                    <a:pt x="118" y="8"/>
                    <a:pt x="132" y="1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7" name="Freeform 294">
              <a:extLst>
                <a:ext uri="{FF2B5EF4-FFF2-40B4-BE49-F238E27FC236}">
                  <a16:creationId xmlns:a16="http://schemas.microsoft.com/office/drawing/2014/main" id="{7B2E3E3D-079D-4C99-BC25-73B903D9D35F}"/>
                </a:ext>
              </a:extLst>
            </p:cNvPr>
            <p:cNvSpPr>
              <a:spLocks/>
            </p:cNvSpPr>
            <p:nvPr/>
          </p:nvSpPr>
          <p:spPr bwMode="auto">
            <a:xfrm>
              <a:off x="8311822" y="2869150"/>
              <a:ext cx="222668" cy="182375"/>
            </a:xfrm>
            <a:custGeom>
              <a:avLst/>
              <a:gdLst>
                <a:gd name="T0" fmla="*/ 58 w 61"/>
                <a:gd name="T1" fmla="*/ 32 h 50"/>
                <a:gd name="T2" fmla="*/ 25 w 61"/>
                <a:gd name="T3" fmla="*/ 46 h 50"/>
                <a:gd name="T4" fmla="*/ 3 w 61"/>
                <a:gd name="T5" fmla="*/ 18 h 50"/>
                <a:gd name="T6" fmla="*/ 36 w 61"/>
                <a:gd name="T7" fmla="*/ 4 h 50"/>
                <a:gd name="T8" fmla="*/ 58 w 61"/>
                <a:gd name="T9" fmla="*/ 32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50">
                  <a:moveTo>
                    <a:pt x="58" y="32"/>
                  </a:moveTo>
                  <a:cubicBezTo>
                    <a:pt x="55" y="44"/>
                    <a:pt x="41" y="50"/>
                    <a:pt x="25" y="46"/>
                  </a:cubicBezTo>
                  <a:cubicBezTo>
                    <a:pt x="10" y="42"/>
                    <a:pt x="0" y="29"/>
                    <a:pt x="3" y="18"/>
                  </a:cubicBezTo>
                  <a:cubicBezTo>
                    <a:pt x="5" y="6"/>
                    <a:pt x="20" y="0"/>
                    <a:pt x="36" y="4"/>
                  </a:cubicBezTo>
                  <a:cubicBezTo>
                    <a:pt x="51" y="8"/>
                    <a:pt x="61" y="21"/>
                    <a:pt x="58" y="32"/>
                  </a:cubicBezTo>
                  <a:close/>
                </a:path>
              </a:pathLst>
            </a:custGeom>
            <a:solidFill>
              <a:srgbClr val="FFC2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8" name="Freeform 296">
              <a:extLst>
                <a:ext uri="{FF2B5EF4-FFF2-40B4-BE49-F238E27FC236}">
                  <a16:creationId xmlns:a16="http://schemas.microsoft.com/office/drawing/2014/main" id="{84C92574-0D00-47E8-BAB0-FD8147057A0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305460" y="2862789"/>
              <a:ext cx="239633" cy="184497"/>
            </a:xfrm>
            <a:custGeom>
              <a:avLst/>
              <a:gdLst>
                <a:gd name="T0" fmla="*/ 37 w 66"/>
                <a:gd name="T1" fmla="*/ 51 h 51"/>
                <a:gd name="T2" fmla="*/ 26 w 66"/>
                <a:gd name="T3" fmla="*/ 50 h 51"/>
                <a:gd name="T4" fmla="*/ 7 w 66"/>
                <a:gd name="T5" fmla="*/ 38 h 51"/>
                <a:gd name="T6" fmla="*/ 2 w 66"/>
                <a:gd name="T7" fmla="*/ 19 h 51"/>
                <a:gd name="T8" fmla="*/ 38 w 66"/>
                <a:gd name="T9" fmla="*/ 4 h 51"/>
                <a:gd name="T10" fmla="*/ 63 w 66"/>
                <a:gd name="T11" fmla="*/ 35 h 51"/>
                <a:gd name="T12" fmla="*/ 49 w 66"/>
                <a:gd name="T13" fmla="*/ 49 h 51"/>
                <a:gd name="T14" fmla="*/ 37 w 66"/>
                <a:gd name="T15" fmla="*/ 51 h 51"/>
                <a:gd name="T16" fmla="*/ 28 w 66"/>
                <a:gd name="T17" fmla="*/ 8 h 51"/>
                <a:gd name="T18" fmla="*/ 7 w 66"/>
                <a:gd name="T19" fmla="*/ 20 h 51"/>
                <a:gd name="T20" fmla="*/ 11 w 66"/>
                <a:gd name="T21" fmla="*/ 35 h 51"/>
                <a:gd name="T22" fmla="*/ 28 w 66"/>
                <a:gd name="T23" fmla="*/ 45 h 51"/>
                <a:gd name="T24" fmla="*/ 47 w 66"/>
                <a:gd name="T25" fmla="*/ 44 h 51"/>
                <a:gd name="T26" fmla="*/ 58 w 66"/>
                <a:gd name="T27" fmla="*/ 34 h 51"/>
                <a:gd name="T28" fmla="*/ 37 w 66"/>
                <a:gd name="T29" fmla="*/ 9 h 51"/>
                <a:gd name="T30" fmla="*/ 28 w 66"/>
                <a:gd name="T31" fmla="*/ 8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6" h="51">
                  <a:moveTo>
                    <a:pt x="37" y="51"/>
                  </a:moveTo>
                  <a:cubicBezTo>
                    <a:pt x="33" y="51"/>
                    <a:pt x="30" y="51"/>
                    <a:pt x="26" y="50"/>
                  </a:cubicBezTo>
                  <a:cubicBezTo>
                    <a:pt x="18" y="48"/>
                    <a:pt x="12" y="44"/>
                    <a:pt x="7" y="38"/>
                  </a:cubicBezTo>
                  <a:cubicBezTo>
                    <a:pt x="2" y="32"/>
                    <a:pt x="0" y="25"/>
                    <a:pt x="2" y="19"/>
                  </a:cubicBezTo>
                  <a:cubicBezTo>
                    <a:pt x="5" y="6"/>
                    <a:pt x="22" y="0"/>
                    <a:pt x="38" y="4"/>
                  </a:cubicBezTo>
                  <a:cubicBezTo>
                    <a:pt x="55" y="8"/>
                    <a:pt x="66" y="22"/>
                    <a:pt x="63" y="35"/>
                  </a:cubicBezTo>
                  <a:cubicBezTo>
                    <a:pt x="61" y="41"/>
                    <a:pt x="57" y="46"/>
                    <a:pt x="49" y="49"/>
                  </a:cubicBezTo>
                  <a:cubicBezTo>
                    <a:pt x="46" y="51"/>
                    <a:pt x="41" y="51"/>
                    <a:pt x="37" y="51"/>
                  </a:cubicBezTo>
                  <a:close/>
                  <a:moveTo>
                    <a:pt x="28" y="8"/>
                  </a:moveTo>
                  <a:cubicBezTo>
                    <a:pt x="18" y="8"/>
                    <a:pt x="9" y="13"/>
                    <a:pt x="7" y="20"/>
                  </a:cubicBezTo>
                  <a:cubicBezTo>
                    <a:pt x="6" y="25"/>
                    <a:pt x="7" y="30"/>
                    <a:pt x="11" y="35"/>
                  </a:cubicBezTo>
                  <a:cubicBezTo>
                    <a:pt x="15" y="40"/>
                    <a:pt x="21" y="43"/>
                    <a:pt x="28" y="45"/>
                  </a:cubicBezTo>
                  <a:cubicBezTo>
                    <a:pt x="35" y="47"/>
                    <a:pt x="42" y="46"/>
                    <a:pt x="47" y="44"/>
                  </a:cubicBezTo>
                  <a:cubicBezTo>
                    <a:pt x="53" y="42"/>
                    <a:pt x="57" y="38"/>
                    <a:pt x="58" y="34"/>
                  </a:cubicBezTo>
                  <a:cubicBezTo>
                    <a:pt x="60" y="24"/>
                    <a:pt x="51" y="13"/>
                    <a:pt x="37" y="9"/>
                  </a:cubicBezTo>
                  <a:cubicBezTo>
                    <a:pt x="34" y="8"/>
                    <a:pt x="31" y="8"/>
                    <a:pt x="28" y="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9" name="Freeform 297">
              <a:extLst>
                <a:ext uri="{FF2B5EF4-FFF2-40B4-BE49-F238E27FC236}">
                  <a16:creationId xmlns:a16="http://schemas.microsoft.com/office/drawing/2014/main" id="{3155D6B1-C304-4143-B0AE-60EC387965D8}"/>
                </a:ext>
              </a:extLst>
            </p:cNvPr>
            <p:cNvSpPr>
              <a:spLocks/>
            </p:cNvSpPr>
            <p:nvPr/>
          </p:nvSpPr>
          <p:spPr bwMode="auto">
            <a:xfrm>
              <a:off x="8373320" y="2790687"/>
              <a:ext cx="110274" cy="190858"/>
            </a:xfrm>
            <a:custGeom>
              <a:avLst/>
              <a:gdLst>
                <a:gd name="T0" fmla="*/ 1 w 30"/>
                <a:gd name="T1" fmla="*/ 22 h 53"/>
                <a:gd name="T2" fmla="*/ 0 w 30"/>
                <a:gd name="T3" fmla="*/ 42 h 53"/>
                <a:gd name="T4" fmla="*/ 25 w 30"/>
                <a:gd name="T5" fmla="*/ 48 h 53"/>
                <a:gd name="T6" fmla="*/ 29 w 30"/>
                <a:gd name="T7" fmla="*/ 19 h 53"/>
                <a:gd name="T8" fmla="*/ 1 w 30"/>
                <a:gd name="T9" fmla="*/ 22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53">
                  <a:moveTo>
                    <a:pt x="1" y="22"/>
                  </a:moveTo>
                  <a:cubicBezTo>
                    <a:pt x="1" y="22"/>
                    <a:pt x="1" y="25"/>
                    <a:pt x="0" y="42"/>
                  </a:cubicBezTo>
                  <a:cubicBezTo>
                    <a:pt x="0" y="48"/>
                    <a:pt x="20" y="53"/>
                    <a:pt x="25" y="48"/>
                  </a:cubicBezTo>
                  <a:cubicBezTo>
                    <a:pt x="30" y="43"/>
                    <a:pt x="28" y="38"/>
                    <a:pt x="29" y="19"/>
                  </a:cubicBezTo>
                  <a:cubicBezTo>
                    <a:pt x="30" y="0"/>
                    <a:pt x="1" y="22"/>
                    <a:pt x="1" y="22"/>
                  </a:cubicBezTo>
                  <a:close/>
                </a:path>
              </a:pathLst>
            </a:custGeom>
            <a:solidFill>
              <a:srgbClr val="FFC2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0" name="Freeform 298">
              <a:extLst>
                <a:ext uri="{FF2B5EF4-FFF2-40B4-BE49-F238E27FC236}">
                  <a16:creationId xmlns:a16="http://schemas.microsoft.com/office/drawing/2014/main" id="{72C704F6-83D4-4C6F-8475-F0998E7F630E}"/>
                </a:ext>
              </a:extLst>
            </p:cNvPr>
            <p:cNvSpPr>
              <a:spLocks/>
            </p:cNvSpPr>
            <p:nvPr/>
          </p:nvSpPr>
          <p:spPr bwMode="auto">
            <a:xfrm>
              <a:off x="8373320" y="2858548"/>
              <a:ext cx="106032" cy="86947"/>
            </a:xfrm>
            <a:custGeom>
              <a:avLst/>
              <a:gdLst>
                <a:gd name="T0" fmla="*/ 29 w 29"/>
                <a:gd name="T1" fmla="*/ 0 h 24"/>
                <a:gd name="T2" fmla="*/ 0 w 29"/>
                <a:gd name="T3" fmla="*/ 24 h 24"/>
                <a:gd name="T4" fmla="*/ 1 w 29"/>
                <a:gd name="T5" fmla="*/ 8 h 24"/>
                <a:gd name="T6" fmla="*/ 29 w 29"/>
                <a:gd name="T7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24">
                  <a:moveTo>
                    <a:pt x="29" y="0"/>
                  </a:moveTo>
                  <a:cubicBezTo>
                    <a:pt x="29" y="0"/>
                    <a:pt x="24" y="17"/>
                    <a:pt x="0" y="24"/>
                  </a:cubicBezTo>
                  <a:cubicBezTo>
                    <a:pt x="1" y="8"/>
                    <a:pt x="1" y="8"/>
                    <a:pt x="1" y="8"/>
                  </a:cubicBezTo>
                  <a:lnTo>
                    <a:pt x="29" y="0"/>
                  </a:lnTo>
                  <a:close/>
                </a:path>
              </a:pathLst>
            </a:custGeom>
            <a:solidFill>
              <a:srgbClr val="EA9C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1" name="Freeform 299">
              <a:extLst>
                <a:ext uri="{FF2B5EF4-FFF2-40B4-BE49-F238E27FC236}">
                  <a16:creationId xmlns:a16="http://schemas.microsoft.com/office/drawing/2014/main" id="{3BAFE045-9DEA-43D0-B2AC-6C61A9C41D53}"/>
                </a:ext>
              </a:extLst>
            </p:cNvPr>
            <p:cNvSpPr>
              <a:spLocks/>
            </p:cNvSpPr>
            <p:nvPr/>
          </p:nvSpPr>
          <p:spPr bwMode="auto">
            <a:xfrm>
              <a:off x="8210031" y="2561657"/>
              <a:ext cx="345666" cy="347786"/>
            </a:xfrm>
            <a:custGeom>
              <a:avLst/>
              <a:gdLst>
                <a:gd name="T0" fmla="*/ 89 w 95"/>
                <a:gd name="T1" fmla="*/ 37 h 96"/>
                <a:gd name="T2" fmla="*/ 58 w 95"/>
                <a:gd name="T3" fmla="*/ 90 h 96"/>
                <a:gd name="T4" fmla="*/ 6 w 95"/>
                <a:gd name="T5" fmla="*/ 59 h 96"/>
                <a:gd name="T6" fmla="*/ 37 w 95"/>
                <a:gd name="T7" fmla="*/ 6 h 96"/>
                <a:gd name="T8" fmla="*/ 89 w 95"/>
                <a:gd name="T9" fmla="*/ 37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5" h="96">
                  <a:moveTo>
                    <a:pt x="89" y="37"/>
                  </a:moveTo>
                  <a:cubicBezTo>
                    <a:pt x="95" y="60"/>
                    <a:pt x="81" y="84"/>
                    <a:pt x="58" y="90"/>
                  </a:cubicBezTo>
                  <a:cubicBezTo>
                    <a:pt x="35" y="96"/>
                    <a:pt x="12" y="82"/>
                    <a:pt x="6" y="59"/>
                  </a:cubicBezTo>
                  <a:cubicBezTo>
                    <a:pt x="0" y="36"/>
                    <a:pt x="13" y="12"/>
                    <a:pt x="37" y="6"/>
                  </a:cubicBezTo>
                  <a:cubicBezTo>
                    <a:pt x="60" y="0"/>
                    <a:pt x="83" y="14"/>
                    <a:pt x="89" y="37"/>
                  </a:cubicBezTo>
                  <a:close/>
                </a:path>
              </a:pathLst>
            </a:custGeom>
            <a:solidFill>
              <a:srgbClr val="FFC2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2" name="Freeform 300">
              <a:extLst>
                <a:ext uri="{FF2B5EF4-FFF2-40B4-BE49-F238E27FC236}">
                  <a16:creationId xmlns:a16="http://schemas.microsoft.com/office/drawing/2014/main" id="{19E09460-93B0-4026-B1F9-C9CFF7C4D473}"/>
                </a:ext>
              </a:extLst>
            </p:cNvPr>
            <p:cNvSpPr>
              <a:spLocks/>
            </p:cNvSpPr>
            <p:nvPr/>
          </p:nvSpPr>
          <p:spPr bwMode="auto">
            <a:xfrm>
              <a:off x="8214273" y="2703740"/>
              <a:ext cx="203582" cy="76343"/>
            </a:xfrm>
            <a:custGeom>
              <a:avLst/>
              <a:gdLst>
                <a:gd name="T0" fmla="*/ 56 w 56"/>
                <a:gd name="T1" fmla="*/ 10 h 21"/>
                <a:gd name="T2" fmla="*/ 16 w 56"/>
                <a:gd name="T3" fmla="*/ 21 h 21"/>
                <a:gd name="T4" fmla="*/ 3 w 56"/>
                <a:gd name="T5" fmla="*/ 7 h 21"/>
                <a:gd name="T6" fmla="*/ 52 w 56"/>
                <a:gd name="T7" fmla="*/ 0 h 21"/>
                <a:gd name="T8" fmla="*/ 56 w 56"/>
                <a:gd name="T9" fmla="*/ 1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" h="21">
                  <a:moveTo>
                    <a:pt x="56" y="10"/>
                  </a:moveTo>
                  <a:cubicBezTo>
                    <a:pt x="56" y="10"/>
                    <a:pt x="32" y="21"/>
                    <a:pt x="16" y="21"/>
                  </a:cubicBezTo>
                  <a:cubicBezTo>
                    <a:pt x="0" y="21"/>
                    <a:pt x="3" y="7"/>
                    <a:pt x="3" y="7"/>
                  </a:cubicBezTo>
                  <a:cubicBezTo>
                    <a:pt x="52" y="0"/>
                    <a:pt x="52" y="0"/>
                    <a:pt x="52" y="0"/>
                  </a:cubicBezTo>
                  <a:lnTo>
                    <a:pt x="56" y="10"/>
                  </a:lnTo>
                  <a:close/>
                </a:path>
              </a:pathLst>
            </a:custGeom>
            <a:solidFill>
              <a:srgbClr val="EA9C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3" name="Freeform 301">
              <a:extLst>
                <a:ext uri="{FF2B5EF4-FFF2-40B4-BE49-F238E27FC236}">
                  <a16:creationId xmlns:a16="http://schemas.microsoft.com/office/drawing/2014/main" id="{01BF2316-9A52-492E-A2EC-F0189F4BC633}"/>
                </a:ext>
              </a:extLst>
            </p:cNvPr>
            <p:cNvSpPr>
              <a:spLocks/>
            </p:cNvSpPr>
            <p:nvPr/>
          </p:nvSpPr>
          <p:spPr bwMode="auto">
            <a:xfrm>
              <a:off x="8131567" y="2447143"/>
              <a:ext cx="500472" cy="385957"/>
            </a:xfrm>
            <a:custGeom>
              <a:avLst/>
              <a:gdLst>
                <a:gd name="T0" fmla="*/ 34 w 138"/>
                <a:gd name="T1" fmla="*/ 84 h 107"/>
                <a:gd name="T2" fmla="*/ 73 w 138"/>
                <a:gd name="T3" fmla="*/ 79 h 107"/>
                <a:gd name="T4" fmla="*/ 84 w 138"/>
                <a:gd name="T5" fmla="*/ 86 h 107"/>
                <a:gd name="T6" fmla="*/ 87 w 138"/>
                <a:gd name="T7" fmla="*/ 88 h 107"/>
                <a:gd name="T8" fmla="*/ 102 w 138"/>
                <a:gd name="T9" fmla="*/ 75 h 107"/>
                <a:gd name="T10" fmla="*/ 107 w 138"/>
                <a:gd name="T11" fmla="*/ 87 h 107"/>
                <a:gd name="T12" fmla="*/ 106 w 138"/>
                <a:gd name="T13" fmla="*/ 106 h 107"/>
                <a:gd name="T14" fmla="*/ 116 w 138"/>
                <a:gd name="T15" fmla="*/ 43 h 107"/>
                <a:gd name="T16" fmla="*/ 25 w 138"/>
                <a:gd name="T17" fmla="*/ 33 h 107"/>
                <a:gd name="T18" fmla="*/ 8 w 138"/>
                <a:gd name="T19" fmla="*/ 34 h 107"/>
                <a:gd name="T20" fmla="*/ 34 w 138"/>
                <a:gd name="T21" fmla="*/ 84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8" h="107">
                  <a:moveTo>
                    <a:pt x="34" y="84"/>
                  </a:moveTo>
                  <a:cubicBezTo>
                    <a:pt x="34" y="84"/>
                    <a:pt x="55" y="75"/>
                    <a:pt x="73" y="79"/>
                  </a:cubicBezTo>
                  <a:cubicBezTo>
                    <a:pt x="77" y="80"/>
                    <a:pt x="81" y="82"/>
                    <a:pt x="84" y="86"/>
                  </a:cubicBezTo>
                  <a:cubicBezTo>
                    <a:pt x="85" y="87"/>
                    <a:pt x="86" y="88"/>
                    <a:pt x="87" y="88"/>
                  </a:cubicBezTo>
                  <a:cubicBezTo>
                    <a:pt x="90" y="89"/>
                    <a:pt x="96" y="75"/>
                    <a:pt x="102" y="75"/>
                  </a:cubicBezTo>
                  <a:cubicBezTo>
                    <a:pt x="108" y="75"/>
                    <a:pt x="112" y="79"/>
                    <a:pt x="107" y="87"/>
                  </a:cubicBezTo>
                  <a:cubicBezTo>
                    <a:pt x="102" y="96"/>
                    <a:pt x="104" y="105"/>
                    <a:pt x="106" y="106"/>
                  </a:cubicBezTo>
                  <a:cubicBezTo>
                    <a:pt x="109" y="107"/>
                    <a:pt x="138" y="87"/>
                    <a:pt x="116" y="43"/>
                  </a:cubicBezTo>
                  <a:cubicBezTo>
                    <a:pt x="94" y="0"/>
                    <a:pt x="33" y="24"/>
                    <a:pt x="25" y="33"/>
                  </a:cubicBezTo>
                  <a:cubicBezTo>
                    <a:pt x="25" y="33"/>
                    <a:pt x="16" y="41"/>
                    <a:pt x="8" y="34"/>
                  </a:cubicBezTo>
                  <a:cubicBezTo>
                    <a:pt x="8" y="34"/>
                    <a:pt x="0" y="97"/>
                    <a:pt x="34" y="84"/>
                  </a:cubicBezTo>
                  <a:close/>
                </a:path>
              </a:pathLst>
            </a:custGeom>
            <a:solidFill>
              <a:srgbClr val="173D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4" name="Freeform 302">
              <a:extLst>
                <a:ext uri="{FF2B5EF4-FFF2-40B4-BE49-F238E27FC236}">
                  <a16:creationId xmlns:a16="http://schemas.microsoft.com/office/drawing/2014/main" id="{674E0568-60EB-44C0-A7FF-AD091BD651D3}"/>
                </a:ext>
              </a:extLst>
            </p:cNvPr>
            <p:cNvSpPr>
              <a:spLocks/>
            </p:cNvSpPr>
            <p:nvPr/>
          </p:nvSpPr>
          <p:spPr bwMode="auto">
            <a:xfrm>
              <a:off x="8282133" y="3335692"/>
              <a:ext cx="415646" cy="485628"/>
            </a:xfrm>
            <a:custGeom>
              <a:avLst/>
              <a:gdLst>
                <a:gd name="T0" fmla="*/ 72 w 114"/>
                <a:gd name="T1" fmla="*/ 19 h 134"/>
                <a:gd name="T2" fmla="*/ 72 w 114"/>
                <a:gd name="T3" fmla="*/ 51 h 134"/>
                <a:gd name="T4" fmla="*/ 67 w 114"/>
                <a:gd name="T5" fmla="*/ 61 h 134"/>
                <a:gd name="T6" fmla="*/ 0 w 114"/>
                <a:gd name="T7" fmla="*/ 123 h 134"/>
                <a:gd name="T8" fmla="*/ 8 w 114"/>
                <a:gd name="T9" fmla="*/ 134 h 134"/>
                <a:gd name="T10" fmla="*/ 101 w 114"/>
                <a:gd name="T11" fmla="*/ 74 h 134"/>
                <a:gd name="T12" fmla="*/ 108 w 114"/>
                <a:gd name="T13" fmla="*/ 61 h 134"/>
                <a:gd name="T14" fmla="*/ 114 w 114"/>
                <a:gd name="T15" fmla="*/ 0 h 134"/>
                <a:gd name="T16" fmla="*/ 72 w 114"/>
                <a:gd name="T17" fmla="*/ 19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4" h="134">
                  <a:moveTo>
                    <a:pt x="72" y="19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72" y="55"/>
                    <a:pt x="70" y="59"/>
                    <a:pt x="67" y="61"/>
                  </a:cubicBezTo>
                  <a:cubicBezTo>
                    <a:pt x="0" y="123"/>
                    <a:pt x="0" y="123"/>
                    <a:pt x="0" y="123"/>
                  </a:cubicBezTo>
                  <a:cubicBezTo>
                    <a:pt x="8" y="134"/>
                    <a:pt x="8" y="134"/>
                    <a:pt x="8" y="134"/>
                  </a:cubicBezTo>
                  <a:cubicBezTo>
                    <a:pt x="101" y="74"/>
                    <a:pt x="101" y="74"/>
                    <a:pt x="101" y="74"/>
                  </a:cubicBezTo>
                  <a:cubicBezTo>
                    <a:pt x="105" y="71"/>
                    <a:pt x="107" y="66"/>
                    <a:pt x="108" y="61"/>
                  </a:cubicBezTo>
                  <a:cubicBezTo>
                    <a:pt x="114" y="0"/>
                    <a:pt x="114" y="0"/>
                    <a:pt x="114" y="0"/>
                  </a:cubicBezTo>
                  <a:lnTo>
                    <a:pt x="72" y="19"/>
                  </a:lnTo>
                  <a:close/>
                </a:path>
              </a:pathLst>
            </a:custGeom>
            <a:solidFill>
              <a:srgbClr val="FFC2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5" name="Freeform 303">
              <a:extLst>
                <a:ext uri="{FF2B5EF4-FFF2-40B4-BE49-F238E27FC236}">
                  <a16:creationId xmlns:a16="http://schemas.microsoft.com/office/drawing/2014/main" id="{D9F965C5-53E1-41A3-9413-A5027E0694C4}"/>
                </a:ext>
              </a:extLst>
            </p:cNvPr>
            <p:cNvSpPr>
              <a:spLocks/>
            </p:cNvSpPr>
            <p:nvPr/>
          </p:nvSpPr>
          <p:spPr bwMode="auto">
            <a:xfrm>
              <a:off x="8470870" y="3026078"/>
              <a:ext cx="269323" cy="445335"/>
            </a:xfrm>
            <a:custGeom>
              <a:avLst/>
              <a:gdLst>
                <a:gd name="T0" fmla="*/ 46 w 74"/>
                <a:gd name="T1" fmla="*/ 0 h 123"/>
                <a:gd name="T2" fmla="*/ 74 w 74"/>
                <a:gd name="T3" fmla="*/ 111 h 123"/>
                <a:gd name="T4" fmla="*/ 20 w 74"/>
                <a:gd name="T5" fmla="*/ 116 h 123"/>
                <a:gd name="T6" fmla="*/ 46 w 74"/>
                <a:gd name="T7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4" h="123">
                  <a:moveTo>
                    <a:pt x="46" y="0"/>
                  </a:moveTo>
                  <a:cubicBezTo>
                    <a:pt x="46" y="0"/>
                    <a:pt x="67" y="30"/>
                    <a:pt x="74" y="111"/>
                  </a:cubicBezTo>
                  <a:cubicBezTo>
                    <a:pt x="74" y="111"/>
                    <a:pt x="40" y="123"/>
                    <a:pt x="20" y="116"/>
                  </a:cubicBezTo>
                  <a:cubicBezTo>
                    <a:pt x="0" y="110"/>
                    <a:pt x="46" y="0"/>
                    <a:pt x="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6" name="Freeform 304">
              <a:extLst>
                <a:ext uri="{FF2B5EF4-FFF2-40B4-BE49-F238E27FC236}">
                  <a16:creationId xmlns:a16="http://schemas.microsoft.com/office/drawing/2014/main" id="{971649EF-846C-4215-9BA1-C14A947B03D0}"/>
                </a:ext>
              </a:extLst>
            </p:cNvPr>
            <p:cNvSpPr>
              <a:spLocks/>
            </p:cNvSpPr>
            <p:nvPr/>
          </p:nvSpPr>
          <p:spPr bwMode="auto">
            <a:xfrm>
              <a:off x="8500559" y="3166041"/>
              <a:ext cx="29689" cy="271443"/>
            </a:xfrm>
            <a:custGeom>
              <a:avLst/>
              <a:gdLst>
                <a:gd name="T0" fmla="*/ 8 w 8"/>
                <a:gd name="T1" fmla="*/ 0 h 75"/>
                <a:gd name="T2" fmla="*/ 0 w 8"/>
                <a:gd name="T3" fmla="*/ 62 h 75"/>
                <a:gd name="T4" fmla="*/ 8 w 8"/>
                <a:gd name="T5" fmla="*/ 75 h 75"/>
                <a:gd name="T6" fmla="*/ 8 w 8"/>
                <a:gd name="T7" fmla="*/ 0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75">
                  <a:moveTo>
                    <a:pt x="8" y="0"/>
                  </a:moveTo>
                  <a:cubicBezTo>
                    <a:pt x="8" y="0"/>
                    <a:pt x="0" y="42"/>
                    <a:pt x="0" y="62"/>
                  </a:cubicBezTo>
                  <a:cubicBezTo>
                    <a:pt x="0" y="68"/>
                    <a:pt x="3" y="73"/>
                    <a:pt x="8" y="75"/>
                  </a:cubicBezTo>
                  <a:lnTo>
                    <a:pt x="8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7" name="Freeform 305">
              <a:extLst>
                <a:ext uri="{FF2B5EF4-FFF2-40B4-BE49-F238E27FC236}">
                  <a16:creationId xmlns:a16="http://schemas.microsoft.com/office/drawing/2014/main" id="{03F38C02-1149-4118-8035-B02758606B35}"/>
                </a:ext>
              </a:extLst>
            </p:cNvPr>
            <p:cNvSpPr>
              <a:spLocks/>
            </p:cNvSpPr>
            <p:nvPr/>
          </p:nvSpPr>
          <p:spPr bwMode="auto">
            <a:xfrm>
              <a:off x="7741368" y="3719530"/>
              <a:ext cx="727382" cy="424129"/>
            </a:xfrm>
            <a:custGeom>
              <a:avLst/>
              <a:gdLst>
                <a:gd name="T0" fmla="*/ 200 w 200"/>
                <a:gd name="T1" fmla="*/ 59 h 117"/>
                <a:gd name="T2" fmla="*/ 185 w 200"/>
                <a:gd name="T3" fmla="*/ 57 h 117"/>
                <a:gd name="T4" fmla="*/ 89 w 200"/>
                <a:gd name="T5" fmla="*/ 2 h 117"/>
                <a:gd name="T6" fmla="*/ 77 w 200"/>
                <a:gd name="T7" fmla="*/ 2 h 117"/>
                <a:gd name="T8" fmla="*/ 9 w 200"/>
                <a:gd name="T9" fmla="*/ 42 h 117"/>
                <a:gd name="T10" fmla="*/ 0 w 200"/>
                <a:gd name="T11" fmla="*/ 40 h 117"/>
                <a:gd name="T12" fmla="*/ 0 w 200"/>
                <a:gd name="T13" fmla="*/ 49 h 117"/>
                <a:gd name="T14" fmla="*/ 0 w 200"/>
                <a:gd name="T15" fmla="*/ 49 h 117"/>
                <a:gd name="T16" fmla="*/ 2 w 200"/>
                <a:gd name="T17" fmla="*/ 53 h 117"/>
                <a:gd name="T18" fmla="*/ 111 w 200"/>
                <a:gd name="T19" fmla="*/ 115 h 117"/>
                <a:gd name="T20" fmla="*/ 123 w 200"/>
                <a:gd name="T21" fmla="*/ 115 h 117"/>
                <a:gd name="T22" fmla="*/ 197 w 200"/>
                <a:gd name="T23" fmla="*/ 72 h 117"/>
                <a:gd name="T24" fmla="*/ 200 w 200"/>
                <a:gd name="T25" fmla="*/ 68 h 117"/>
                <a:gd name="T26" fmla="*/ 200 w 200"/>
                <a:gd name="T27" fmla="*/ 59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0" h="117">
                  <a:moveTo>
                    <a:pt x="200" y="59"/>
                  </a:moveTo>
                  <a:cubicBezTo>
                    <a:pt x="185" y="57"/>
                    <a:pt x="185" y="57"/>
                    <a:pt x="185" y="57"/>
                  </a:cubicBezTo>
                  <a:cubicBezTo>
                    <a:pt x="89" y="2"/>
                    <a:pt x="89" y="2"/>
                    <a:pt x="89" y="2"/>
                  </a:cubicBezTo>
                  <a:cubicBezTo>
                    <a:pt x="86" y="0"/>
                    <a:pt x="80" y="0"/>
                    <a:pt x="77" y="2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1"/>
                    <a:pt x="0" y="52"/>
                    <a:pt x="2" y="53"/>
                  </a:cubicBezTo>
                  <a:cubicBezTo>
                    <a:pt x="111" y="115"/>
                    <a:pt x="111" y="115"/>
                    <a:pt x="111" y="115"/>
                  </a:cubicBezTo>
                  <a:cubicBezTo>
                    <a:pt x="114" y="117"/>
                    <a:pt x="119" y="117"/>
                    <a:pt x="123" y="115"/>
                  </a:cubicBezTo>
                  <a:cubicBezTo>
                    <a:pt x="197" y="72"/>
                    <a:pt x="197" y="72"/>
                    <a:pt x="197" y="72"/>
                  </a:cubicBezTo>
                  <a:cubicBezTo>
                    <a:pt x="199" y="71"/>
                    <a:pt x="200" y="69"/>
                    <a:pt x="200" y="68"/>
                  </a:cubicBezTo>
                  <a:lnTo>
                    <a:pt x="200" y="59"/>
                  </a:lnTo>
                  <a:close/>
                </a:path>
              </a:pathLst>
            </a:custGeom>
            <a:solidFill>
              <a:srgbClr val="5793C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8" name="Freeform 306">
              <a:extLst>
                <a:ext uri="{FF2B5EF4-FFF2-40B4-BE49-F238E27FC236}">
                  <a16:creationId xmlns:a16="http://schemas.microsoft.com/office/drawing/2014/main" id="{B9B66516-804F-4442-9896-8F83B766CFE9}"/>
                </a:ext>
              </a:extLst>
            </p:cNvPr>
            <p:cNvSpPr>
              <a:spLocks/>
            </p:cNvSpPr>
            <p:nvPr/>
          </p:nvSpPr>
          <p:spPr bwMode="auto">
            <a:xfrm>
              <a:off x="7741368" y="3791631"/>
              <a:ext cx="464422" cy="352027"/>
            </a:xfrm>
            <a:custGeom>
              <a:avLst/>
              <a:gdLst>
                <a:gd name="T0" fmla="*/ 128 w 128"/>
                <a:gd name="T1" fmla="*/ 4 h 97"/>
                <a:gd name="T2" fmla="*/ 121 w 128"/>
                <a:gd name="T3" fmla="*/ 0 h 97"/>
                <a:gd name="T4" fmla="*/ 46 w 128"/>
                <a:gd name="T5" fmla="*/ 0 h 97"/>
                <a:gd name="T6" fmla="*/ 9 w 128"/>
                <a:gd name="T7" fmla="*/ 22 h 97"/>
                <a:gd name="T8" fmla="*/ 0 w 128"/>
                <a:gd name="T9" fmla="*/ 20 h 97"/>
                <a:gd name="T10" fmla="*/ 0 w 128"/>
                <a:gd name="T11" fmla="*/ 29 h 97"/>
                <a:gd name="T12" fmla="*/ 0 w 128"/>
                <a:gd name="T13" fmla="*/ 29 h 97"/>
                <a:gd name="T14" fmla="*/ 2 w 128"/>
                <a:gd name="T15" fmla="*/ 33 h 97"/>
                <a:gd name="T16" fmla="*/ 111 w 128"/>
                <a:gd name="T17" fmla="*/ 95 h 97"/>
                <a:gd name="T18" fmla="*/ 117 w 128"/>
                <a:gd name="T19" fmla="*/ 97 h 97"/>
                <a:gd name="T20" fmla="*/ 128 w 128"/>
                <a:gd name="T21" fmla="*/ 4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8" h="97">
                  <a:moveTo>
                    <a:pt x="128" y="4"/>
                  </a:moveTo>
                  <a:cubicBezTo>
                    <a:pt x="121" y="0"/>
                    <a:pt x="121" y="0"/>
                    <a:pt x="121" y="0"/>
                  </a:cubicBezTo>
                  <a:cubicBezTo>
                    <a:pt x="46" y="0"/>
                    <a:pt x="46" y="0"/>
                    <a:pt x="46" y="0"/>
                  </a:cubicBezTo>
                  <a:cubicBezTo>
                    <a:pt x="9" y="22"/>
                    <a:pt x="9" y="22"/>
                    <a:pt x="9" y="22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31"/>
                    <a:pt x="0" y="32"/>
                    <a:pt x="2" y="33"/>
                  </a:cubicBezTo>
                  <a:cubicBezTo>
                    <a:pt x="111" y="95"/>
                    <a:pt x="111" y="95"/>
                    <a:pt x="111" y="95"/>
                  </a:cubicBezTo>
                  <a:cubicBezTo>
                    <a:pt x="112" y="96"/>
                    <a:pt x="115" y="97"/>
                    <a:pt x="117" y="97"/>
                  </a:cubicBezTo>
                  <a:lnTo>
                    <a:pt x="128" y="4"/>
                  </a:lnTo>
                  <a:close/>
                </a:path>
              </a:pathLst>
            </a:custGeom>
            <a:solidFill>
              <a:srgbClr val="396C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9" name="Freeform 307">
              <a:extLst>
                <a:ext uri="{FF2B5EF4-FFF2-40B4-BE49-F238E27FC236}">
                  <a16:creationId xmlns:a16="http://schemas.microsoft.com/office/drawing/2014/main" id="{E6EC3022-6A6D-4D3A-8AE7-B6D355E279ED}"/>
                </a:ext>
              </a:extLst>
            </p:cNvPr>
            <p:cNvSpPr>
              <a:spLocks/>
            </p:cNvSpPr>
            <p:nvPr/>
          </p:nvSpPr>
          <p:spPr bwMode="auto">
            <a:xfrm>
              <a:off x="7741368" y="3863733"/>
              <a:ext cx="14845" cy="50895"/>
            </a:xfrm>
            <a:custGeom>
              <a:avLst/>
              <a:gdLst>
                <a:gd name="T0" fmla="*/ 4 w 4"/>
                <a:gd name="T1" fmla="*/ 1 h 14"/>
                <a:gd name="T2" fmla="*/ 0 w 4"/>
                <a:gd name="T3" fmla="*/ 0 h 14"/>
                <a:gd name="T4" fmla="*/ 0 w 4"/>
                <a:gd name="T5" fmla="*/ 9 h 14"/>
                <a:gd name="T6" fmla="*/ 0 w 4"/>
                <a:gd name="T7" fmla="*/ 9 h 14"/>
                <a:gd name="T8" fmla="*/ 2 w 4"/>
                <a:gd name="T9" fmla="*/ 13 h 14"/>
                <a:gd name="T10" fmla="*/ 4 w 4"/>
                <a:gd name="T11" fmla="*/ 14 h 14"/>
                <a:gd name="T12" fmla="*/ 4 w 4"/>
                <a:gd name="T13" fmla="*/ 1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14">
                  <a:moveTo>
                    <a:pt x="4" y="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11"/>
                    <a:pt x="0" y="12"/>
                    <a:pt x="2" y="13"/>
                  </a:cubicBezTo>
                  <a:cubicBezTo>
                    <a:pt x="4" y="14"/>
                    <a:pt x="4" y="14"/>
                    <a:pt x="4" y="14"/>
                  </a:cubicBezTo>
                  <a:lnTo>
                    <a:pt x="4" y="1"/>
                  </a:lnTo>
                  <a:close/>
                </a:path>
              </a:pathLst>
            </a:custGeom>
            <a:solidFill>
              <a:srgbClr val="5793C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0" name="Freeform 308">
              <a:extLst>
                <a:ext uri="{FF2B5EF4-FFF2-40B4-BE49-F238E27FC236}">
                  <a16:creationId xmlns:a16="http://schemas.microsoft.com/office/drawing/2014/main" id="{90EACB6C-8F38-444A-B9C1-CDE9797595D0}"/>
                </a:ext>
              </a:extLst>
            </p:cNvPr>
            <p:cNvSpPr>
              <a:spLocks/>
            </p:cNvSpPr>
            <p:nvPr/>
          </p:nvSpPr>
          <p:spPr bwMode="auto">
            <a:xfrm>
              <a:off x="8148532" y="4082159"/>
              <a:ext cx="36052" cy="61499"/>
            </a:xfrm>
            <a:custGeom>
              <a:avLst/>
              <a:gdLst>
                <a:gd name="T0" fmla="*/ 0 w 10"/>
                <a:gd name="T1" fmla="*/ 16 h 17"/>
                <a:gd name="T2" fmla="*/ 10 w 10"/>
                <a:gd name="T3" fmla="*/ 15 h 17"/>
                <a:gd name="T4" fmla="*/ 10 w 10"/>
                <a:gd name="T5" fmla="*/ 0 h 17"/>
                <a:gd name="T6" fmla="*/ 0 w 10"/>
                <a:gd name="T7" fmla="*/ 0 h 17"/>
                <a:gd name="T8" fmla="*/ 0 w 10"/>
                <a:gd name="T9" fmla="*/ 16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7">
                  <a:moveTo>
                    <a:pt x="0" y="16"/>
                  </a:moveTo>
                  <a:cubicBezTo>
                    <a:pt x="3" y="17"/>
                    <a:pt x="7" y="17"/>
                    <a:pt x="10" y="15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16"/>
                  </a:lnTo>
                  <a:close/>
                </a:path>
              </a:pathLst>
            </a:custGeom>
            <a:solidFill>
              <a:srgbClr val="5793C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1" name="Freeform 309">
              <a:extLst>
                <a:ext uri="{FF2B5EF4-FFF2-40B4-BE49-F238E27FC236}">
                  <a16:creationId xmlns:a16="http://schemas.microsoft.com/office/drawing/2014/main" id="{E29B2193-B71B-4F50-B8CD-EAEC421DEA33}"/>
                </a:ext>
              </a:extLst>
            </p:cNvPr>
            <p:cNvSpPr>
              <a:spLocks/>
            </p:cNvSpPr>
            <p:nvPr/>
          </p:nvSpPr>
          <p:spPr bwMode="auto">
            <a:xfrm>
              <a:off x="7739248" y="3691960"/>
              <a:ext cx="731623" cy="417768"/>
            </a:xfrm>
            <a:custGeom>
              <a:avLst/>
              <a:gdLst>
                <a:gd name="T0" fmla="*/ 112 w 202"/>
                <a:gd name="T1" fmla="*/ 114 h 116"/>
                <a:gd name="T2" fmla="*/ 3 w 202"/>
                <a:gd name="T3" fmla="*/ 52 h 116"/>
                <a:gd name="T4" fmla="*/ 4 w 202"/>
                <a:gd name="T5" fmla="*/ 45 h 116"/>
                <a:gd name="T6" fmla="*/ 78 w 202"/>
                <a:gd name="T7" fmla="*/ 2 h 116"/>
                <a:gd name="T8" fmla="*/ 90 w 202"/>
                <a:gd name="T9" fmla="*/ 1 h 116"/>
                <a:gd name="T10" fmla="*/ 199 w 202"/>
                <a:gd name="T11" fmla="*/ 64 h 116"/>
                <a:gd name="T12" fmla="*/ 198 w 202"/>
                <a:gd name="T13" fmla="*/ 71 h 116"/>
                <a:gd name="T14" fmla="*/ 124 w 202"/>
                <a:gd name="T15" fmla="*/ 114 h 116"/>
                <a:gd name="T16" fmla="*/ 112 w 202"/>
                <a:gd name="T17" fmla="*/ 114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2" h="116">
                  <a:moveTo>
                    <a:pt x="112" y="114"/>
                  </a:moveTo>
                  <a:cubicBezTo>
                    <a:pt x="3" y="52"/>
                    <a:pt x="3" y="52"/>
                    <a:pt x="3" y="52"/>
                  </a:cubicBezTo>
                  <a:cubicBezTo>
                    <a:pt x="0" y="50"/>
                    <a:pt x="0" y="47"/>
                    <a:pt x="4" y="45"/>
                  </a:cubicBezTo>
                  <a:cubicBezTo>
                    <a:pt x="78" y="2"/>
                    <a:pt x="78" y="2"/>
                    <a:pt x="78" y="2"/>
                  </a:cubicBezTo>
                  <a:cubicBezTo>
                    <a:pt x="81" y="0"/>
                    <a:pt x="87" y="0"/>
                    <a:pt x="90" y="1"/>
                  </a:cubicBezTo>
                  <a:cubicBezTo>
                    <a:pt x="199" y="64"/>
                    <a:pt x="199" y="64"/>
                    <a:pt x="199" y="64"/>
                  </a:cubicBezTo>
                  <a:cubicBezTo>
                    <a:pt x="202" y="66"/>
                    <a:pt x="201" y="69"/>
                    <a:pt x="198" y="71"/>
                  </a:cubicBezTo>
                  <a:cubicBezTo>
                    <a:pt x="124" y="114"/>
                    <a:pt x="124" y="114"/>
                    <a:pt x="124" y="114"/>
                  </a:cubicBezTo>
                  <a:cubicBezTo>
                    <a:pt x="120" y="116"/>
                    <a:pt x="115" y="116"/>
                    <a:pt x="112" y="11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2" name="Freeform 310">
              <a:extLst>
                <a:ext uri="{FF2B5EF4-FFF2-40B4-BE49-F238E27FC236}">
                  <a16:creationId xmlns:a16="http://schemas.microsoft.com/office/drawing/2014/main" id="{2B3D7A6D-CCDF-449C-B5B0-35AD5FD293AB}"/>
                </a:ext>
              </a:extLst>
            </p:cNvPr>
            <p:cNvSpPr>
              <a:spLocks/>
            </p:cNvSpPr>
            <p:nvPr/>
          </p:nvSpPr>
          <p:spPr bwMode="auto">
            <a:xfrm>
              <a:off x="7800746" y="3774666"/>
              <a:ext cx="530161" cy="299012"/>
            </a:xfrm>
            <a:custGeom>
              <a:avLst/>
              <a:gdLst>
                <a:gd name="T0" fmla="*/ 93 w 146"/>
                <a:gd name="T1" fmla="*/ 82 h 83"/>
                <a:gd name="T2" fmla="*/ 2 w 146"/>
                <a:gd name="T3" fmla="*/ 30 h 83"/>
                <a:gd name="T4" fmla="*/ 3 w 146"/>
                <a:gd name="T5" fmla="*/ 24 h 83"/>
                <a:gd name="T6" fmla="*/ 43 w 146"/>
                <a:gd name="T7" fmla="*/ 2 h 83"/>
                <a:gd name="T8" fmla="*/ 53 w 146"/>
                <a:gd name="T9" fmla="*/ 1 h 83"/>
                <a:gd name="T10" fmla="*/ 143 w 146"/>
                <a:gd name="T11" fmla="*/ 53 h 83"/>
                <a:gd name="T12" fmla="*/ 142 w 146"/>
                <a:gd name="T13" fmla="*/ 59 h 83"/>
                <a:gd name="T14" fmla="*/ 103 w 146"/>
                <a:gd name="T15" fmla="*/ 81 h 83"/>
                <a:gd name="T16" fmla="*/ 93 w 146"/>
                <a:gd name="T17" fmla="*/ 82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6" h="83">
                  <a:moveTo>
                    <a:pt x="93" y="82"/>
                  </a:moveTo>
                  <a:cubicBezTo>
                    <a:pt x="2" y="30"/>
                    <a:pt x="2" y="30"/>
                    <a:pt x="2" y="30"/>
                  </a:cubicBezTo>
                  <a:cubicBezTo>
                    <a:pt x="0" y="28"/>
                    <a:pt x="0" y="26"/>
                    <a:pt x="3" y="24"/>
                  </a:cubicBezTo>
                  <a:cubicBezTo>
                    <a:pt x="43" y="2"/>
                    <a:pt x="43" y="2"/>
                    <a:pt x="43" y="2"/>
                  </a:cubicBezTo>
                  <a:cubicBezTo>
                    <a:pt x="46" y="0"/>
                    <a:pt x="50" y="0"/>
                    <a:pt x="53" y="1"/>
                  </a:cubicBezTo>
                  <a:cubicBezTo>
                    <a:pt x="143" y="53"/>
                    <a:pt x="143" y="53"/>
                    <a:pt x="143" y="53"/>
                  </a:cubicBezTo>
                  <a:cubicBezTo>
                    <a:pt x="146" y="55"/>
                    <a:pt x="145" y="57"/>
                    <a:pt x="142" y="59"/>
                  </a:cubicBezTo>
                  <a:cubicBezTo>
                    <a:pt x="103" y="81"/>
                    <a:pt x="103" y="81"/>
                    <a:pt x="103" y="81"/>
                  </a:cubicBezTo>
                  <a:cubicBezTo>
                    <a:pt x="100" y="83"/>
                    <a:pt x="95" y="83"/>
                    <a:pt x="93" y="82"/>
                  </a:cubicBezTo>
                  <a:close/>
                </a:path>
              </a:pathLst>
            </a:custGeom>
            <a:solidFill>
              <a:srgbClr val="D4E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3" name="Freeform 311">
              <a:extLst>
                <a:ext uri="{FF2B5EF4-FFF2-40B4-BE49-F238E27FC236}">
                  <a16:creationId xmlns:a16="http://schemas.microsoft.com/office/drawing/2014/main" id="{0458295C-1ED4-4DAA-B65F-66821A20BC9D}"/>
                </a:ext>
              </a:extLst>
            </p:cNvPr>
            <p:cNvSpPr>
              <a:spLocks/>
            </p:cNvSpPr>
            <p:nvPr/>
          </p:nvSpPr>
          <p:spPr bwMode="auto">
            <a:xfrm>
              <a:off x="8029776" y="3658030"/>
              <a:ext cx="93308" cy="182375"/>
            </a:xfrm>
            <a:custGeom>
              <a:avLst/>
              <a:gdLst>
                <a:gd name="T0" fmla="*/ 2 w 26"/>
                <a:gd name="T1" fmla="*/ 9 h 50"/>
                <a:gd name="T2" fmla="*/ 1 w 26"/>
                <a:gd name="T3" fmla="*/ 16 h 50"/>
                <a:gd name="T4" fmla="*/ 1 w 26"/>
                <a:gd name="T5" fmla="*/ 36 h 50"/>
                <a:gd name="T6" fmla="*/ 3 w 26"/>
                <a:gd name="T7" fmla="*/ 42 h 50"/>
                <a:gd name="T8" fmla="*/ 10 w 26"/>
                <a:gd name="T9" fmla="*/ 50 h 50"/>
                <a:gd name="T10" fmla="*/ 16 w 26"/>
                <a:gd name="T11" fmla="*/ 45 h 50"/>
                <a:gd name="T12" fmla="*/ 18 w 26"/>
                <a:gd name="T13" fmla="*/ 29 h 50"/>
                <a:gd name="T14" fmla="*/ 24 w 26"/>
                <a:gd name="T15" fmla="*/ 34 h 50"/>
                <a:gd name="T16" fmla="*/ 17 w 26"/>
                <a:gd name="T17" fmla="*/ 9 h 50"/>
                <a:gd name="T18" fmla="*/ 2 w 26"/>
                <a:gd name="T19" fmla="*/ 9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6" h="50">
                  <a:moveTo>
                    <a:pt x="2" y="9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0" y="23"/>
                    <a:pt x="0" y="29"/>
                    <a:pt x="1" y="36"/>
                  </a:cubicBezTo>
                  <a:cubicBezTo>
                    <a:pt x="3" y="42"/>
                    <a:pt x="3" y="42"/>
                    <a:pt x="3" y="42"/>
                  </a:cubicBezTo>
                  <a:cubicBezTo>
                    <a:pt x="3" y="46"/>
                    <a:pt x="6" y="49"/>
                    <a:pt x="10" y="50"/>
                  </a:cubicBezTo>
                  <a:cubicBezTo>
                    <a:pt x="13" y="50"/>
                    <a:pt x="16" y="48"/>
                    <a:pt x="16" y="45"/>
                  </a:cubicBezTo>
                  <a:cubicBezTo>
                    <a:pt x="18" y="29"/>
                    <a:pt x="18" y="29"/>
                    <a:pt x="18" y="29"/>
                  </a:cubicBezTo>
                  <a:cubicBezTo>
                    <a:pt x="18" y="29"/>
                    <a:pt x="22" y="34"/>
                    <a:pt x="24" y="34"/>
                  </a:cubicBezTo>
                  <a:cubicBezTo>
                    <a:pt x="26" y="34"/>
                    <a:pt x="22" y="18"/>
                    <a:pt x="17" y="9"/>
                  </a:cubicBezTo>
                  <a:cubicBezTo>
                    <a:pt x="13" y="0"/>
                    <a:pt x="2" y="9"/>
                    <a:pt x="2" y="9"/>
                  </a:cubicBezTo>
                  <a:close/>
                </a:path>
              </a:pathLst>
            </a:custGeom>
            <a:solidFill>
              <a:srgbClr val="FFC2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4" name="Freeform 312">
              <a:extLst>
                <a:ext uri="{FF2B5EF4-FFF2-40B4-BE49-F238E27FC236}">
                  <a16:creationId xmlns:a16="http://schemas.microsoft.com/office/drawing/2014/main" id="{C95795FA-631C-422D-95EE-F33FA4F39C1F}"/>
                </a:ext>
              </a:extLst>
            </p:cNvPr>
            <p:cNvSpPr>
              <a:spLocks/>
            </p:cNvSpPr>
            <p:nvPr/>
          </p:nvSpPr>
          <p:spPr bwMode="auto">
            <a:xfrm>
              <a:off x="8010691" y="3176644"/>
              <a:ext cx="159049" cy="515317"/>
            </a:xfrm>
            <a:custGeom>
              <a:avLst/>
              <a:gdLst>
                <a:gd name="T0" fmla="*/ 44 w 44"/>
                <a:gd name="T1" fmla="*/ 23 h 142"/>
                <a:gd name="T2" fmla="*/ 32 w 44"/>
                <a:gd name="T3" fmla="*/ 46 h 142"/>
                <a:gd name="T4" fmla="*/ 27 w 44"/>
                <a:gd name="T5" fmla="*/ 63 h 142"/>
                <a:gd name="T6" fmla="*/ 22 w 44"/>
                <a:gd name="T7" fmla="*/ 142 h 142"/>
                <a:gd name="T8" fmla="*/ 7 w 44"/>
                <a:gd name="T9" fmla="*/ 142 h 142"/>
                <a:gd name="T10" fmla="*/ 0 w 44"/>
                <a:gd name="T11" fmla="*/ 53 h 142"/>
                <a:gd name="T12" fmla="*/ 0 w 44"/>
                <a:gd name="T13" fmla="*/ 45 h 142"/>
                <a:gd name="T14" fmla="*/ 8 w 44"/>
                <a:gd name="T15" fmla="*/ 0 h 142"/>
                <a:gd name="T16" fmla="*/ 44 w 44"/>
                <a:gd name="T17" fmla="*/ 23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4" h="142">
                  <a:moveTo>
                    <a:pt x="44" y="23"/>
                  </a:moveTo>
                  <a:cubicBezTo>
                    <a:pt x="32" y="46"/>
                    <a:pt x="32" y="46"/>
                    <a:pt x="32" y="46"/>
                  </a:cubicBezTo>
                  <a:cubicBezTo>
                    <a:pt x="29" y="51"/>
                    <a:pt x="28" y="57"/>
                    <a:pt x="27" y="63"/>
                  </a:cubicBezTo>
                  <a:cubicBezTo>
                    <a:pt x="22" y="142"/>
                    <a:pt x="22" y="142"/>
                    <a:pt x="22" y="142"/>
                  </a:cubicBezTo>
                  <a:cubicBezTo>
                    <a:pt x="7" y="142"/>
                    <a:pt x="7" y="142"/>
                    <a:pt x="7" y="142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0" y="50"/>
                    <a:pt x="0" y="48"/>
                    <a:pt x="0" y="45"/>
                  </a:cubicBezTo>
                  <a:cubicBezTo>
                    <a:pt x="8" y="0"/>
                    <a:pt x="8" y="0"/>
                    <a:pt x="8" y="0"/>
                  </a:cubicBezTo>
                  <a:lnTo>
                    <a:pt x="44" y="23"/>
                  </a:lnTo>
                  <a:close/>
                </a:path>
              </a:pathLst>
            </a:custGeom>
            <a:solidFill>
              <a:srgbClr val="FFC2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5" name="Freeform 313">
              <a:extLst>
                <a:ext uri="{FF2B5EF4-FFF2-40B4-BE49-F238E27FC236}">
                  <a16:creationId xmlns:a16="http://schemas.microsoft.com/office/drawing/2014/main" id="{6543E359-D7CE-4190-A80A-AA2E7B1D6EE1}"/>
                </a:ext>
              </a:extLst>
            </p:cNvPr>
            <p:cNvSpPr>
              <a:spLocks/>
            </p:cNvSpPr>
            <p:nvPr/>
          </p:nvSpPr>
          <p:spPr bwMode="auto">
            <a:xfrm>
              <a:off x="7709559" y="3520189"/>
              <a:ext cx="445335" cy="604384"/>
            </a:xfrm>
            <a:custGeom>
              <a:avLst/>
              <a:gdLst>
                <a:gd name="T0" fmla="*/ 116 w 123"/>
                <a:gd name="T1" fmla="*/ 167 h 167"/>
                <a:gd name="T2" fmla="*/ 107 w 123"/>
                <a:gd name="T3" fmla="*/ 156 h 167"/>
                <a:gd name="T4" fmla="*/ 11 w 123"/>
                <a:gd name="T5" fmla="*/ 100 h 167"/>
                <a:gd name="T6" fmla="*/ 5 w 123"/>
                <a:gd name="T7" fmla="*/ 89 h 167"/>
                <a:gd name="T8" fmla="*/ 5 w 123"/>
                <a:gd name="T9" fmla="*/ 11 h 167"/>
                <a:gd name="T10" fmla="*/ 0 w 123"/>
                <a:gd name="T11" fmla="*/ 4 h 167"/>
                <a:gd name="T12" fmla="*/ 5 w 123"/>
                <a:gd name="T13" fmla="*/ 1 h 167"/>
                <a:gd name="T14" fmla="*/ 5 w 123"/>
                <a:gd name="T15" fmla="*/ 1 h 167"/>
                <a:gd name="T16" fmla="*/ 9 w 123"/>
                <a:gd name="T17" fmla="*/ 1 h 167"/>
                <a:gd name="T18" fmla="*/ 118 w 123"/>
                <a:gd name="T19" fmla="*/ 64 h 167"/>
                <a:gd name="T20" fmla="*/ 123 w 123"/>
                <a:gd name="T21" fmla="*/ 74 h 167"/>
                <a:gd name="T22" fmla="*/ 123 w 123"/>
                <a:gd name="T23" fmla="*/ 160 h 167"/>
                <a:gd name="T24" fmla="*/ 121 w 123"/>
                <a:gd name="T25" fmla="*/ 165 h 167"/>
                <a:gd name="T26" fmla="*/ 116 w 123"/>
                <a:gd name="T27" fmla="*/ 167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3" h="167">
                  <a:moveTo>
                    <a:pt x="116" y="167"/>
                  </a:moveTo>
                  <a:cubicBezTo>
                    <a:pt x="107" y="156"/>
                    <a:pt x="107" y="156"/>
                    <a:pt x="107" y="156"/>
                  </a:cubicBezTo>
                  <a:cubicBezTo>
                    <a:pt x="11" y="100"/>
                    <a:pt x="11" y="100"/>
                    <a:pt x="11" y="100"/>
                  </a:cubicBezTo>
                  <a:cubicBezTo>
                    <a:pt x="8" y="98"/>
                    <a:pt x="5" y="93"/>
                    <a:pt x="5" y="89"/>
                  </a:cubicBezTo>
                  <a:cubicBezTo>
                    <a:pt x="5" y="11"/>
                    <a:pt x="5" y="11"/>
                    <a:pt x="5" y="11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6" y="0"/>
                    <a:pt x="7" y="0"/>
                    <a:pt x="9" y="1"/>
                  </a:cubicBezTo>
                  <a:cubicBezTo>
                    <a:pt x="118" y="64"/>
                    <a:pt x="118" y="64"/>
                    <a:pt x="118" y="64"/>
                  </a:cubicBezTo>
                  <a:cubicBezTo>
                    <a:pt x="121" y="66"/>
                    <a:pt x="123" y="70"/>
                    <a:pt x="123" y="74"/>
                  </a:cubicBezTo>
                  <a:cubicBezTo>
                    <a:pt x="123" y="160"/>
                    <a:pt x="123" y="160"/>
                    <a:pt x="123" y="160"/>
                  </a:cubicBezTo>
                  <a:cubicBezTo>
                    <a:pt x="123" y="162"/>
                    <a:pt x="122" y="164"/>
                    <a:pt x="121" y="165"/>
                  </a:cubicBezTo>
                  <a:lnTo>
                    <a:pt x="116" y="167"/>
                  </a:lnTo>
                  <a:close/>
                </a:path>
              </a:pathLst>
            </a:custGeom>
            <a:solidFill>
              <a:srgbClr val="173D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6" name="Freeform 314">
              <a:extLst>
                <a:ext uri="{FF2B5EF4-FFF2-40B4-BE49-F238E27FC236}">
                  <a16:creationId xmlns:a16="http://schemas.microsoft.com/office/drawing/2014/main" id="{2EC6186D-833D-4011-8765-F46105760468}"/>
                </a:ext>
              </a:extLst>
            </p:cNvPr>
            <p:cNvSpPr>
              <a:spLocks/>
            </p:cNvSpPr>
            <p:nvPr/>
          </p:nvSpPr>
          <p:spPr bwMode="auto">
            <a:xfrm>
              <a:off x="7709559" y="3520189"/>
              <a:ext cx="443215" cy="443215"/>
            </a:xfrm>
            <a:custGeom>
              <a:avLst/>
              <a:gdLst>
                <a:gd name="T0" fmla="*/ 50 w 122"/>
                <a:gd name="T1" fmla="*/ 122 h 122"/>
                <a:gd name="T2" fmla="*/ 43 w 122"/>
                <a:gd name="T3" fmla="*/ 118 h 122"/>
                <a:gd name="T4" fmla="*/ 5 w 122"/>
                <a:gd name="T5" fmla="*/ 53 h 122"/>
                <a:gd name="T6" fmla="*/ 5 w 122"/>
                <a:gd name="T7" fmla="*/ 11 h 122"/>
                <a:gd name="T8" fmla="*/ 0 w 122"/>
                <a:gd name="T9" fmla="*/ 4 h 122"/>
                <a:gd name="T10" fmla="*/ 5 w 122"/>
                <a:gd name="T11" fmla="*/ 1 h 122"/>
                <a:gd name="T12" fmla="*/ 5 w 122"/>
                <a:gd name="T13" fmla="*/ 1 h 122"/>
                <a:gd name="T14" fmla="*/ 9 w 122"/>
                <a:gd name="T15" fmla="*/ 1 h 122"/>
                <a:gd name="T16" fmla="*/ 118 w 122"/>
                <a:gd name="T17" fmla="*/ 64 h 122"/>
                <a:gd name="T18" fmla="*/ 122 w 122"/>
                <a:gd name="T19" fmla="*/ 69 h 122"/>
                <a:gd name="T20" fmla="*/ 50 w 122"/>
                <a:gd name="T21" fmla="*/ 122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22">
                  <a:moveTo>
                    <a:pt x="50" y="122"/>
                  </a:moveTo>
                  <a:cubicBezTo>
                    <a:pt x="43" y="118"/>
                    <a:pt x="43" y="118"/>
                    <a:pt x="43" y="118"/>
                  </a:cubicBezTo>
                  <a:cubicBezTo>
                    <a:pt x="5" y="53"/>
                    <a:pt x="5" y="53"/>
                    <a:pt x="5" y="53"/>
                  </a:cubicBezTo>
                  <a:cubicBezTo>
                    <a:pt x="5" y="11"/>
                    <a:pt x="5" y="11"/>
                    <a:pt x="5" y="11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6" y="0"/>
                    <a:pt x="7" y="0"/>
                    <a:pt x="9" y="1"/>
                  </a:cubicBezTo>
                  <a:cubicBezTo>
                    <a:pt x="118" y="64"/>
                    <a:pt x="118" y="64"/>
                    <a:pt x="118" y="64"/>
                  </a:cubicBezTo>
                  <a:cubicBezTo>
                    <a:pt x="119" y="65"/>
                    <a:pt x="121" y="66"/>
                    <a:pt x="122" y="69"/>
                  </a:cubicBezTo>
                  <a:lnTo>
                    <a:pt x="50" y="122"/>
                  </a:lnTo>
                  <a:close/>
                </a:path>
              </a:pathLst>
            </a:custGeom>
            <a:solidFill>
              <a:srgbClr val="396C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7" name="Freeform 315">
              <a:extLst>
                <a:ext uri="{FF2B5EF4-FFF2-40B4-BE49-F238E27FC236}">
                  <a16:creationId xmlns:a16="http://schemas.microsoft.com/office/drawing/2014/main" id="{13BDBE19-5312-469B-A3B8-EA7D4099DC55}"/>
                </a:ext>
              </a:extLst>
            </p:cNvPr>
            <p:cNvSpPr>
              <a:spLocks/>
            </p:cNvSpPr>
            <p:nvPr/>
          </p:nvSpPr>
          <p:spPr bwMode="auto">
            <a:xfrm>
              <a:off x="7709559" y="3520189"/>
              <a:ext cx="40293" cy="25448"/>
            </a:xfrm>
            <a:custGeom>
              <a:avLst/>
              <a:gdLst>
                <a:gd name="T0" fmla="*/ 2 w 11"/>
                <a:gd name="T1" fmla="*/ 7 h 7"/>
                <a:gd name="T2" fmla="*/ 0 w 11"/>
                <a:gd name="T3" fmla="*/ 4 h 7"/>
                <a:gd name="T4" fmla="*/ 5 w 11"/>
                <a:gd name="T5" fmla="*/ 1 h 7"/>
                <a:gd name="T6" fmla="*/ 5 w 11"/>
                <a:gd name="T7" fmla="*/ 1 h 7"/>
                <a:gd name="T8" fmla="*/ 9 w 11"/>
                <a:gd name="T9" fmla="*/ 1 h 7"/>
                <a:gd name="T10" fmla="*/ 11 w 11"/>
                <a:gd name="T11" fmla="*/ 2 h 7"/>
                <a:gd name="T12" fmla="*/ 2 w 11"/>
                <a:gd name="T13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" h="7">
                  <a:moveTo>
                    <a:pt x="2" y="7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6" y="0"/>
                    <a:pt x="7" y="0"/>
                    <a:pt x="9" y="1"/>
                  </a:cubicBezTo>
                  <a:cubicBezTo>
                    <a:pt x="11" y="2"/>
                    <a:pt x="11" y="2"/>
                    <a:pt x="11" y="2"/>
                  </a:cubicBezTo>
                  <a:lnTo>
                    <a:pt x="2" y="7"/>
                  </a:lnTo>
                  <a:close/>
                </a:path>
              </a:pathLst>
            </a:custGeom>
            <a:solidFill>
              <a:srgbClr val="5793C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8" name="Freeform 316">
              <a:extLst>
                <a:ext uri="{FF2B5EF4-FFF2-40B4-BE49-F238E27FC236}">
                  <a16:creationId xmlns:a16="http://schemas.microsoft.com/office/drawing/2014/main" id="{63710A39-42EF-4B84-9A18-E8A72F99A146}"/>
                </a:ext>
              </a:extLst>
            </p:cNvPr>
            <p:cNvSpPr>
              <a:spLocks/>
            </p:cNvSpPr>
            <p:nvPr/>
          </p:nvSpPr>
          <p:spPr bwMode="auto">
            <a:xfrm>
              <a:off x="8097637" y="3753460"/>
              <a:ext cx="57258" cy="57258"/>
            </a:xfrm>
            <a:custGeom>
              <a:avLst/>
              <a:gdLst>
                <a:gd name="T0" fmla="*/ 12 w 16"/>
                <a:gd name="T1" fmla="*/ 0 h 16"/>
                <a:gd name="T2" fmla="*/ 16 w 16"/>
                <a:gd name="T3" fmla="*/ 10 h 16"/>
                <a:gd name="T4" fmla="*/ 5 w 16"/>
                <a:gd name="T5" fmla="*/ 16 h 16"/>
                <a:gd name="T6" fmla="*/ 0 w 16"/>
                <a:gd name="T7" fmla="*/ 7 h 16"/>
                <a:gd name="T8" fmla="*/ 12 w 16"/>
                <a:gd name="T9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6">
                  <a:moveTo>
                    <a:pt x="12" y="0"/>
                  </a:moveTo>
                  <a:cubicBezTo>
                    <a:pt x="14" y="2"/>
                    <a:pt x="16" y="6"/>
                    <a:pt x="16" y="10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0" y="7"/>
                    <a:pt x="0" y="7"/>
                    <a:pt x="0" y="7"/>
                  </a:cubicBezTo>
                  <a:lnTo>
                    <a:pt x="12" y="0"/>
                  </a:lnTo>
                  <a:close/>
                </a:path>
              </a:pathLst>
            </a:custGeom>
            <a:solidFill>
              <a:srgbClr val="274F8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9" name="Freeform 317">
              <a:extLst>
                <a:ext uri="{FF2B5EF4-FFF2-40B4-BE49-F238E27FC236}">
                  <a16:creationId xmlns:a16="http://schemas.microsoft.com/office/drawing/2014/main" id="{798CDB3E-CABD-4A03-9774-6F170B325F2E}"/>
                </a:ext>
              </a:extLst>
            </p:cNvPr>
            <p:cNvSpPr>
              <a:spLocks/>
            </p:cNvSpPr>
            <p:nvPr/>
          </p:nvSpPr>
          <p:spPr bwMode="auto">
            <a:xfrm>
              <a:off x="7701077" y="3528671"/>
              <a:ext cx="436853" cy="604384"/>
            </a:xfrm>
            <a:custGeom>
              <a:avLst/>
              <a:gdLst>
                <a:gd name="T0" fmla="*/ 114 w 120"/>
                <a:gd name="T1" fmla="*/ 65 h 167"/>
                <a:gd name="T2" fmla="*/ 6 w 120"/>
                <a:gd name="T3" fmla="*/ 2 h 167"/>
                <a:gd name="T4" fmla="*/ 0 w 120"/>
                <a:gd name="T5" fmla="*/ 6 h 167"/>
                <a:gd name="T6" fmla="*/ 0 w 120"/>
                <a:gd name="T7" fmla="*/ 92 h 167"/>
                <a:gd name="T8" fmla="*/ 6 w 120"/>
                <a:gd name="T9" fmla="*/ 102 h 167"/>
                <a:gd name="T10" fmla="*/ 114 w 120"/>
                <a:gd name="T11" fmla="*/ 165 h 167"/>
                <a:gd name="T12" fmla="*/ 120 w 120"/>
                <a:gd name="T13" fmla="*/ 161 h 167"/>
                <a:gd name="T14" fmla="*/ 120 w 120"/>
                <a:gd name="T15" fmla="*/ 75 h 167"/>
                <a:gd name="T16" fmla="*/ 114 w 120"/>
                <a:gd name="T17" fmla="*/ 65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0" h="167">
                  <a:moveTo>
                    <a:pt x="114" y="65"/>
                  </a:moveTo>
                  <a:cubicBezTo>
                    <a:pt x="6" y="2"/>
                    <a:pt x="6" y="2"/>
                    <a:pt x="6" y="2"/>
                  </a:cubicBezTo>
                  <a:cubicBezTo>
                    <a:pt x="3" y="0"/>
                    <a:pt x="0" y="2"/>
                    <a:pt x="0" y="6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6"/>
                    <a:pt x="2" y="100"/>
                    <a:pt x="6" y="102"/>
                  </a:cubicBezTo>
                  <a:cubicBezTo>
                    <a:pt x="114" y="165"/>
                    <a:pt x="114" y="165"/>
                    <a:pt x="114" y="165"/>
                  </a:cubicBezTo>
                  <a:cubicBezTo>
                    <a:pt x="117" y="167"/>
                    <a:pt x="120" y="165"/>
                    <a:pt x="120" y="161"/>
                  </a:cubicBezTo>
                  <a:cubicBezTo>
                    <a:pt x="120" y="75"/>
                    <a:pt x="120" y="75"/>
                    <a:pt x="120" y="75"/>
                  </a:cubicBezTo>
                  <a:cubicBezTo>
                    <a:pt x="120" y="71"/>
                    <a:pt x="117" y="67"/>
                    <a:pt x="114" y="65"/>
                  </a:cubicBezTo>
                  <a:close/>
                </a:path>
              </a:pathLst>
            </a:custGeom>
            <a:solidFill>
              <a:srgbClr val="5793C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0" name="Freeform 318">
              <a:extLst>
                <a:ext uri="{FF2B5EF4-FFF2-40B4-BE49-F238E27FC236}">
                  <a16:creationId xmlns:a16="http://schemas.microsoft.com/office/drawing/2014/main" id="{B9726319-109F-4356-BA2C-F97EDD6B6E09}"/>
                </a:ext>
              </a:extLst>
            </p:cNvPr>
            <p:cNvSpPr>
              <a:spLocks/>
            </p:cNvSpPr>
            <p:nvPr/>
          </p:nvSpPr>
          <p:spPr bwMode="auto">
            <a:xfrm>
              <a:off x="8178221" y="3781028"/>
              <a:ext cx="133601" cy="122997"/>
            </a:xfrm>
            <a:custGeom>
              <a:avLst/>
              <a:gdLst>
                <a:gd name="T0" fmla="*/ 37 w 37"/>
                <a:gd name="T1" fmla="*/ 11 h 34"/>
                <a:gd name="T2" fmla="*/ 35 w 37"/>
                <a:gd name="T3" fmla="*/ 15 h 34"/>
                <a:gd name="T4" fmla="*/ 26 w 37"/>
                <a:gd name="T5" fmla="*/ 25 h 34"/>
                <a:gd name="T6" fmla="*/ 15 w 37"/>
                <a:gd name="T7" fmla="*/ 32 h 34"/>
                <a:gd name="T8" fmla="*/ 4 w 37"/>
                <a:gd name="T9" fmla="*/ 32 h 34"/>
                <a:gd name="T10" fmla="*/ 4 w 37"/>
                <a:gd name="T11" fmla="*/ 32 h 34"/>
                <a:gd name="T12" fmla="*/ 3 w 37"/>
                <a:gd name="T13" fmla="*/ 22 h 34"/>
                <a:gd name="T14" fmla="*/ 14 w 37"/>
                <a:gd name="T15" fmla="*/ 10 h 34"/>
                <a:gd name="T16" fmla="*/ 6 w 37"/>
                <a:gd name="T17" fmla="*/ 13 h 34"/>
                <a:gd name="T18" fmla="*/ 18 w 37"/>
                <a:gd name="T19" fmla="*/ 4 h 34"/>
                <a:gd name="T20" fmla="*/ 29 w 37"/>
                <a:gd name="T21" fmla="*/ 0 h 34"/>
                <a:gd name="T22" fmla="*/ 37 w 37"/>
                <a:gd name="T23" fmla="*/ 1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7" h="34">
                  <a:moveTo>
                    <a:pt x="37" y="11"/>
                  </a:moveTo>
                  <a:cubicBezTo>
                    <a:pt x="35" y="15"/>
                    <a:pt x="35" y="15"/>
                    <a:pt x="35" y="15"/>
                  </a:cubicBezTo>
                  <a:cubicBezTo>
                    <a:pt x="33" y="19"/>
                    <a:pt x="30" y="23"/>
                    <a:pt x="26" y="25"/>
                  </a:cubicBezTo>
                  <a:cubicBezTo>
                    <a:pt x="15" y="32"/>
                    <a:pt x="15" y="32"/>
                    <a:pt x="15" y="32"/>
                  </a:cubicBezTo>
                  <a:cubicBezTo>
                    <a:pt x="12" y="34"/>
                    <a:pt x="8" y="34"/>
                    <a:pt x="4" y="32"/>
                  </a:cubicBezTo>
                  <a:cubicBezTo>
                    <a:pt x="4" y="32"/>
                    <a:pt x="4" y="32"/>
                    <a:pt x="4" y="32"/>
                  </a:cubicBezTo>
                  <a:cubicBezTo>
                    <a:pt x="0" y="30"/>
                    <a:pt x="0" y="25"/>
                    <a:pt x="3" y="22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8" y="15"/>
                    <a:pt x="6" y="13"/>
                  </a:cubicBezTo>
                  <a:cubicBezTo>
                    <a:pt x="5" y="12"/>
                    <a:pt x="12" y="5"/>
                    <a:pt x="18" y="4"/>
                  </a:cubicBezTo>
                  <a:cubicBezTo>
                    <a:pt x="24" y="4"/>
                    <a:pt x="29" y="0"/>
                    <a:pt x="29" y="0"/>
                  </a:cubicBezTo>
                  <a:lnTo>
                    <a:pt x="37" y="11"/>
                  </a:lnTo>
                  <a:close/>
                </a:path>
              </a:pathLst>
            </a:custGeom>
            <a:solidFill>
              <a:srgbClr val="FFC2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1" name="Freeform 319">
              <a:extLst>
                <a:ext uri="{FF2B5EF4-FFF2-40B4-BE49-F238E27FC236}">
                  <a16:creationId xmlns:a16="http://schemas.microsoft.com/office/drawing/2014/main" id="{95C746C9-CF3C-4619-A34B-6B4453C7DC4F}"/>
                </a:ext>
              </a:extLst>
            </p:cNvPr>
            <p:cNvSpPr>
              <a:spLocks/>
            </p:cNvSpPr>
            <p:nvPr/>
          </p:nvSpPr>
          <p:spPr bwMode="auto">
            <a:xfrm>
              <a:off x="7995846" y="2877633"/>
              <a:ext cx="305373" cy="472904"/>
            </a:xfrm>
            <a:custGeom>
              <a:avLst/>
              <a:gdLst>
                <a:gd name="T0" fmla="*/ 58 w 84"/>
                <a:gd name="T1" fmla="*/ 0 h 131"/>
                <a:gd name="T2" fmla="*/ 0 w 84"/>
                <a:gd name="T3" fmla="*/ 86 h 131"/>
                <a:gd name="T4" fmla="*/ 49 w 84"/>
                <a:gd name="T5" fmla="*/ 121 h 131"/>
                <a:gd name="T6" fmla="*/ 58 w 84"/>
                <a:gd name="T7" fmla="*/ 0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4" h="131">
                  <a:moveTo>
                    <a:pt x="58" y="0"/>
                  </a:moveTo>
                  <a:cubicBezTo>
                    <a:pt x="58" y="0"/>
                    <a:pt x="17" y="45"/>
                    <a:pt x="0" y="86"/>
                  </a:cubicBezTo>
                  <a:cubicBezTo>
                    <a:pt x="0" y="86"/>
                    <a:pt x="14" y="111"/>
                    <a:pt x="49" y="121"/>
                  </a:cubicBezTo>
                  <a:cubicBezTo>
                    <a:pt x="84" y="131"/>
                    <a:pt x="58" y="0"/>
                    <a:pt x="5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2" name="Freeform 320">
              <a:extLst>
                <a:ext uri="{FF2B5EF4-FFF2-40B4-BE49-F238E27FC236}">
                  <a16:creationId xmlns:a16="http://schemas.microsoft.com/office/drawing/2014/main" id="{56F9D949-F3D9-4B9A-911B-DDC5D25EBA3A}"/>
                </a:ext>
              </a:extLst>
            </p:cNvPr>
            <p:cNvSpPr>
              <a:spLocks/>
            </p:cNvSpPr>
            <p:nvPr/>
          </p:nvSpPr>
          <p:spPr bwMode="auto">
            <a:xfrm>
              <a:off x="8112482" y="3072732"/>
              <a:ext cx="57258" cy="235392"/>
            </a:xfrm>
            <a:custGeom>
              <a:avLst/>
              <a:gdLst>
                <a:gd name="T0" fmla="*/ 9 w 16"/>
                <a:gd name="T1" fmla="*/ 65 h 65"/>
                <a:gd name="T2" fmla="*/ 16 w 16"/>
                <a:gd name="T3" fmla="*/ 0 h 65"/>
                <a:gd name="T4" fmla="*/ 0 w 16"/>
                <a:gd name="T5" fmla="*/ 61 h 65"/>
                <a:gd name="T6" fmla="*/ 9 w 16"/>
                <a:gd name="T7" fmla="*/ 65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65">
                  <a:moveTo>
                    <a:pt x="9" y="65"/>
                  </a:moveTo>
                  <a:cubicBezTo>
                    <a:pt x="16" y="0"/>
                    <a:pt x="16" y="0"/>
                    <a:pt x="16" y="0"/>
                  </a:cubicBezTo>
                  <a:cubicBezTo>
                    <a:pt x="0" y="61"/>
                    <a:pt x="0" y="61"/>
                    <a:pt x="0" y="61"/>
                  </a:cubicBezTo>
                  <a:cubicBezTo>
                    <a:pt x="3" y="62"/>
                    <a:pt x="6" y="64"/>
                    <a:pt x="9" y="65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3" name="Freeform 321">
              <a:extLst>
                <a:ext uri="{FF2B5EF4-FFF2-40B4-BE49-F238E27FC236}">
                  <a16:creationId xmlns:a16="http://schemas.microsoft.com/office/drawing/2014/main" id="{B917C984-3EAC-450B-80AD-4D2A782A2AFF}"/>
                </a:ext>
              </a:extLst>
            </p:cNvPr>
            <p:cNvSpPr>
              <a:spLocks/>
            </p:cNvSpPr>
            <p:nvPr/>
          </p:nvSpPr>
          <p:spPr bwMode="auto">
            <a:xfrm>
              <a:off x="8280012" y="2833100"/>
              <a:ext cx="78465" cy="44534"/>
            </a:xfrm>
            <a:custGeom>
              <a:avLst/>
              <a:gdLst>
                <a:gd name="T0" fmla="*/ 11 w 22"/>
                <a:gd name="T1" fmla="*/ 3 h 12"/>
                <a:gd name="T2" fmla="*/ 0 w 22"/>
                <a:gd name="T3" fmla="*/ 0 h 12"/>
                <a:gd name="T4" fmla="*/ 13 w 22"/>
                <a:gd name="T5" fmla="*/ 10 h 12"/>
                <a:gd name="T6" fmla="*/ 22 w 22"/>
                <a:gd name="T7" fmla="*/ 6 h 12"/>
                <a:gd name="T8" fmla="*/ 11 w 22"/>
                <a:gd name="T9" fmla="*/ 3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12">
                  <a:moveTo>
                    <a:pt x="11" y="3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5" y="8"/>
                    <a:pt x="13" y="10"/>
                  </a:cubicBezTo>
                  <a:cubicBezTo>
                    <a:pt x="21" y="12"/>
                    <a:pt x="22" y="6"/>
                    <a:pt x="22" y="6"/>
                  </a:cubicBezTo>
                  <a:lnTo>
                    <a:pt x="11" y="3"/>
                  </a:lnTo>
                  <a:close/>
                </a:path>
              </a:pathLst>
            </a:custGeom>
            <a:solidFill>
              <a:srgbClr val="DD69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4" name="Oval 322">
              <a:extLst>
                <a:ext uri="{FF2B5EF4-FFF2-40B4-BE49-F238E27FC236}">
                  <a16:creationId xmlns:a16="http://schemas.microsoft.com/office/drawing/2014/main" id="{EB89FAE0-F125-4455-9A2B-0A36EC80A99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89956" y="2758877"/>
              <a:ext cx="46654" cy="424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5" name="Freeform 324">
              <a:extLst>
                <a:ext uri="{FF2B5EF4-FFF2-40B4-BE49-F238E27FC236}">
                  <a16:creationId xmlns:a16="http://schemas.microsoft.com/office/drawing/2014/main" id="{5377A4D2-9AAE-4925-B117-177BB759241B}"/>
                </a:ext>
              </a:extLst>
            </p:cNvPr>
            <p:cNvSpPr>
              <a:spLocks/>
            </p:cNvSpPr>
            <p:nvPr/>
          </p:nvSpPr>
          <p:spPr bwMode="auto">
            <a:xfrm>
              <a:off x="5730997" y="3717408"/>
              <a:ext cx="748588" cy="508955"/>
            </a:xfrm>
            <a:custGeom>
              <a:avLst/>
              <a:gdLst>
                <a:gd name="T0" fmla="*/ 206 w 206"/>
                <a:gd name="T1" fmla="*/ 75 h 141"/>
                <a:gd name="T2" fmla="*/ 206 w 206"/>
                <a:gd name="T3" fmla="*/ 47 h 141"/>
                <a:gd name="T4" fmla="*/ 201 w 206"/>
                <a:gd name="T5" fmla="*/ 47 h 141"/>
                <a:gd name="T6" fmla="*/ 176 w 206"/>
                <a:gd name="T7" fmla="*/ 23 h 141"/>
                <a:gd name="T8" fmla="*/ 30 w 206"/>
                <a:gd name="T9" fmla="*/ 23 h 141"/>
                <a:gd name="T10" fmla="*/ 5 w 206"/>
                <a:gd name="T11" fmla="*/ 47 h 141"/>
                <a:gd name="T12" fmla="*/ 0 w 206"/>
                <a:gd name="T13" fmla="*/ 47 h 141"/>
                <a:gd name="T14" fmla="*/ 0 w 206"/>
                <a:gd name="T15" fmla="*/ 75 h 141"/>
                <a:gd name="T16" fmla="*/ 0 w 206"/>
                <a:gd name="T17" fmla="*/ 75 h 141"/>
                <a:gd name="T18" fmla="*/ 30 w 206"/>
                <a:gd name="T19" fmla="*/ 118 h 141"/>
                <a:gd name="T20" fmla="*/ 176 w 206"/>
                <a:gd name="T21" fmla="*/ 118 h 141"/>
                <a:gd name="T22" fmla="*/ 206 w 206"/>
                <a:gd name="T23" fmla="*/ 75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06" h="141">
                  <a:moveTo>
                    <a:pt x="206" y="75"/>
                  </a:moveTo>
                  <a:cubicBezTo>
                    <a:pt x="206" y="47"/>
                    <a:pt x="206" y="47"/>
                    <a:pt x="206" y="47"/>
                  </a:cubicBezTo>
                  <a:cubicBezTo>
                    <a:pt x="201" y="47"/>
                    <a:pt x="201" y="47"/>
                    <a:pt x="201" y="47"/>
                  </a:cubicBezTo>
                  <a:cubicBezTo>
                    <a:pt x="196" y="38"/>
                    <a:pt x="187" y="30"/>
                    <a:pt x="176" y="23"/>
                  </a:cubicBezTo>
                  <a:cubicBezTo>
                    <a:pt x="136" y="0"/>
                    <a:pt x="70" y="0"/>
                    <a:pt x="30" y="23"/>
                  </a:cubicBezTo>
                  <a:cubicBezTo>
                    <a:pt x="18" y="30"/>
                    <a:pt x="10" y="38"/>
                    <a:pt x="5" y="47"/>
                  </a:cubicBezTo>
                  <a:cubicBezTo>
                    <a:pt x="0" y="47"/>
                    <a:pt x="0" y="47"/>
                    <a:pt x="0" y="47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91"/>
                    <a:pt x="10" y="106"/>
                    <a:pt x="30" y="118"/>
                  </a:cubicBezTo>
                  <a:cubicBezTo>
                    <a:pt x="70" y="141"/>
                    <a:pt x="136" y="141"/>
                    <a:pt x="176" y="118"/>
                  </a:cubicBezTo>
                  <a:cubicBezTo>
                    <a:pt x="196" y="106"/>
                    <a:pt x="206" y="91"/>
                    <a:pt x="206" y="75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6" name="Freeform 325">
              <a:extLst>
                <a:ext uri="{FF2B5EF4-FFF2-40B4-BE49-F238E27FC236}">
                  <a16:creationId xmlns:a16="http://schemas.microsoft.com/office/drawing/2014/main" id="{F1928A94-0E41-4198-8D70-4C7ED80782E4}"/>
                </a:ext>
              </a:extLst>
            </p:cNvPr>
            <p:cNvSpPr>
              <a:spLocks/>
            </p:cNvSpPr>
            <p:nvPr/>
          </p:nvSpPr>
          <p:spPr bwMode="auto">
            <a:xfrm>
              <a:off x="5694947" y="3647428"/>
              <a:ext cx="820690" cy="475024"/>
            </a:xfrm>
            <a:custGeom>
              <a:avLst/>
              <a:gdLst>
                <a:gd name="T0" fmla="*/ 186 w 226"/>
                <a:gd name="T1" fmla="*/ 108 h 131"/>
                <a:gd name="T2" fmla="*/ 40 w 226"/>
                <a:gd name="T3" fmla="*/ 108 h 131"/>
                <a:gd name="T4" fmla="*/ 40 w 226"/>
                <a:gd name="T5" fmla="*/ 23 h 131"/>
                <a:gd name="T6" fmla="*/ 186 w 226"/>
                <a:gd name="T7" fmla="*/ 23 h 131"/>
                <a:gd name="T8" fmla="*/ 186 w 226"/>
                <a:gd name="T9" fmla="*/ 108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6" h="131">
                  <a:moveTo>
                    <a:pt x="186" y="108"/>
                  </a:moveTo>
                  <a:cubicBezTo>
                    <a:pt x="146" y="131"/>
                    <a:pt x="80" y="131"/>
                    <a:pt x="40" y="108"/>
                  </a:cubicBezTo>
                  <a:cubicBezTo>
                    <a:pt x="0" y="84"/>
                    <a:pt x="0" y="47"/>
                    <a:pt x="40" y="23"/>
                  </a:cubicBezTo>
                  <a:cubicBezTo>
                    <a:pt x="80" y="0"/>
                    <a:pt x="146" y="0"/>
                    <a:pt x="186" y="23"/>
                  </a:cubicBezTo>
                  <a:cubicBezTo>
                    <a:pt x="226" y="47"/>
                    <a:pt x="226" y="84"/>
                    <a:pt x="186" y="10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7" name="Freeform 326">
              <a:extLst>
                <a:ext uri="{FF2B5EF4-FFF2-40B4-BE49-F238E27FC236}">
                  <a16:creationId xmlns:a16="http://schemas.microsoft.com/office/drawing/2014/main" id="{7357D6A2-9DA6-44FF-87B7-A5BC8BC86986}"/>
                </a:ext>
              </a:extLst>
            </p:cNvPr>
            <p:cNvSpPr>
              <a:spLocks/>
            </p:cNvSpPr>
            <p:nvPr/>
          </p:nvSpPr>
          <p:spPr bwMode="auto">
            <a:xfrm>
              <a:off x="5726756" y="3889181"/>
              <a:ext cx="754949" cy="245995"/>
            </a:xfrm>
            <a:custGeom>
              <a:avLst/>
              <a:gdLst>
                <a:gd name="T0" fmla="*/ 177 w 208"/>
                <a:gd name="T1" fmla="*/ 41 h 68"/>
                <a:gd name="T2" fmla="*/ 31 w 208"/>
                <a:gd name="T3" fmla="*/ 41 h 68"/>
                <a:gd name="T4" fmla="*/ 1 w 208"/>
                <a:gd name="T5" fmla="*/ 0 h 68"/>
                <a:gd name="T6" fmla="*/ 31 w 208"/>
                <a:gd name="T7" fmla="*/ 44 h 68"/>
                <a:gd name="T8" fmla="*/ 177 w 208"/>
                <a:gd name="T9" fmla="*/ 44 h 68"/>
                <a:gd name="T10" fmla="*/ 207 w 208"/>
                <a:gd name="T11" fmla="*/ 0 h 68"/>
                <a:gd name="T12" fmla="*/ 177 w 208"/>
                <a:gd name="T13" fmla="*/ 41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8" h="68">
                  <a:moveTo>
                    <a:pt x="177" y="41"/>
                  </a:moveTo>
                  <a:cubicBezTo>
                    <a:pt x="137" y="64"/>
                    <a:pt x="71" y="64"/>
                    <a:pt x="31" y="41"/>
                  </a:cubicBezTo>
                  <a:cubicBezTo>
                    <a:pt x="12" y="29"/>
                    <a:pt x="2" y="15"/>
                    <a:pt x="1" y="0"/>
                  </a:cubicBezTo>
                  <a:cubicBezTo>
                    <a:pt x="0" y="16"/>
                    <a:pt x="10" y="32"/>
                    <a:pt x="31" y="44"/>
                  </a:cubicBezTo>
                  <a:cubicBezTo>
                    <a:pt x="71" y="68"/>
                    <a:pt x="137" y="68"/>
                    <a:pt x="177" y="44"/>
                  </a:cubicBezTo>
                  <a:cubicBezTo>
                    <a:pt x="198" y="32"/>
                    <a:pt x="208" y="16"/>
                    <a:pt x="207" y="0"/>
                  </a:cubicBezTo>
                  <a:cubicBezTo>
                    <a:pt x="206" y="15"/>
                    <a:pt x="196" y="29"/>
                    <a:pt x="177" y="4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8" name="Freeform 327">
              <a:extLst>
                <a:ext uri="{FF2B5EF4-FFF2-40B4-BE49-F238E27FC236}">
                  <a16:creationId xmlns:a16="http://schemas.microsoft.com/office/drawing/2014/main" id="{2414399B-53E7-4AC2-9131-2C41AD243D1A}"/>
                </a:ext>
              </a:extLst>
            </p:cNvPr>
            <p:cNvSpPr>
              <a:spLocks/>
            </p:cNvSpPr>
            <p:nvPr/>
          </p:nvSpPr>
          <p:spPr bwMode="auto">
            <a:xfrm>
              <a:off x="5913373" y="3781028"/>
              <a:ext cx="449577" cy="182375"/>
            </a:xfrm>
            <a:custGeom>
              <a:avLst/>
              <a:gdLst>
                <a:gd name="T0" fmla="*/ 3 w 124"/>
                <a:gd name="T1" fmla="*/ 48 h 50"/>
                <a:gd name="T2" fmla="*/ 0 w 124"/>
                <a:gd name="T3" fmla="*/ 44 h 50"/>
                <a:gd name="T4" fmla="*/ 1 w 124"/>
                <a:gd name="T5" fmla="*/ 6 h 50"/>
                <a:gd name="T6" fmla="*/ 10 w 124"/>
                <a:gd name="T7" fmla="*/ 0 h 50"/>
                <a:gd name="T8" fmla="*/ 19 w 124"/>
                <a:gd name="T9" fmla="*/ 6 h 50"/>
                <a:gd name="T10" fmla="*/ 19 w 124"/>
                <a:gd name="T11" fmla="*/ 38 h 50"/>
                <a:gd name="T12" fmla="*/ 112 w 124"/>
                <a:gd name="T13" fmla="*/ 26 h 50"/>
                <a:gd name="T14" fmla="*/ 123 w 124"/>
                <a:gd name="T15" fmla="*/ 31 h 50"/>
                <a:gd name="T16" fmla="*/ 116 w 124"/>
                <a:gd name="T17" fmla="*/ 37 h 50"/>
                <a:gd name="T18" fmla="*/ 12 w 124"/>
                <a:gd name="T19" fmla="*/ 50 h 50"/>
                <a:gd name="T20" fmla="*/ 4 w 124"/>
                <a:gd name="T21" fmla="*/ 49 h 50"/>
                <a:gd name="T22" fmla="*/ 3 w 124"/>
                <a:gd name="T23" fmla="*/ 48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4" h="50">
                  <a:moveTo>
                    <a:pt x="3" y="48"/>
                  </a:moveTo>
                  <a:cubicBezTo>
                    <a:pt x="1" y="47"/>
                    <a:pt x="0" y="46"/>
                    <a:pt x="0" y="44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" y="3"/>
                    <a:pt x="5" y="0"/>
                    <a:pt x="10" y="0"/>
                  </a:cubicBezTo>
                  <a:cubicBezTo>
                    <a:pt x="15" y="0"/>
                    <a:pt x="19" y="3"/>
                    <a:pt x="19" y="6"/>
                  </a:cubicBezTo>
                  <a:cubicBezTo>
                    <a:pt x="19" y="38"/>
                    <a:pt x="19" y="38"/>
                    <a:pt x="19" y="38"/>
                  </a:cubicBezTo>
                  <a:cubicBezTo>
                    <a:pt x="112" y="26"/>
                    <a:pt x="112" y="26"/>
                    <a:pt x="112" y="26"/>
                  </a:cubicBezTo>
                  <a:cubicBezTo>
                    <a:pt x="117" y="26"/>
                    <a:pt x="122" y="28"/>
                    <a:pt x="123" y="31"/>
                  </a:cubicBezTo>
                  <a:cubicBezTo>
                    <a:pt x="124" y="33"/>
                    <a:pt x="121" y="36"/>
                    <a:pt x="116" y="37"/>
                  </a:cubicBezTo>
                  <a:cubicBezTo>
                    <a:pt x="12" y="50"/>
                    <a:pt x="12" y="50"/>
                    <a:pt x="12" y="50"/>
                  </a:cubicBezTo>
                  <a:cubicBezTo>
                    <a:pt x="9" y="50"/>
                    <a:pt x="6" y="50"/>
                    <a:pt x="4" y="49"/>
                  </a:cubicBezTo>
                  <a:lnTo>
                    <a:pt x="3" y="4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02" name="Espace réservé du contenu 2"/>
          <p:cNvSpPr txBox="1">
            <a:spLocks/>
          </p:cNvSpPr>
          <p:nvPr/>
        </p:nvSpPr>
        <p:spPr>
          <a:xfrm>
            <a:off x="153905" y="2122633"/>
            <a:ext cx="6619846" cy="3833881"/>
          </a:xfr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200"/>
              </a:spcBef>
              <a:spcAft>
                <a:spcPts val="200"/>
              </a:spcAft>
              <a:buClr>
                <a:srgbClr val="3B44AB"/>
              </a:buClr>
              <a:buFont typeface="Calibri" panose="020F0502020204030204" pitchFamily="34" charset="0"/>
              <a:buChar char="●"/>
            </a:pPr>
            <a:r>
              <a:rPr lang="fr-CA" sz="2200" dirty="0"/>
              <a:t>Tous les participants ont répondu de façon bénévole et sur une base volontaire</a:t>
            </a:r>
          </a:p>
          <a:p>
            <a:pPr>
              <a:spcBef>
                <a:spcPts val="200"/>
              </a:spcBef>
              <a:spcAft>
                <a:spcPts val="200"/>
              </a:spcAft>
              <a:buClr>
                <a:srgbClr val="3B44AB"/>
              </a:buClr>
              <a:buFont typeface="Calibri" panose="020F0502020204030204" pitchFamily="34" charset="0"/>
              <a:buChar char="●"/>
            </a:pPr>
            <a:endParaRPr lang="fr-CA" sz="2200" dirty="0"/>
          </a:p>
          <a:p>
            <a:pPr>
              <a:spcBef>
                <a:spcPts val="200"/>
              </a:spcBef>
              <a:spcAft>
                <a:spcPts val="200"/>
              </a:spcAft>
              <a:buClr>
                <a:srgbClr val="3B44AB"/>
              </a:buClr>
              <a:buFont typeface="Calibri" panose="020F0502020204030204" pitchFamily="34" charset="0"/>
              <a:buChar char="●"/>
            </a:pPr>
            <a:r>
              <a:rPr lang="fr-CA" sz="2200" b="1" dirty="0"/>
              <a:t>1 111 </a:t>
            </a:r>
            <a:r>
              <a:rPr lang="fr-CA" sz="2200" dirty="0"/>
              <a:t>participants au total provenant de toutes les provinces (sauf la Saskatchewan et le Nunavut)</a:t>
            </a:r>
          </a:p>
          <a:p>
            <a:pPr lvl="1">
              <a:spcBef>
                <a:spcPts val="200"/>
              </a:spcBef>
              <a:spcAft>
                <a:spcPts val="200"/>
              </a:spcAft>
              <a:buClr>
                <a:srgbClr val="3B44AB"/>
              </a:buClr>
              <a:buFont typeface="Calibri" panose="020F0502020204030204" pitchFamily="34" charset="0"/>
              <a:buChar char="●"/>
            </a:pPr>
            <a:r>
              <a:rPr lang="fr-CA" sz="2200" b="1" dirty="0">
                <a:solidFill>
                  <a:srgbClr val="C00000"/>
                </a:solidFill>
              </a:rPr>
              <a:t>789 parents au total</a:t>
            </a:r>
          </a:p>
          <a:p>
            <a:pPr lvl="2">
              <a:spcBef>
                <a:spcPts val="200"/>
              </a:spcBef>
              <a:spcAft>
                <a:spcPts val="200"/>
              </a:spcAft>
              <a:buClr>
                <a:srgbClr val="3B44AB"/>
              </a:buClr>
              <a:buFont typeface="Calibri" panose="020F0502020204030204" pitchFamily="34" charset="0"/>
              <a:buChar char="●"/>
            </a:pPr>
            <a:r>
              <a:rPr lang="fr-CA" sz="2200" b="1" dirty="0"/>
              <a:t>589 parents francophones </a:t>
            </a:r>
          </a:p>
          <a:p>
            <a:pPr lvl="2">
              <a:spcBef>
                <a:spcPts val="200"/>
              </a:spcBef>
              <a:spcAft>
                <a:spcPts val="200"/>
              </a:spcAft>
              <a:buClr>
                <a:srgbClr val="3B44AB"/>
              </a:buClr>
              <a:buFont typeface="Calibri" panose="020F0502020204030204" pitchFamily="34" charset="0"/>
              <a:buChar char="●"/>
            </a:pPr>
            <a:r>
              <a:rPr lang="fr-CA" sz="2200" b="1" dirty="0"/>
              <a:t>200 parents anglophones  </a:t>
            </a:r>
            <a:endParaRPr lang="fr-CA" sz="2200" dirty="0"/>
          </a:p>
          <a:p>
            <a:pPr lvl="1">
              <a:spcBef>
                <a:spcPts val="200"/>
              </a:spcBef>
              <a:spcAft>
                <a:spcPts val="200"/>
              </a:spcAft>
              <a:buClr>
                <a:srgbClr val="3B44AB"/>
              </a:buClr>
              <a:buFont typeface="Calibri" panose="020F0502020204030204" pitchFamily="34" charset="0"/>
              <a:buChar char="●"/>
            </a:pPr>
            <a:r>
              <a:rPr lang="fr-CA" sz="2200" b="1" dirty="0">
                <a:solidFill>
                  <a:srgbClr val="0070C0"/>
                </a:solidFill>
              </a:rPr>
              <a:t>322 enseignants</a:t>
            </a:r>
          </a:p>
          <a:p>
            <a:pPr lvl="2">
              <a:spcBef>
                <a:spcPts val="200"/>
              </a:spcBef>
              <a:spcAft>
                <a:spcPts val="200"/>
              </a:spcAft>
              <a:buClr>
                <a:srgbClr val="3B44AB"/>
              </a:buClr>
              <a:buFont typeface="Calibri" panose="020F0502020204030204" pitchFamily="34" charset="0"/>
              <a:buChar char="●"/>
            </a:pPr>
            <a:r>
              <a:rPr lang="fr-CA" sz="2200" b="1" dirty="0"/>
              <a:t>305 enseignants francophones</a:t>
            </a:r>
          </a:p>
          <a:p>
            <a:pPr lvl="2">
              <a:spcBef>
                <a:spcPts val="200"/>
              </a:spcBef>
              <a:spcAft>
                <a:spcPts val="200"/>
              </a:spcAft>
              <a:buClr>
                <a:srgbClr val="3B44AB"/>
              </a:buClr>
              <a:buFont typeface="Calibri" panose="020F0502020204030204" pitchFamily="34" charset="0"/>
              <a:buChar char="●"/>
            </a:pPr>
            <a:r>
              <a:rPr lang="fr-CA" sz="2200" b="1" dirty="0"/>
              <a:t>17 enseignants anglophones</a:t>
            </a:r>
          </a:p>
        </p:txBody>
      </p:sp>
      <p:sp>
        <p:nvSpPr>
          <p:cNvPr id="203" name="Rectangle 202"/>
          <p:cNvSpPr/>
          <p:nvPr/>
        </p:nvSpPr>
        <p:spPr>
          <a:xfrm>
            <a:off x="4451957" y="1004166"/>
            <a:ext cx="328808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CA" sz="3600" b="1" dirty="0">
                <a:solidFill>
                  <a:srgbClr val="E30512"/>
                </a:solidFill>
                <a:latin typeface="Roboto"/>
              </a:rPr>
              <a:t>Questionnaire</a:t>
            </a:r>
          </a:p>
        </p:txBody>
      </p:sp>
      <p:sp>
        <p:nvSpPr>
          <p:cNvPr id="204" name="Rectangle 203"/>
          <p:cNvSpPr/>
          <p:nvPr>
            <p:custDataLst>
              <p:tags r:id="rId1"/>
            </p:custDataLst>
          </p:nvPr>
        </p:nvSpPr>
        <p:spPr>
          <a:xfrm>
            <a:off x="0" y="0"/>
            <a:ext cx="12192000" cy="571963"/>
          </a:xfrm>
          <a:prstGeom prst="rect">
            <a:avLst/>
          </a:prstGeom>
          <a:solidFill>
            <a:srgbClr val="18144F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grpSp>
        <p:nvGrpSpPr>
          <p:cNvPr id="205" name="Group 2">
            <a:extLst>
              <a:ext uri="{FF2B5EF4-FFF2-40B4-BE49-F238E27FC236}">
                <a16:creationId xmlns:a16="http://schemas.microsoft.com/office/drawing/2014/main" id="{EDB3E402-DD92-4D8B-93B6-E7DDAEB53FA1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324069" y="48743"/>
            <a:ext cx="9655745" cy="523220"/>
            <a:chOff x="686019" y="2453592"/>
            <a:chExt cx="9655745" cy="523220"/>
          </a:xfrm>
        </p:grpSpPr>
        <p:sp>
          <p:nvSpPr>
            <p:cNvPr id="206" name="Oval 107">
              <a:extLst>
                <a:ext uri="{FF2B5EF4-FFF2-40B4-BE49-F238E27FC236}">
                  <a16:creationId xmlns:a16="http://schemas.microsoft.com/office/drawing/2014/main" id="{7E618ED0-1A3A-4151-A384-CF50ACF59BF2}"/>
                </a:ext>
              </a:extLst>
            </p:cNvPr>
            <p:cNvSpPr/>
            <p:nvPr/>
          </p:nvSpPr>
          <p:spPr>
            <a:xfrm>
              <a:off x="686019" y="2517948"/>
              <a:ext cx="396259" cy="396259"/>
            </a:xfrm>
            <a:prstGeom prst="ellipse">
              <a:avLst/>
            </a:prstGeom>
            <a:solidFill>
              <a:srgbClr val="FEC2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3200" dirty="0">
                  <a:solidFill>
                    <a:srgbClr val="173D7A"/>
                  </a:solidFill>
                </a:rPr>
                <a:t>2</a:t>
              </a:r>
            </a:p>
          </p:txBody>
        </p:sp>
        <p:sp>
          <p:nvSpPr>
            <p:cNvPr id="207" name="TextBox 120">
              <a:extLst>
                <a:ext uri="{FF2B5EF4-FFF2-40B4-BE49-F238E27FC236}">
                  <a16:creationId xmlns:a16="http://schemas.microsoft.com/office/drawing/2014/main" id="{4DCD7969-C9E6-4D34-9094-CAC809D683D8}"/>
                </a:ext>
              </a:extLst>
            </p:cNvPr>
            <p:cNvSpPr txBox="1"/>
            <p:nvPr/>
          </p:nvSpPr>
          <p:spPr>
            <a:xfrm>
              <a:off x="1079892" y="2453592"/>
              <a:ext cx="926187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61950" indent="-361950"/>
              <a:r>
                <a:rPr lang="fr-CA" sz="2800" b="1" dirty="0">
                  <a:solidFill>
                    <a:schemeClr val="bg1"/>
                  </a:solidFill>
                  <a:latin typeface="Roboto"/>
                </a:rPr>
                <a:t>Méthodologie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13371624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75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1" grpId="0" animBg="1"/>
      <p:bldP spid="20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Rectangle: Rounded Corners 31">
            <a:extLst>
              <a:ext uri="{FF2B5EF4-FFF2-40B4-BE49-F238E27FC236}">
                <a16:creationId xmlns:a16="http://schemas.microsoft.com/office/drawing/2014/main" id="{03261C1E-C459-43E8-992C-F0E198903240}"/>
              </a:ext>
            </a:extLst>
          </p:cNvPr>
          <p:cNvSpPr/>
          <p:nvPr/>
        </p:nvSpPr>
        <p:spPr>
          <a:xfrm>
            <a:off x="0" y="2025250"/>
            <a:ext cx="12192000" cy="3914418"/>
          </a:xfrm>
          <a:prstGeom prst="roundRect">
            <a:avLst>
              <a:gd name="adj" fmla="val 0"/>
            </a:avLst>
          </a:prstGeom>
          <a:solidFill>
            <a:srgbClr val="FEC2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3" name="Rectangle 202"/>
          <p:cNvSpPr/>
          <p:nvPr/>
        </p:nvSpPr>
        <p:spPr>
          <a:xfrm>
            <a:off x="4451957" y="1004166"/>
            <a:ext cx="328808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CA" sz="3600" b="1" dirty="0">
                <a:solidFill>
                  <a:srgbClr val="E30512"/>
                </a:solidFill>
                <a:latin typeface="Roboto"/>
              </a:rPr>
              <a:t>Questionnaire</a:t>
            </a:r>
          </a:p>
        </p:txBody>
      </p:sp>
      <p:sp>
        <p:nvSpPr>
          <p:cNvPr id="204" name="Rectangle 203"/>
          <p:cNvSpPr/>
          <p:nvPr>
            <p:custDataLst>
              <p:tags r:id="rId1"/>
            </p:custDataLst>
          </p:nvPr>
        </p:nvSpPr>
        <p:spPr>
          <a:xfrm>
            <a:off x="0" y="0"/>
            <a:ext cx="12192000" cy="571963"/>
          </a:xfrm>
          <a:prstGeom prst="rect">
            <a:avLst/>
          </a:prstGeom>
          <a:solidFill>
            <a:srgbClr val="18144F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grpSp>
        <p:nvGrpSpPr>
          <p:cNvPr id="205" name="Group 2">
            <a:extLst>
              <a:ext uri="{FF2B5EF4-FFF2-40B4-BE49-F238E27FC236}">
                <a16:creationId xmlns:a16="http://schemas.microsoft.com/office/drawing/2014/main" id="{EDB3E402-DD92-4D8B-93B6-E7DDAEB53FA1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324069" y="48743"/>
            <a:ext cx="9655745" cy="523220"/>
            <a:chOff x="686019" y="2453592"/>
            <a:chExt cx="9655745" cy="523220"/>
          </a:xfrm>
        </p:grpSpPr>
        <p:sp>
          <p:nvSpPr>
            <p:cNvPr id="206" name="Oval 107">
              <a:extLst>
                <a:ext uri="{FF2B5EF4-FFF2-40B4-BE49-F238E27FC236}">
                  <a16:creationId xmlns:a16="http://schemas.microsoft.com/office/drawing/2014/main" id="{7E618ED0-1A3A-4151-A384-CF50ACF59BF2}"/>
                </a:ext>
              </a:extLst>
            </p:cNvPr>
            <p:cNvSpPr/>
            <p:nvPr/>
          </p:nvSpPr>
          <p:spPr>
            <a:xfrm>
              <a:off x="686019" y="2517948"/>
              <a:ext cx="396259" cy="396259"/>
            </a:xfrm>
            <a:prstGeom prst="ellipse">
              <a:avLst/>
            </a:prstGeom>
            <a:solidFill>
              <a:srgbClr val="FEC2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3200" dirty="0">
                  <a:solidFill>
                    <a:srgbClr val="173D7A"/>
                  </a:solidFill>
                </a:rPr>
                <a:t>2</a:t>
              </a:r>
            </a:p>
          </p:txBody>
        </p:sp>
        <p:sp>
          <p:nvSpPr>
            <p:cNvPr id="207" name="TextBox 120">
              <a:extLst>
                <a:ext uri="{FF2B5EF4-FFF2-40B4-BE49-F238E27FC236}">
                  <a16:creationId xmlns:a16="http://schemas.microsoft.com/office/drawing/2014/main" id="{4DCD7969-C9E6-4D34-9094-CAC809D683D8}"/>
                </a:ext>
              </a:extLst>
            </p:cNvPr>
            <p:cNvSpPr txBox="1"/>
            <p:nvPr/>
          </p:nvSpPr>
          <p:spPr>
            <a:xfrm>
              <a:off x="1079892" y="2453592"/>
              <a:ext cx="926187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61950" indent="-361950"/>
              <a:r>
                <a:rPr lang="fr-CA" sz="2800" b="1" dirty="0">
                  <a:solidFill>
                    <a:schemeClr val="bg1"/>
                  </a:solidFill>
                  <a:latin typeface="Roboto"/>
                </a:rPr>
                <a:t>Méthodologie</a:t>
              </a:r>
            </a:p>
          </p:txBody>
        </p:sp>
      </p:grpSp>
      <p:sp>
        <p:nvSpPr>
          <p:cNvPr id="2" name="Espace réservé du contenu 2">
            <a:extLst>
              <a:ext uri="{FF2B5EF4-FFF2-40B4-BE49-F238E27FC236}">
                <a16:creationId xmlns:a16="http://schemas.microsoft.com/office/drawing/2014/main" id="{7AD7A86E-6738-A075-4281-AED371A200B4}"/>
              </a:ext>
            </a:extLst>
          </p:cNvPr>
          <p:cNvSpPr txBox="1">
            <a:spLocks/>
          </p:cNvSpPr>
          <p:nvPr/>
        </p:nvSpPr>
        <p:spPr>
          <a:xfrm>
            <a:off x="6469066" y="3302460"/>
            <a:ext cx="2718556" cy="3045938"/>
          </a:xfr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200"/>
              </a:spcBef>
              <a:spcAft>
                <a:spcPts val="200"/>
              </a:spcAft>
              <a:buClr>
                <a:srgbClr val="3B44AB"/>
              </a:buClr>
              <a:buNone/>
            </a:pPr>
            <a:r>
              <a:rPr lang="fr-CA" sz="2300" b="1" i="1" dirty="0">
                <a:latin typeface="Calibri" panose="020F0502020204030204" pitchFamily="34" charset="0"/>
                <a:cs typeface="Times New Roman" panose="02020603050405020304" pitchFamily="18" charset="0"/>
              </a:rPr>
              <a:t>Émotions positives</a:t>
            </a:r>
          </a:p>
          <a:p>
            <a:pPr lvl="1">
              <a:spcBef>
                <a:spcPts val="200"/>
              </a:spcBef>
              <a:spcAft>
                <a:spcPts val="200"/>
              </a:spcAft>
              <a:buClr>
                <a:srgbClr val="3B44AB"/>
              </a:buClr>
              <a:buFont typeface="Calibri" panose="020F0502020204030204" pitchFamily="34" charset="0"/>
              <a:buChar char="●"/>
            </a:pPr>
            <a:r>
              <a:rPr lang="fr-CA" sz="2200" dirty="0">
                <a:latin typeface="Calibri" panose="020F0502020204030204" pitchFamily="34" charset="0"/>
                <a:cs typeface="Times New Roman" panose="02020603050405020304" pitchFamily="18" charset="0"/>
              </a:rPr>
              <a:t>Bien</a:t>
            </a:r>
          </a:p>
          <a:p>
            <a:pPr lvl="1">
              <a:spcBef>
                <a:spcPts val="200"/>
              </a:spcBef>
              <a:spcAft>
                <a:spcPts val="200"/>
              </a:spcAft>
              <a:buClr>
                <a:srgbClr val="3B44AB"/>
              </a:buClr>
              <a:buFont typeface="Calibri" panose="020F0502020204030204" pitchFamily="34" charset="0"/>
              <a:buChar char="●"/>
            </a:pPr>
            <a:r>
              <a:rPr lang="fr-CA" sz="2200" dirty="0">
                <a:latin typeface="Calibri" panose="020F0502020204030204" pitchFamily="34" charset="0"/>
                <a:cs typeface="Times New Roman" panose="02020603050405020304" pitchFamily="18" charset="0"/>
              </a:rPr>
              <a:t>Confiant</a:t>
            </a:r>
          </a:p>
          <a:p>
            <a:pPr lvl="1">
              <a:spcBef>
                <a:spcPts val="200"/>
              </a:spcBef>
              <a:spcAft>
                <a:spcPts val="200"/>
              </a:spcAft>
              <a:buClr>
                <a:srgbClr val="3B44AB"/>
              </a:buClr>
              <a:buFont typeface="Calibri" panose="020F0502020204030204" pitchFamily="34" charset="0"/>
              <a:buChar char="●"/>
            </a:pPr>
            <a:r>
              <a:rPr lang="fr-CA" sz="2200" dirty="0">
                <a:latin typeface="Calibri" panose="020F0502020204030204" pitchFamily="34" charset="0"/>
                <a:cs typeface="Times New Roman" panose="02020603050405020304" pitchFamily="18" charset="0"/>
              </a:rPr>
              <a:t>Calme</a:t>
            </a:r>
          </a:p>
          <a:p>
            <a:pPr lvl="1">
              <a:spcBef>
                <a:spcPts val="200"/>
              </a:spcBef>
              <a:spcAft>
                <a:spcPts val="200"/>
              </a:spcAft>
              <a:buClr>
                <a:srgbClr val="3B44AB"/>
              </a:buClr>
              <a:buFont typeface="Calibri" panose="020F0502020204030204" pitchFamily="34" charset="0"/>
              <a:buChar char="●"/>
            </a:pPr>
            <a:r>
              <a:rPr lang="fr-CA" sz="2200" dirty="0">
                <a:latin typeface="Calibri" panose="020F0502020204030204" pitchFamily="34" charset="0"/>
                <a:cs typeface="Times New Roman" panose="02020603050405020304" pitchFamily="18" charset="0"/>
              </a:rPr>
              <a:t>Soulagé </a:t>
            </a:r>
          </a:p>
          <a:p>
            <a:pPr>
              <a:spcBef>
                <a:spcPts val="200"/>
              </a:spcBef>
              <a:spcAft>
                <a:spcPts val="200"/>
              </a:spcAft>
              <a:buClr>
                <a:srgbClr val="3B44AB"/>
              </a:buClr>
              <a:buFont typeface="Calibri" panose="020F0502020204030204" pitchFamily="34" charset="0"/>
              <a:buChar char="●"/>
            </a:pPr>
            <a:endParaRPr lang="fr-CA" sz="2000" dirty="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3F413A79-837A-B2B1-DE79-E509CC3DB9C2}"/>
              </a:ext>
            </a:extLst>
          </p:cNvPr>
          <p:cNvSpPr txBox="1"/>
          <p:nvPr/>
        </p:nvSpPr>
        <p:spPr>
          <a:xfrm>
            <a:off x="297692" y="6036728"/>
            <a:ext cx="10954861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Les questions de l’échelle d’anxiété sont tirées de l’adaptation française de Gauthier et Bouchard (1993) </a:t>
            </a:r>
            <a:br>
              <a:rPr lang="fr-CA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fr-CA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du </a:t>
            </a:r>
            <a:r>
              <a:rPr lang="fr-CA" sz="20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State-Trait </a:t>
            </a:r>
            <a:r>
              <a:rPr lang="fr-CA" sz="20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Anxiety</a:t>
            </a:r>
            <a:r>
              <a:rPr lang="fr-CA" sz="20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Inventory </a:t>
            </a:r>
            <a:r>
              <a:rPr lang="fr-CA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 Spielberger (1983).</a:t>
            </a:r>
          </a:p>
          <a:p>
            <a:endParaRPr lang="fr-CA" dirty="0"/>
          </a:p>
        </p:txBody>
      </p:sp>
      <p:sp>
        <p:nvSpPr>
          <p:cNvPr id="4" name="Espace réservé du contenu 2">
            <a:extLst>
              <a:ext uri="{FF2B5EF4-FFF2-40B4-BE49-F238E27FC236}">
                <a16:creationId xmlns:a16="http://schemas.microsoft.com/office/drawing/2014/main" id="{8B9663A2-AC2F-6443-C13C-316D229C329F}"/>
              </a:ext>
            </a:extLst>
          </p:cNvPr>
          <p:cNvSpPr txBox="1">
            <a:spLocks/>
          </p:cNvSpPr>
          <p:nvPr/>
        </p:nvSpPr>
        <p:spPr>
          <a:xfrm>
            <a:off x="1145036" y="3326526"/>
            <a:ext cx="4649509" cy="2310862"/>
          </a:xfr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200"/>
              </a:spcBef>
              <a:spcAft>
                <a:spcPts val="200"/>
              </a:spcAft>
              <a:buClr>
                <a:srgbClr val="3B44AB"/>
              </a:buClr>
              <a:buFont typeface="Calibri" panose="020F0502020204030204" pitchFamily="34" charset="0"/>
              <a:buChar char="●"/>
            </a:pPr>
            <a:r>
              <a:rPr lang="fr-CA" sz="2400" dirty="0"/>
              <a:t>Échelle à 4 niveaux :</a:t>
            </a:r>
          </a:p>
          <a:p>
            <a:pPr lvl="1">
              <a:spcBef>
                <a:spcPts val="200"/>
              </a:spcBef>
              <a:spcAft>
                <a:spcPts val="200"/>
              </a:spcAft>
              <a:buClr>
                <a:srgbClr val="3B44AB"/>
              </a:buClr>
              <a:buFont typeface="Calibri" panose="020F0502020204030204" pitchFamily="34" charset="0"/>
              <a:buChar char="●"/>
            </a:pPr>
            <a:r>
              <a:rPr lang="fr-CA" dirty="0"/>
              <a:t>4- Beaucoup </a:t>
            </a:r>
          </a:p>
          <a:p>
            <a:pPr lvl="1">
              <a:spcBef>
                <a:spcPts val="200"/>
              </a:spcBef>
              <a:spcAft>
                <a:spcPts val="200"/>
              </a:spcAft>
              <a:buClr>
                <a:srgbClr val="3B44AB"/>
              </a:buClr>
              <a:buFont typeface="Calibri" panose="020F0502020204030204" pitchFamily="34" charset="0"/>
              <a:buChar char="●"/>
            </a:pPr>
            <a:r>
              <a:rPr lang="fr-CA" dirty="0"/>
              <a:t>3- Modérément </a:t>
            </a:r>
          </a:p>
          <a:p>
            <a:pPr lvl="1">
              <a:spcBef>
                <a:spcPts val="200"/>
              </a:spcBef>
              <a:spcAft>
                <a:spcPts val="200"/>
              </a:spcAft>
              <a:buClr>
                <a:srgbClr val="3B44AB"/>
              </a:buClr>
              <a:buFont typeface="Calibri" panose="020F0502020204030204" pitchFamily="34" charset="0"/>
              <a:buChar char="●"/>
            </a:pPr>
            <a:r>
              <a:rPr lang="fr-CA" dirty="0"/>
              <a:t>2- Un peu </a:t>
            </a:r>
          </a:p>
          <a:p>
            <a:pPr lvl="1">
              <a:spcBef>
                <a:spcPts val="200"/>
              </a:spcBef>
              <a:spcAft>
                <a:spcPts val="200"/>
              </a:spcAft>
              <a:buClr>
                <a:srgbClr val="3B44AB"/>
              </a:buClr>
              <a:buFont typeface="Calibri" panose="020F0502020204030204" pitchFamily="34" charset="0"/>
              <a:buChar char="●"/>
            </a:pPr>
            <a:r>
              <a:rPr lang="fr-CA" dirty="0"/>
              <a:t>1- Pas du tout </a:t>
            </a:r>
            <a:endParaRPr lang="fr-CA" b="1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BAFE08F2-142F-2D8C-9C5B-C3FF44598645}"/>
              </a:ext>
            </a:extLst>
          </p:cNvPr>
          <p:cNvSpPr txBox="1"/>
          <p:nvPr/>
        </p:nvSpPr>
        <p:spPr>
          <a:xfrm>
            <a:off x="113936" y="2211788"/>
            <a:ext cx="56806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400" b="1" dirty="0"/>
              <a:t>En ce moment, comme enseignant/parent en période de pandémie, je me sens :</a:t>
            </a:r>
          </a:p>
        </p:txBody>
      </p:sp>
      <p:sp>
        <p:nvSpPr>
          <p:cNvPr id="6" name="Espace réservé du contenu 2">
            <a:extLst>
              <a:ext uri="{FF2B5EF4-FFF2-40B4-BE49-F238E27FC236}">
                <a16:creationId xmlns:a16="http://schemas.microsoft.com/office/drawing/2014/main" id="{3546BD2D-AE18-6525-C850-B1A68317CD01}"/>
              </a:ext>
            </a:extLst>
          </p:cNvPr>
          <p:cNvSpPr txBox="1">
            <a:spLocks/>
          </p:cNvSpPr>
          <p:nvPr/>
        </p:nvSpPr>
        <p:spPr>
          <a:xfrm>
            <a:off x="9300832" y="3302460"/>
            <a:ext cx="2594038" cy="2305469"/>
          </a:xfr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200"/>
              </a:spcBef>
              <a:spcAft>
                <a:spcPts val="200"/>
              </a:spcAft>
              <a:buClr>
                <a:srgbClr val="3B44AB"/>
              </a:buClr>
              <a:buNone/>
            </a:pPr>
            <a:r>
              <a:rPr lang="fr-CA" sz="2300" b="1" i="1" dirty="0">
                <a:latin typeface="Calibri" panose="020F0502020204030204" pitchFamily="34" charset="0"/>
                <a:cs typeface="Times New Roman" panose="02020603050405020304" pitchFamily="18" charset="0"/>
              </a:rPr>
              <a:t>Émotions négatives</a:t>
            </a:r>
          </a:p>
          <a:p>
            <a:pPr lvl="1">
              <a:spcBef>
                <a:spcPts val="200"/>
              </a:spcBef>
              <a:spcAft>
                <a:spcPts val="200"/>
              </a:spcAft>
              <a:buClr>
                <a:srgbClr val="3B44AB"/>
              </a:buClr>
              <a:buFont typeface="Calibri" panose="020F0502020204030204" pitchFamily="34" charset="0"/>
              <a:buChar char="●"/>
            </a:pPr>
            <a:r>
              <a:rPr lang="fr-CA" sz="2200" dirty="0">
                <a:latin typeface="Calibri" panose="020F0502020204030204" pitchFamily="34" charset="0"/>
                <a:cs typeface="Times New Roman" panose="02020603050405020304" pitchFamily="18" charset="0"/>
              </a:rPr>
              <a:t>Stressé</a:t>
            </a:r>
          </a:p>
          <a:p>
            <a:pPr lvl="1">
              <a:spcBef>
                <a:spcPts val="200"/>
              </a:spcBef>
              <a:spcAft>
                <a:spcPts val="200"/>
              </a:spcAft>
              <a:buClr>
                <a:srgbClr val="3B44AB"/>
              </a:buClr>
              <a:buFont typeface="Calibri" panose="020F0502020204030204" pitchFamily="34" charset="0"/>
              <a:buChar char="●"/>
            </a:pPr>
            <a:r>
              <a:rPr lang="fr-CA" sz="2200" dirty="0">
                <a:latin typeface="Calibri" panose="020F0502020204030204" pitchFamily="34" charset="0"/>
                <a:cs typeface="Times New Roman" panose="02020603050405020304" pitchFamily="18" charset="0"/>
              </a:rPr>
              <a:t>Inquiet</a:t>
            </a:r>
          </a:p>
          <a:p>
            <a:pPr lvl="1">
              <a:spcBef>
                <a:spcPts val="200"/>
              </a:spcBef>
              <a:spcAft>
                <a:spcPts val="200"/>
              </a:spcAft>
              <a:buClr>
                <a:srgbClr val="3B44AB"/>
              </a:buClr>
              <a:buFont typeface="Calibri" panose="020F0502020204030204" pitchFamily="34" charset="0"/>
              <a:buChar char="●"/>
            </a:pPr>
            <a:r>
              <a:rPr lang="fr-CA" sz="2200" dirty="0">
                <a:latin typeface="Calibri" panose="020F0502020204030204" pitchFamily="34" charset="0"/>
                <a:cs typeface="Times New Roman" panose="02020603050405020304" pitchFamily="18" charset="0"/>
              </a:rPr>
              <a:t>Découragé</a:t>
            </a:r>
          </a:p>
          <a:p>
            <a:pPr lvl="1">
              <a:spcBef>
                <a:spcPts val="200"/>
              </a:spcBef>
              <a:spcAft>
                <a:spcPts val="200"/>
              </a:spcAft>
              <a:buClr>
                <a:srgbClr val="3B44AB"/>
              </a:buClr>
              <a:buFont typeface="Calibri" panose="020F0502020204030204" pitchFamily="34" charset="0"/>
              <a:buChar char="●"/>
            </a:pPr>
            <a:r>
              <a:rPr lang="fr-CA" sz="2200" dirty="0">
                <a:latin typeface="Calibri" panose="020F0502020204030204" pitchFamily="34" charset="0"/>
                <a:cs typeface="Times New Roman" panose="02020603050405020304" pitchFamily="18" charset="0"/>
              </a:rPr>
              <a:t>Débordé</a:t>
            </a:r>
          </a:p>
          <a:p>
            <a:pPr>
              <a:spcBef>
                <a:spcPts val="200"/>
              </a:spcBef>
              <a:spcAft>
                <a:spcPts val="200"/>
              </a:spcAft>
              <a:buClr>
                <a:srgbClr val="3B44AB"/>
              </a:buClr>
              <a:buFont typeface="Calibri" panose="020F0502020204030204" pitchFamily="34" charset="0"/>
              <a:buChar char="●"/>
            </a:pPr>
            <a:endParaRPr lang="fr-CA" sz="2000" dirty="0"/>
          </a:p>
        </p:txBody>
      </p:sp>
      <p:sp>
        <p:nvSpPr>
          <p:cNvPr id="7" name="Espace réservé du contenu 2">
            <a:extLst>
              <a:ext uri="{FF2B5EF4-FFF2-40B4-BE49-F238E27FC236}">
                <a16:creationId xmlns:a16="http://schemas.microsoft.com/office/drawing/2014/main" id="{9BC1BBB5-2F75-F26B-C330-B3FBCD7E3F00}"/>
              </a:ext>
            </a:extLst>
          </p:cNvPr>
          <p:cNvSpPr txBox="1">
            <a:spLocks/>
          </p:cNvSpPr>
          <p:nvPr/>
        </p:nvSpPr>
        <p:spPr>
          <a:xfrm>
            <a:off x="7577027" y="1034504"/>
            <a:ext cx="2346303" cy="3045938"/>
          </a:xfr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200"/>
              </a:spcBef>
              <a:spcAft>
                <a:spcPts val="200"/>
              </a:spcAft>
              <a:buClr>
                <a:srgbClr val="3B44AB"/>
              </a:buClr>
              <a:buFont typeface="Calibri" panose="020F0502020204030204" pitchFamily="34" charset="0"/>
              <a:buChar char="●"/>
            </a:pPr>
            <a:endParaRPr lang="fr-CA" sz="2000" dirty="0"/>
          </a:p>
        </p:txBody>
      </p:sp>
      <p:sp>
        <p:nvSpPr>
          <p:cNvPr id="9" name="Espace réservé du contenu 2">
            <a:extLst>
              <a:ext uri="{FF2B5EF4-FFF2-40B4-BE49-F238E27FC236}">
                <a16:creationId xmlns:a16="http://schemas.microsoft.com/office/drawing/2014/main" id="{5E41A539-0258-8326-0B8F-61AF5D83DDD4}"/>
              </a:ext>
            </a:extLst>
          </p:cNvPr>
          <p:cNvSpPr txBox="1">
            <a:spLocks/>
          </p:cNvSpPr>
          <p:nvPr/>
        </p:nvSpPr>
        <p:spPr>
          <a:xfrm>
            <a:off x="6599843" y="2414913"/>
            <a:ext cx="5175558" cy="857737"/>
          </a:xfr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fr-CA" sz="2400" b="1" dirty="0">
                <a:solidFill>
                  <a:schemeClr val="accent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8 variables dépendantes documentées</a:t>
            </a:r>
          </a:p>
          <a:p>
            <a:pPr>
              <a:spcBef>
                <a:spcPts val="200"/>
              </a:spcBef>
              <a:spcAft>
                <a:spcPts val="200"/>
              </a:spcAft>
              <a:buClr>
                <a:srgbClr val="3B44AB"/>
              </a:buClr>
              <a:buFont typeface="Calibri" panose="020F0502020204030204" pitchFamily="34" charset="0"/>
              <a:buChar char="●"/>
            </a:pPr>
            <a:endParaRPr lang="fr-CA" sz="2000" dirty="0"/>
          </a:p>
        </p:txBody>
      </p:sp>
    </p:spTree>
    <p:extLst>
      <p:ext uri="{BB962C8B-B14F-4D97-AF65-F5344CB8AC3E}">
        <p14:creationId xmlns:p14="http://schemas.microsoft.com/office/powerpoint/2010/main" val="2263569130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25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75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25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750"/>
                            </p:stCondLst>
                            <p:childTnLst>
                              <p:par>
                                <p:cTn id="22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25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1" grpId="0" animBg="1"/>
      <p:bldP spid="2" grpId="0"/>
      <p:bldP spid="4" grpId="0"/>
      <p:bldP spid="6" grpId="0"/>
      <p:bldP spid="7" grpId="0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>
            <p:custDataLst>
              <p:tags r:id="rId1"/>
            </p:custDataLst>
          </p:nvPr>
        </p:nvSpPr>
        <p:spPr>
          <a:xfrm>
            <a:off x="0" y="0"/>
            <a:ext cx="12192000" cy="571963"/>
          </a:xfrm>
          <a:prstGeom prst="rect">
            <a:avLst/>
          </a:prstGeom>
          <a:solidFill>
            <a:srgbClr val="18144F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grpSp>
        <p:nvGrpSpPr>
          <p:cNvPr id="21" name="Group 2">
            <a:extLst>
              <a:ext uri="{FF2B5EF4-FFF2-40B4-BE49-F238E27FC236}">
                <a16:creationId xmlns:a16="http://schemas.microsoft.com/office/drawing/2014/main" id="{EDB3E402-DD92-4D8B-93B6-E7DDAEB53FA1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324069" y="48743"/>
            <a:ext cx="9655745" cy="523220"/>
            <a:chOff x="686019" y="2453592"/>
            <a:chExt cx="9655745" cy="523220"/>
          </a:xfrm>
        </p:grpSpPr>
        <p:sp>
          <p:nvSpPr>
            <p:cNvPr id="22" name="Oval 107">
              <a:extLst>
                <a:ext uri="{FF2B5EF4-FFF2-40B4-BE49-F238E27FC236}">
                  <a16:creationId xmlns:a16="http://schemas.microsoft.com/office/drawing/2014/main" id="{7E618ED0-1A3A-4151-A384-CF50ACF59BF2}"/>
                </a:ext>
              </a:extLst>
            </p:cNvPr>
            <p:cNvSpPr/>
            <p:nvPr/>
          </p:nvSpPr>
          <p:spPr>
            <a:xfrm>
              <a:off x="686019" y="2517948"/>
              <a:ext cx="396259" cy="396259"/>
            </a:xfrm>
            <a:prstGeom prst="ellipse">
              <a:avLst/>
            </a:prstGeom>
            <a:solidFill>
              <a:srgbClr val="E305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3200" dirty="0"/>
                <a:t>3</a:t>
              </a:r>
            </a:p>
          </p:txBody>
        </p:sp>
        <p:sp>
          <p:nvSpPr>
            <p:cNvPr id="23" name="TextBox 120">
              <a:extLst>
                <a:ext uri="{FF2B5EF4-FFF2-40B4-BE49-F238E27FC236}">
                  <a16:creationId xmlns:a16="http://schemas.microsoft.com/office/drawing/2014/main" id="{4DCD7969-C9E6-4D34-9094-CAC809D683D8}"/>
                </a:ext>
              </a:extLst>
            </p:cNvPr>
            <p:cNvSpPr txBox="1"/>
            <p:nvPr/>
          </p:nvSpPr>
          <p:spPr>
            <a:xfrm>
              <a:off x="1079892" y="2453592"/>
              <a:ext cx="926187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61950" indent="-361950"/>
              <a:r>
                <a:rPr lang="fr-CA" sz="2800" b="1" dirty="0">
                  <a:solidFill>
                    <a:schemeClr val="bg1"/>
                  </a:solidFill>
                  <a:latin typeface="Roboto"/>
                </a:rPr>
                <a:t>Résultats</a:t>
              </a:r>
            </a:p>
          </p:txBody>
        </p:sp>
      </p:grpSp>
      <p:sp>
        <p:nvSpPr>
          <p:cNvPr id="2" name="Rectangle 1"/>
          <p:cNvSpPr/>
          <p:nvPr/>
        </p:nvSpPr>
        <p:spPr>
          <a:xfrm>
            <a:off x="86867" y="1837088"/>
            <a:ext cx="11687175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Clr>
                <a:schemeClr val="accent2"/>
              </a:buClr>
              <a:buFont typeface="Calibri" panose="020F0502020204030204" pitchFamily="34" charset="0"/>
              <a:buChar char="●"/>
            </a:pPr>
            <a:r>
              <a:rPr lang="fr-CA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Les analyses ont été faites avec le logiciel SPSS</a:t>
            </a:r>
          </a:p>
          <a:p>
            <a:pPr marL="342900" indent="-342900">
              <a:buClr>
                <a:schemeClr val="accent2"/>
              </a:buClr>
              <a:buFont typeface="Calibri" panose="020F0502020204030204" pitchFamily="34" charset="0"/>
              <a:buChar char="●"/>
            </a:pPr>
            <a:endParaRPr lang="fr-CA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buClr>
                <a:schemeClr val="accent2"/>
              </a:buClr>
              <a:buFont typeface="Calibri" panose="020F0502020204030204" pitchFamily="34" charset="0"/>
              <a:buChar char="●"/>
            </a:pPr>
            <a:r>
              <a:rPr lang="fr-CA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Premier groupe d’analyses </a:t>
            </a:r>
          </a:p>
          <a:p>
            <a:pPr marL="800100" lvl="1" indent="-342900">
              <a:buClr>
                <a:schemeClr val="accent2"/>
              </a:buClr>
              <a:buFont typeface="Calibri" panose="020F0502020204030204" pitchFamily="34" charset="0"/>
              <a:buChar char="●"/>
            </a:pPr>
            <a:r>
              <a:rPr lang="fr-CA" sz="2400" dirty="0">
                <a:solidFill>
                  <a:srgbClr val="0070C0"/>
                </a:solidFill>
              </a:rPr>
              <a:t>8 ANOVA avec 8 mesures d’anxiété </a:t>
            </a:r>
            <a:r>
              <a:rPr lang="fr-CA" sz="2400" dirty="0"/>
              <a:t>comme variables dépendantes </a:t>
            </a:r>
            <a:r>
              <a:rPr lang="fr-CA" sz="2400" dirty="0">
                <a:solidFill>
                  <a:srgbClr val="0070C0"/>
                </a:solidFill>
              </a:rPr>
              <a:t>comparant les parents et les enseignants pour tout le Canada </a:t>
            </a:r>
            <a:r>
              <a:rPr lang="fr-CA" sz="2400" dirty="0"/>
              <a:t>(sauf Nunavut et Saskatchewan)</a:t>
            </a:r>
          </a:p>
          <a:p>
            <a:pPr lvl="1">
              <a:buClr>
                <a:schemeClr val="accent2"/>
              </a:buClr>
            </a:pPr>
            <a:endParaRPr lang="fr-CA" sz="2400" dirty="0"/>
          </a:p>
          <a:p>
            <a:pPr marL="342900" indent="-342900">
              <a:buClr>
                <a:schemeClr val="accent2"/>
              </a:buClr>
              <a:buFont typeface="Calibri" panose="020F0502020204030204" pitchFamily="34" charset="0"/>
              <a:buChar char="●"/>
            </a:pPr>
            <a:r>
              <a:rPr lang="fr-CA" sz="2400" dirty="0"/>
              <a:t>Deuxième groupe d’analyses</a:t>
            </a:r>
          </a:p>
          <a:p>
            <a:pPr marL="800100" lvl="1" indent="-342900">
              <a:buClr>
                <a:schemeClr val="accent2"/>
              </a:buClr>
              <a:buFont typeface="Calibri" panose="020F0502020204030204" pitchFamily="34" charset="0"/>
              <a:buChar char="●"/>
            </a:pPr>
            <a:r>
              <a:rPr lang="fr-CA" sz="2400" dirty="0"/>
              <a:t> 16 ANOVA avec les 8 mesures d’anxiété comme variables dépendantes :</a:t>
            </a:r>
          </a:p>
          <a:p>
            <a:pPr marL="1257300" lvl="2" indent="-342900">
              <a:buClr>
                <a:schemeClr val="accent2"/>
              </a:buClr>
              <a:buFont typeface="Calibri" panose="020F0502020204030204" pitchFamily="34" charset="0"/>
              <a:buChar char="●"/>
            </a:pPr>
            <a:r>
              <a:rPr lang="fr-CA" sz="2400" dirty="0"/>
              <a:t>8 comparent les scores des </a:t>
            </a:r>
            <a:r>
              <a:rPr lang="fr-CA" sz="2400" b="1" dirty="0"/>
              <a:t>parents </a:t>
            </a:r>
            <a:r>
              <a:rPr lang="fr-CA" sz="2400" dirty="0"/>
              <a:t>du Québec avec les autres provinces canadiennes</a:t>
            </a:r>
          </a:p>
          <a:p>
            <a:pPr marL="1257300" lvl="2" indent="-342900">
              <a:buClr>
                <a:schemeClr val="accent2"/>
              </a:buClr>
              <a:buFont typeface="Calibri" panose="020F0502020204030204" pitchFamily="34" charset="0"/>
              <a:buChar char="●"/>
            </a:pPr>
            <a:r>
              <a:rPr lang="fr-CA" sz="2400" dirty="0"/>
              <a:t>8 comparent les scores des </a:t>
            </a:r>
            <a:r>
              <a:rPr lang="fr-CA" sz="2400" b="1" dirty="0"/>
              <a:t>enseignants</a:t>
            </a:r>
            <a:r>
              <a:rPr lang="fr-CA" sz="2400" dirty="0"/>
              <a:t> du Québec avec les enseignants des autres provinces canadiennes</a:t>
            </a:r>
          </a:p>
          <a:p>
            <a:pPr marL="800100" lvl="1" indent="-342900">
              <a:buClr>
                <a:schemeClr val="accent2"/>
              </a:buClr>
              <a:buFont typeface="Calibri" panose="020F0502020204030204" pitchFamily="34" charset="0"/>
              <a:buChar char="●"/>
            </a:pPr>
            <a:endParaRPr lang="fr-CA" sz="2400" dirty="0"/>
          </a:p>
        </p:txBody>
      </p:sp>
      <p:sp>
        <p:nvSpPr>
          <p:cNvPr id="8" name="Rectangle 7"/>
          <p:cNvSpPr/>
          <p:nvPr/>
        </p:nvSpPr>
        <p:spPr>
          <a:xfrm>
            <a:off x="3779501" y="881360"/>
            <a:ext cx="463299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CA" sz="3600" b="1" dirty="0">
                <a:solidFill>
                  <a:srgbClr val="E30512"/>
                </a:solidFill>
                <a:latin typeface="Roboto"/>
              </a:rPr>
              <a:t>Analyses statistiques</a:t>
            </a:r>
          </a:p>
        </p:txBody>
      </p:sp>
    </p:spTree>
    <p:extLst>
      <p:ext uri="{BB962C8B-B14F-4D97-AF65-F5344CB8AC3E}">
        <p14:creationId xmlns:p14="http://schemas.microsoft.com/office/powerpoint/2010/main" val="2599641280"/>
      </p:ext>
    </p:extLst>
  </p:cSld>
  <p:clrMapOvr>
    <a:masterClrMapping/>
  </p:clrMapOvr>
  <p:transition spd="slow">
    <p:push dir="r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>
            <p:custDataLst>
              <p:tags r:id="rId1"/>
            </p:custDataLst>
          </p:nvPr>
        </p:nvSpPr>
        <p:spPr>
          <a:xfrm>
            <a:off x="0" y="0"/>
            <a:ext cx="12192000" cy="571963"/>
          </a:xfrm>
          <a:prstGeom prst="rect">
            <a:avLst/>
          </a:prstGeom>
          <a:solidFill>
            <a:srgbClr val="18144F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grpSp>
        <p:nvGrpSpPr>
          <p:cNvPr id="21" name="Group 2">
            <a:extLst>
              <a:ext uri="{FF2B5EF4-FFF2-40B4-BE49-F238E27FC236}">
                <a16:creationId xmlns:a16="http://schemas.microsoft.com/office/drawing/2014/main" id="{EDB3E402-DD92-4D8B-93B6-E7DDAEB53FA1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324069" y="48743"/>
            <a:ext cx="9655745" cy="523220"/>
            <a:chOff x="686019" y="2453592"/>
            <a:chExt cx="9655745" cy="523220"/>
          </a:xfrm>
        </p:grpSpPr>
        <p:sp>
          <p:nvSpPr>
            <p:cNvPr id="22" name="Oval 107">
              <a:extLst>
                <a:ext uri="{FF2B5EF4-FFF2-40B4-BE49-F238E27FC236}">
                  <a16:creationId xmlns:a16="http://schemas.microsoft.com/office/drawing/2014/main" id="{7E618ED0-1A3A-4151-A384-CF50ACF59BF2}"/>
                </a:ext>
              </a:extLst>
            </p:cNvPr>
            <p:cNvSpPr/>
            <p:nvPr/>
          </p:nvSpPr>
          <p:spPr>
            <a:xfrm>
              <a:off x="686019" y="2517948"/>
              <a:ext cx="396259" cy="396259"/>
            </a:xfrm>
            <a:prstGeom prst="ellipse">
              <a:avLst/>
            </a:prstGeom>
            <a:solidFill>
              <a:srgbClr val="E305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3200" dirty="0"/>
                <a:t>3</a:t>
              </a:r>
            </a:p>
          </p:txBody>
        </p:sp>
        <p:sp>
          <p:nvSpPr>
            <p:cNvPr id="23" name="TextBox 120">
              <a:extLst>
                <a:ext uri="{FF2B5EF4-FFF2-40B4-BE49-F238E27FC236}">
                  <a16:creationId xmlns:a16="http://schemas.microsoft.com/office/drawing/2014/main" id="{4DCD7969-C9E6-4D34-9094-CAC809D683D8}"/>
                </a:ext>
              </a:extLst>
            </p:cNvPr>
            <p:cNvSpPr txBox="1"/>
            <p:nvPr/>
          </p:nvSpPr>
          <p:spPr>
            <a:xfrm>
              <a:off x="1079892" y="2453592"/>
              <a:ext cx="926187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61950" indent="-361950"/>
              <a:r>
                <a:rPr lang="fr-CA" sz="2800" b="1" dirty="0">
                  <a:solidFill>
                    <a:schemeClr val="bg1"/>
                  </a:solidFill>
                  <a:latin typeface="Roboto"/>
                </a:rPr>
                <a:t>Résultats</a:t>
              </a:r>
            </a:p>
          </p:txBody>
        </p:sp>
      </p:grpSp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62631A21-76C1-FC45-8DB8-9F6F2FB45E1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85752312"/>
              </p:ext>
            </p:extLst>
          </p:nvPr>
        </p:nvGraphicFramePr>
        <p:xfrm>
          <a:off x="324069" y="2707849"/>
          <a:ext cx="5544922" cy="23689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732788">
                  <a:extLst>
                    <a:ext uri="{9D8B030D-6E8A-4147-A177-3AD203B41FA5}">
                      <a16:colId xmlns:a16="http://schemas.microsoft.com/office/drawing/2014/main" val="3119653396"/>
                    </a:ext>
                  </a:extLst>
                </a:gridCol>
                <a:gridCol w="1299591">
                  <a:extLst>
                    <a:ext uri="{9D8B030D-6E8A-4147-A177-3AD203B41FA5}">
                      <a16:colId xmlns:a16="http://schemas.microsoft.com/office/drawing/2014/main" val="2282750993"/>
                    </a:ext>
                  </a:extLst>
                </a:gridCol>
                <a:gridCol w="1478899">
                  <a:extLst>
                    <a:ext uri="{9D8B030D-6E8A-4147-A177-3AD203B41FA5}">
                      <a16:colId xmlns:a16="http://schemas.microsoft.com/office/drawing/2014/main" val="1899447861"/>
                    </a:ext>
                  </a:extLst>
                </a:gridCol>
                <a:gridCol w="1033644">
                  <a:extLst>
                    <a:ext uri="{9D8B030D-6E8A-4147-A177-3AD203B41FA5}">
                      <a16:colId xmlns:a16="http://schemas.microsoft.com/office/drawing/2014/main" val="1704852719"/>
                    </a:ext>
                  </a:extLst>
                </a:gridCol>
              </a:tblGrid>
              <a:tr h="592225">
                <a:tc>
                  <a:txBody>
                    <a:bodyPr/>
                    <a:lstStyle/>
                    <a:p>
                      <a:pPr marL="25400" marR="34925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25"/>
                        </a:spcAft>
                      </a:pPr>
                      <a:r>
                        <a:rPr lang="fr-CA" sz="2400" kern="100" dirty="0">
                          <a:effectLst/>
                        </a:rPr>
                        <a:t> </a:t>
                      </a:r>
                      <a:endParaRPr lang="fr-CA" sz="2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b"/>
                </a:tc>
                <a:tc>
                  <a:txBody>
                    <a:bodyPr/>
                    <a:lstStyle/>
                    <a:p>
                      <a:pPr marL="25400" marR="34925" algn="ctr">
                        <a:lnSpc>
                          <a:spcPct val="107000"/>
                        </a:lnSpc>
                        <a:spcBef>
                          <a:spcPts val="75"/>
                        </a:spcBef>
                        <a:spcAft>
                          <a:spcPts val="75"/>
                        </a:spcAft>
                      </a:pPr>
                      <a:r>
                        <a:rPr lang="fr-CA" sz="2400" kern="100" dirty="0">
                          <a:effectLst/>
                        </a:rPr>
                        <a:t>Moyenne</a:t>
                      </a:r>
                      <a:endParaRPr lang="fr-CA" sz="2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b"/>
                </a:tc>
                <a:tc>
                  <a:txBody>
                    <a:bodyPr/>
                    <a:lstStyle/>
                    <a:p>
                      <a:pPr marL="25400" marR="34925" algn="ctr">
                        <a:lnSpc>
                          <a:spcPct val="107000"/>
                        </a:lnSpc>
                        <a:spcBef>
                          <a:spcPts val="75"/>
                        </a:spcBef>
                        <a:spcAft>
                          <a:spcPts val="75"/>
                        </a:spcAft>
                      </a:pPr>
                      <a:r>
                        <a:rPr lang="fr-CA" sz="2400" kern="100" dirty="0">
                          <a:effectLst/>
                        </a:rPr>
                        <a:t>Écart-type</a:t>
                      </a:r>
                      <a:endParaRPr lang="fr-CA" sz="2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b"/>
                </a:tc>
                <a:tc>
                  <a:txBody>
                    <a:bodyPr/>
                    <a:lstStyle/>
                    <a:p>
                      <a:pPr marL="25400" marR="34925" algn="ctr">
                        <a:lnSpc>
                          <a:spcPct val="107000"/>
                        </a:lnSpc>
                        <a:spcBef>
                          <a:spcPts val="75"/>
                        </a:spcBef>
                        <a:spcAft>
                          <a:spcPts val="75"/>
                        </a:spcAft>
                      </a:pPr>
                      <a:r>
                        <a:rPr lang="fr-CA" sz="2400" kern="100">
                          <a:effectLst/>
                        </a:rPr>
                        <a:t>N</a:t>
                      </a:r>
                      <a:endParaRPr lang="fr-CA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b"/>
                </a:tc>
                <a:extLst>
                  <a:ext uri="{0D108BD9-81ED-4DB2-BD59-A6C34878D82A}">
                    <a16:rowId xmlns:a16="http://schemas.microsoft.com/office/drawing/2014/main" val="1326445736"/>
                  </a:ext>
                </a:extLst>
              </a:tr>
              <a:tr h="592225">
                <a:tc>
                  <a:txBody>
                    <a:bodyPr/>
                    <a:lstStyle/>
                    <a:p>
                      <a:pPr marL="25400" marR="34925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75"/>
                        </a:spcAft>
                      </a:pPr>
                      <a:r>
                        <a:rPr lang="fr-CA" sz="2400" kern="100">
                          <a:effectLst/>
                        </a:rPr>
                        <a:t>Enseignants</a:t>
                      </a:r>
                      <a:endParaRPr lang="fr-CA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/>
                </a:tc>
                <a:tc>
                  <a:txBody>
                    <a:bodyPr/>
                    <a:lstStyle/>
                    <a:p>
                      <a:pPr marL="25400" marR="34925" algn="r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75"/>
                        </a:spcAft>
                      </a:pPr>
                      <a:r>
                        <a:rPr lang="fr-CA" sz="2400" b="1" kern="100" dirty="0">
                          <a:effectLst/>
                        </a:rPr>
                        <a:t>2,7968</a:t>
                      </a:r>
                      <a:endParaRPr lang="fr-CA" sz="2400" b="1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/>
                </a:tc>
                <a:tc>
                  <a:txBody>
                    <a:bodyPr/>
                    <a:lstStyle/>
                    <a:p>
                      <a:pPr marL="25400" marR="34925" algn="r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75"/>
                        </a:spcAft>
                      </a:pPr>
                      <a:r>
                        <a:rPr lang="fr-CA" sz="2400" kern="100">
                          <a:effectLst/>
                        </a:rPr>
                        <a:t>,99220</a:t>
                      </a:r>
                      <a:endParaRPr lang="fr-CA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/>
                </a:tc>
                <a:tc>
                  <a:txBody>
                    <a:bodyPr/>
                    <a:lstStyle/>
                    <a:p>
                      <a:pPr marL="25400" marR="34925" algn="r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75"/>
                        </a:spcAft>
                      </a:pPr>
                      <a:r>
                        <a:rPr lang="fr-CA" sz="2400" kern="100">
                          <a:effectLst/>
                        </a:rPr>
                        <a:t>310</a:t>
                      </a:r>
                      <a:endParaRPr lang="fr-CA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/>
                </a:tc>
                <a:extLst>
                  <a:ext uri="{0D108BD9-81ED-4DB2-BD59-A6C34878D82A}">
                    <a16:rowId xmlns:a16="http://schemas.microsoft.com/office/drawing/2014/main" val="2791675444"/>
                  </a:ext>
                </a:extLst>
              </a:tr>
              <a:tr h="592225">
                <a:tc>
                  <a:txBody>
                    <a:bodyPr/>
                    <a:lstStyle/>
                    <a:p>
                      <a:pPr marL="25400" marR="34925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75"/>
                        </a:spcAft>
                      </a:pPr>
                      <a:r>
                        <a:rPr lang="fr-CA" sz="2400" kern="100">
                          <a:effectLst/>
                        </a:rPr>
                        <a:t>Parents</a:t>
                      </a:r>
                      <a:endParaRPr lang="fr-CA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/>
                </a:tc>
                <a:tc>
                  <a:txBody>
                    <a:bodyPr/>
                    <a:lstStyle/>
                    <a:p>
                      <a:pPr marL="25400" marR="34925" algn="r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75"/>
                        </a:spcAft>
                      </a:pPr>
                      <a:r>
                        <a:rPr lang="fr-CA" sz="2400" kern="100">
                          <a:effectLst/>
                        </a:rPr>
                        <a:t>2,6570</a:t>
                      </a:r>
                      <a:endParaRPr lang="fr-CA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/>
                </a:tc>
                <a:tc>
                  <a:txBody>
                    <a:bodyPr/>
                    <a:lstStyle/>
                    <a:p>
                      <a:pPr marL="25400" marR="34925" algn="r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75"/>
                        </a:spcAft>
                      </a:pPr>
                      <a:r>
                        <a:rPr lang="fr-CA" sz="2400" kern="100">
                          <a:effectLst/>
                        </a:rPr>
                        <a:t>1,01792</a:t>
                      </a:r>
                      <a:endParaRPr lang="fr-CA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/>
                </a:tc>
                <a:tc>
                  <a:txBody>
                    <a:bodyPr/>
                    <a:lstStyle/>
                    <a:p>
                      <a:pPr marL="25400" marR="34925" algn="r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75"/>
                        </a:spcAft>
                      </a:pPr>
                      <a:r>
                        <a:rPr lang="fr-CA" sz="2400" kern="100">
                          <a:effectLst/>
                        </a:rPr>
                        <a:t>761</a:t>
                      </a:r>
                      <a:endParaRPr lang="fr-CA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/>
                </a:tc>
                <a:extLst>
                  <a:ext uri="{0D108BD9-81ED-4DB2-BD59-A6C34878D82A}">
                    <a16:rowId xmlns:a16="http://schemas.microsoft.com/office/drawing/2014/main" val="138394171"/>
                  </a:ext>
                </a:extLst>
              </a:tr>
              <a:tr h="592225">
                <a:tc>
                  <a:txBody>
                    <a:bodyPr/>
                    <a:lstStyle/>
                    <a:p>
                      <a:pPr marL="25400" marR="34925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75"/>
                        </a:spcAft>
                      </a:pPr>
                      <a:r>
                        <a:rPr lang="fr-CA" sz="2400" kern="100" dirty="0">
                          <a:effectLst/>
                        </a:rPr>
                        <a:t>Total</a:t>
                      </a:r>
                      <a:endParaRPr lang="fr-CA" sz="2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/>
                </a:tc>
                <a:tc>
                  <a:txBody>
                    <a:bodyPr/>
                    <a:lstStyle/>
                    <a:p>
                      <a:pPr marL="25400" marR="34925" algn="r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75"/>
                        </a:spcAft>
                      </a:pPr>
                      <a:r>
                        <a:rPr lang="fr-CA" sz="2400" kern="100">
                          <a:effectLst/>
                        </a:rPr>
                        <a:t>2,6975</a:t>
                      </a:r>
                      <a:endParaRPr lang="fr-CA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/>
                </a:tc>
                <a:tc>
                  <a:txBody>
                    <a:bodyPr/>
                    <a:lstStyle/>
                    <a:p>
                      <a:pPr marL="25400" marR="34925" algn="r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75"/>
                        </a:spcAft>
                      </a:pPr>
                      <a:r>
                        <a:rPr lang="fr-CA" sz="2400" kern="100" dirty="0">
                          <a:effectLst/>
                        </a:rPr>
                        <a:t>1,01207</a:t>
                      </a:r>
                      <a:endParaRPr lang="fr-CA" sz="2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/>
                </a:tc>
                <a:tc>
                  <a:txBody>
                    <a:bodyPr/>
                    <a:lstStyle/>
                    <a:p>
                      <a:pPr marL="25400" marR="34925" algn="r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75"/>
                        </a:spcAft>
                      </a:pPr>
                      <a:r>
                        <a:rPr lang="fr-CA" sz="2400" kern="100" dirty="0">
                          <a:effectLst/>
                        </a:rPr>
                        <a:t>1071</a:t>
                      </a:r>
                      <a:endParaRPr lang="fr-CA" sz="2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/>
                </a:tc>
                <a:extLst>
                  <a:ext uri="{0D108BD9-81ED-4DB2-BD59-A6C34878D82A}">
                    <a16:rowId xmlns:a16="http://schemas.microsoft.com/office/drawing/2014/main" val="2657042517"/>
                  </a:ext>
                </a:extLst>
              </a:tr>
            </a:tbl>
          </a:graphicData>
        </a:graphic>
      </p:graphicFrame>
      <p:sp>
        <p:nvSpPr>
          <p:cNvPr id="3" name="ZoneTexte 2">
            <a:extLst>
              <a:ext uri="{FF2B5EF4-FFF2-40B4-BE49-F238E27FC236}">
                <a16:creationId xmlns:a16="http://schemas.microsoft.com/office/drawing/2014/main" id="{AF38814A-3B47-CE39-2D34-2AE4774585D7}"/>
              </a:ext>
            </a:extLst>
          </p:cNvPr>
          <p:cNvSpPr txBox="1"/>
          <p:nvPr/>
        </p:nvSpPr>
        <p:spPr>
          <a:xfrm>
            <a:off x="324070" y="933756"/>
            <a:ext cx="5544922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800" dirty="0"/>
              <a:t>En ce moment, comme enseignant/parent en période de pandémie, je me sens </a:t>
            </a:r>
            <a:r>
              <a:rPr lang="fr-CA" sz="2800" b="1" dirty="0">
                <a:solidFill>
                  <a:srgbClr val="C00000"/>
                </a:solidFill>
              </a:rPr>
              <a:t>STRESSÉ</a:t>
            </a:r>
            <a:r>
              <a:rPr lang="fr-CA" sz="2800" dirty="0"/>
              <a:t> </a:t>
            </a:r>
          </a:p>
          <a:p>
            <a:endParaRPr lang="fr-CA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118929F9-93BA-E978-A453-1ECE41B531F7}"/>
              </a:ext>
            </a:extLst>
          </p:cNvPr>
          <p:cNvSpPr txBox="1"/>
          <p:nvPr/>
        </p:nvSpPr>
        <p:spPr>
          <a:xfrm>
            <a:off x="7160362" y="1024214"/>
            <a:ext cx="4856074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800" b="1" dirty="0"/>
              <a:t>EXPLICATIONS</a:t>
            </a:r>
          </a:p>
          <a:p>
            <a:endParaRPr lang="fr-CA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CA" sz="2800" b="1" dirty="0">
                <a:solidFill>
                  <a:srgbClr val="0070C0"/>
                </a:solidFill>
              </a:rPr>
              <a:t>Différence significative </a:t>
            </a:r>
            <a:r>
              <a:rPr lang="fr-CA" sz="2800" dirty="0"/>
              <a:t>entre les enseignants et les parents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CA" sz="2800" dirty="0"/>
              <a:t>Les </a:t>
            </a:r>
            <a:r>
              <a:rPr lang="fr-CA" sz="2800" b="1" dirty="0">
                <a:solidFill>
                  <a:srgbClr val="0070C0"/>
                </a:solidFill>
              </a:rPr>
              <a:t>enseignants</a:t>
            </a:r>
            <a:r>
              <a:rPr lang="fr-CA" sz="2800" dirty="0"/>
              <a:t> sont plus </a:t>
            </a:r>
            <a:r>
              <a:rPr lang="fr-CA" sz="2800" b="1" dirty="0">
                <a:solidFill>
                  <a:srgbClr val="C00000"/>
                </a:solidFill>
              </a:rPr>
              <a:t>STRESSÉS</a:t>
            </a:r>
            <a:r>
              <a:rPr lang="fr-CA" sz="2800" dirty="0"/>
              <a:t> que les parents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fr-CA" sz="2800" dirty="0"/>
          </a:p>
          <a:p>
            <a:endParaRPr lang="fr-CA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FBCCCF7D-9986-E4B8-B1BB-F06DB6D41D39}"/>
              </a:ext>
            </a:extLst>
          </p:cNvPr>
          <p:cNvSpPr txBox="1"/>
          <p:nvPr/>
        </p:nvSpPr>
        <p:spPr>
          <a:xfrm>
            <a:off x="782728" y="5361989"/>
            <a:ext cx="482536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2400" i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</a:t>
            </a:r>
            <a:r>
              <a:rPr lang="fr-CA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(1,1069) </a:t>
            </a:r>
            <a:r>
              <a:rPr lang="fr-CA" sz="2400" i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=</a:t>
            </a:r>
            <a:r>
              <a:rPr lang="fr-CA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4.21</a:t>
            </a:r>
            <a:r>
              <a:rPr lang="fr-CA" sz="2400" i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 </a:t>
            </a:r>
            <a:r>
              <a:rPr lang="fr-CA" sz="2400" i="1" kern="100" dirty="0">
                <a:effectLst/>
                <a:highlight>
                  <a:srgbClr val="00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 = </a:t>
            </a:r>
            <a:r>
              <a:rPr lang="fr-CA" sz="2400" kern="100" dirty="0">
                <a:effectLst/>
                <a:highlight>
                  <a:srgbClr val="00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.04;</a:t>
            </a:r>
            <a:r>
              <a:rPr lang="fr-CA" sz="2400" i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η</a:t>
            </a:r>
            <a:r>
              <a:rPr lang="fr-CA" sz="2400" i="1" kern="100" baseline="30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fr-CA" sz="2400" i="1" kern="100" baseline="-25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</a:t>
            </a:r>
            <a:r>
              <a:rPr lang="fr-CA" sz="2400" i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= .</a:t>
            </a:r>
            <a:r>
              <a:rPr lang="fr-CA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004</a:t>
            </a:r>
            <a:endParaRPr lang="fr-CA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3101035328"/>
      </p:ext>
    </p:extLst>
  </p:cSld>
  <p:clrMapOvr>
    <a:masterClrMapping/>
  </p:clrMapOvr>
  <p:transition spd="slow">
    <p:push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>
            <p:custDataLst>
              <p:tags r:id="rId1"/>
            </p:custDataLst>
          </p:nvPr>
        </p:nvSpPr>
        <p:spPr>
          <a:xfrm>
            <a:off x="0" y="0"/>
            <a:ext cx="12192000" cy="571963"/>
          </a:xfrm>
          <a:prstGeom prst="rect">
            <a:avLst/>
          </a:prstGeom>
          <a:solidFill>
            <a:srgbClr val="18144F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grpSp>
        <p:nvGrpSpPr>
          <p:cNvPr id="21" name="Group 2">
            <a:extLst>
              <a:ext uri="{FF2B5EF4-FFF2-40B4-BE49-F238E27FC236}">
                <a16:creationId xmlns:a16="http://schemas.microsoft.com/office/drawing/2014/main" id="{EDB3E402-DD92-4D8B-93B6-E7DDAEB53FA1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324069" y="48743"/>
            <a:ext cx="9655745" cy="523220"/>
            <a:chOff x="686019" y="2453592"/>
            <a:chExt cx="9655745" cy="523220"/>
          </a:xfrm>
        </p:grpSpPr>
        <p:sp>
          <p:nvSpPr>
            <p:cNvPr id="22" name="Oval 107">
              <a:extLst>
                <a:ext uri="{FF2B5EF4-FFF2-40B4-BE49-F238E27FC236}">
                  <a16:creationId xmlns:a16="http://schemas.microsoft.com/office/drawing/2014/main" id="{7E618ED0-1A3A-4151-A384-CF50ACF59BF2}"/>
                </a:ext>
              </a:extLst>
            </p:cNvPr>
            <p:cNvSpPr/>
            <p:nvPr/>
          </p:nvSpPr>
          <p:spPr>
            <a:xfrm>
              <a:off x="686019" y="2517948"/>
              <a:ext cx="396259" cy="396259"/>
            </a:xfrm>
            <a:prstGeom prst="ellipse">
              <a:avLst/>
            </a:prstGeom>
            <a:solidFill>
              <a:srgbClr val="E305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3200" dirty="0"/>
                <a:t>3</a:t>
              </a:r>
            </a:p>
          </p:txBody>
        </p:sp>
        <p:sp>
          <p:nvSpPr>
            <p:cNvPr id="23" name="TextBox 120">
              <a:extLst>
                <a:ext uri="{FF2B5EF4-FFF2-40B4-BE49-F238E27FC236}">
                  <a16:creationId xmlns:a16="http://schemas.microsoft.com/office/drawing/2014/main" id="{4DCD7969-C9E6-4D34-9094-CAC809D683D8}"/>
                </a:ext>
              </a:extLst>
            </p:cNvPr>
            <p:cNvSpPr txBox="1"/>
            <p:nvPr/>
          </p:nvSpPr>
          <p:spPr>
            <a:xfrm>
              <a:off x="1079892" y="2453592"/>
              <a:ext cx="926187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61950" indent="-361950"/>
              <a:r>
                <a:rPr lang="fr-CA" sz="2800" b="1" dirty="0">
                  <a:solidFill>
                    <a:schemeClr val="bg1"/>
                  </a:solidFill>
                  <a:latin typeface="Roboto"/>
                </a:rPr>
                <a:t>Résultats</a:t>
              </a:r>
            </a:p>
          </p:txBody>
        </p:sp>
      </p:grpSp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62631A21-76C1-FC45-8DB8-9F6F2FB45E1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00598031"/>
              </p:ext>
            </p:extLst>
          </p:nvPr>
        </p:nvGraphicFramePr>
        <p:xfrm>
          <a:off x="324069" y="2707849"/>
          <a:ext cx="5544922" cy="23689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732788">
                  <a:extLst>
                    <a:ext uri="{9D8B030D-6E8A-4147-A177-3AD203B41FA5}">
                      <a16:colId xmlns:a16="http://schemas.microsoft.com/office/drawing/2014/main" val="3119653396"/>
                    </a:ext>
                  </a:extLst>
                </a:gridCol>
                <a:gridCol w="1299591">
                  <a:extLst>
                    <a:ext uri="{9D8B030D-6E8A-4147-A177-3AD203B41FA5}">
                      <a16:colId xmlns:a16="http://schemas.microsoft.com/office/drawing/2014/main" val="2282750993"/>
                    </a:ext>
                  </a:extLst>
                </a:gridCol>
                <a:gridCol w="1478899">
                  <a:extLst>
                    <a:ext uri="{9D8B030D-6E8A-4147-A177-3AD203B41FA5}">
                      <a16:colId xmlns:a16="http://schemas.microsoft.com/office/drawing/2014/main" val="1899447861"/>
                    </a:ext>
                  </a:extLst>
                </a:gridCol>
                <a:gridCol w="1033644">
                  <a:extLst>
                    <a:ext uri="{9D8B030D-6E8A-4147-A177-3AD203B41FA5}">
                      <a16:colId xmlns:a16="http://schemas.microsoft.com/office/drawing/2014/main" val="1704852719"/>
                    </a:ext>
                  </a:extLst>
                </a:gridCol>
              </a:tblGrid>
              <a:tr h="592225">
                <a:tc>
                  <a:txBody>
                    <a:bodyPr/>
                    <a:lstStyle/>
                    <a:p>
                      <a:pPr marL="25400" marR="34925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25"/>
                        </a:spcAft>
                      </a:pPr>
                      <a:r>
                        <a:rPr lang="fr-CA" sz="2400" kern="100" dirty="0">
                          <a:effectLst/>
                        </a:rPr>
                        <a:t> </a:t>
                      </a:r>
                      <a:endParaRPr lang="fr-CA" sz="2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b"/>
                </a:tc>
                <a:tc>
                  <a:txBody>
                    <a:bodyPr/>
                    <a:lstStyle/>
                    <a:p>
                      <a:pPr marL="25400" marR="34925" algn="ctr">
                        <a:lnSpc>
                          <a:spcPct val="107000"/>
                        </a:lnSpc>
                        <a:spcBef>
                          <a:spcPts val="75"/>
                        </a:spcBef>
                        <a:spcAft>
                          <a:spcPts val="75"/>
                        </a:spcAft>
                      </a:pPr>
                      <a:r>
                        <a:rPr lang="fr-CA" sz="2400" kern="100" dirty="0">
                          <a:effectLst/>
                        </a:rPr>
                        <a:t>Moyenne</a:t>
                      </a:r>
                      <a:endParaRPr lang="fr-CA" sz="2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b"/>
                </a:tc>
                <a:tc>
                  <a:txBody>
                    <a:bodyPr/>
                    <a:lstStyle/>
                    <a:p>
                      <a:pPr marL="25400" marR="34925" algn="ctr">
                        <a:lnSpc>
                          <a:spcPct val="107000"/>
                        </a:lnSpc>
                        <a:spcBef>
                          <a:spcPts val="75"/>
                        </a:spcBef>
                        <a:spcAft>
                          <a:spcPts val="75"/>
                        </a:spcAft>
                      </a:pPr>
                      <a:r>
                        <a:rPr lang="fr-CA" sz="2400" kern="100" dirty="0">
                          <a:effectLst/>
                        </a:rPr>
                        <a:t>Écart- type</a:t>
                      </a:r>
                      <a:endParaRPr lang="fr-CA" sz="2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b"/>
                </a:tc>
                <a:tc>
                  <a:txBody>
                    <a:bodyPr/>
                    <a:lstStyle/>
                    <a:p>
                      <a:pPr marL="25400" marR="34925" algn="ctr">
                        <a:lnSpc>
                          <a:spcPct val="107000"/>
                        </a:lnSpc>
                        <a:spcBef>
                          <a:spcPts val="75"/>
                        </a:spcBef>
                        <a:spcAft>
                          <a:spcPts val="75"/>
                        </a:spcAft>
                      </a:pPr>
                      <a:r>
                        <a:rPr lang="fr-CA" sz="2400" kern="100">
                          <a:effectLst/>
                        </a:rPr>
                        <a:t>N</a:t>
                      </a:r>
                      <a:endParaRPr lang="fr-CA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b"/>
                </a:tc>
                <a:extLst>
                  <a:ext uri="{0D108BD9-81ED-4DB2-BD59-A6C34878D82A}">
                    <a16:rowId xmlns:a16="http://schemas.microsoft.com/office/drawing/2014/main" val="1326445736"/>
                  </a:ext>
                </a:extLst>
              </a:tr>
              <a:tr h="592225">
                <a:tc>
                  <a:txBody>
                    <a:bodyPr/>
                    <a:lstStyle/>
                    <a:p>
                      <a:pPr marL="25400" marR="34925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75"/>
                        </a:spcAft>
                      </a:pPr>
                      <a:r>
                        <a:rPr lang="fr-CA" sz="2400" kern="100">
                          <a:effectLst/>
                        </a:rPr>
                        <a:t>Enseignants</a:t>
                      </a:r>
                      <a:endParaRPr lang="fr-CA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/>
                </a:tc>
                <a:tc>
                  <a:txBody>
                    <a:bodyPr/>
                    <a:lstStyle/>
                    <a:p>
                      <a:pPr marL="25400" marR="34925" algn="r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75"/>
                        </a:spcAft>
                      </a:pPr>
                      <a:r>
                        <a:rPr lang="fr-CA" sz="2400" kern="100" dirty="0">
                          <a:solidFill>
                            <a:srgbClr val="010205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2,6364</a:t>
                      </a:r>
                      <a:endParaRPr lang="fr-CA" sz="2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/>
                </a:tc>
                <a:tc>
                  <a:txBody>
                    <a:bodyPr/>
                    <a:lstStyle/>
                    <a:p>
                      <a:pPr marL="25400" marR="34925" algn="r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75"/>
                        </a:spcAft>
                      </a:pPr>
                      <a:r>
                        <a:rPr lang="fr-CA" sz="2400" kern="100" dirty="0">
                          <a:solidFill>
                            <a:srgbClr val="010205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,83349</a:t>
                      </a:r>
                      <a:endParaRPr lang="fr-CA" sz="2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/>
                </a:tc>
                <a:tc>
                  <a:txBody>
                    <a:bodyPr/>
                    <a:lstStyle/>
                    <a:p>
                      <a:pPr marL="25400" marR="34925" algn="r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75"/>
                        </a:spcAft>
                      </a:pPr>
                      <a:r>
                        <a:rPr lang="fr-CA" sz="2400" kern="100">
                          <a:solidFill>
                            <a:srgbClr val="010205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308</a:t>
                      </a:r>
                      <a:endParaRPr lang="fr-CA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/>
                </a:tc>
                <a:extLst>
                  <a:ext uri="{0D108BD9-81ED-4DB2-BD59-A6C34878D82A}">
                    <a16:rowId xmlns:a16="http://schemas.microsoft.com/office/drawing/2014/main" val="2791675444"/>
                  </a:ext>
                </a:extLst>
              </a:tr>
              <a:tr h="592225">
                <a:tc>
                  <a:txBody>
                    <a:bodyPr/>
                    <a:lstStyle/>
                    <a:p>
                      <a:pPr marL="25400" marR="34925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75"/>
                        </a:spcAft>
                      </a:pPr>
                      <a:r>
                        <a:rPr lang="fr-CA" sz="2400" kern="100">
                          <a:effectLst/>
                        </a:rPr>
                        <a:t>Parents</a:t>
                      </a:r>
                      <a:endParaRPr lang="fr-CA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/>
                </a:tc>
                <a:tc>
                  <a:txBody>
                    <a:bodyPr/>
                    <a:lstStyle/>
                    <a:p>
                      <a:pPr marL="25400" marR="34925" algn="r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75"/>
                        </a:spcAft>
                      </a:pPr>
                      <a:r>
                        <a:rPr lang="fr-CA" sz="2400" b="1" kern="100" dirty="0">
                          <a:solidFill>
                            <a:srgbClr val="010205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2,7477</a:t>
                      </a:r>
                      <a:endParaRPr lang="fr-CA" sz="2400" b="1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/>
                </a:tc>
                <a:tc>
                  <a:txBody>
                    <a:bodyPr/>
                    <a:lstStyle/>
                    <a:p>
                      <a:pPr marL="25400" marR="34925" algn="r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75"/>
                        </a:spcAft>
                      </a:pPr>
                      <a:r>
                        <a:rPr lang="fr-CA" sz="2400" kern="100" dirty="0">
                          <a:solidFill>
                            <a:srgbClr val="010205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,83001</a:t>
                      </a:r>
                      <a:endParaRPr lang="fr-CA" sz="2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/>
                </a:tc>
                <a:tc>
                  <a:txBody>
                    <a:bodyPr/>
                    <a:lstStyle/>
                    <a:p>
                      <a:pPr marL="25400" marR="34925" algn="r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75"/>
                        </a:spcAft>
                      </a:pPr>
                      <a:r>
                        <a:rPr lang="fr-CA" sz="2400" kern="100" dirty="0">
                          <a:solidFill>
                            <a:srgbClr val="010205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745</a:t>
                      </a:r>
                      <a:endParaRPr lang="fr-CA" sz="2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/>
                </a:tc>
                <a:extLst>
                  <a:ext uri="{0D108BD9-81ED-4DB2-BD59-A6C34878D82A}">
                    <a16:rowId xmlns:a16="http://schemas.microsoft.com/office/drawing/2014/main" val="138394171"/>
                  </a:ext>
                </a:extLst>
              </a:tr>
              <a:tr h="592225">
                <a:tc>
                  <a:txBody>
                    <a:bodyPr/>
                    <a:lstStyle/>
                    <a:p>
                      <a:pPr marL="25400" marR="34925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75"/>
                        </a:spcAft>
                      </a:pPr>
                      <a:r>
                        <a:rPr lang="fr-CA" sz="2400" kern="100" dirty="0">
                          <a:effectLst/>
                        </a:rPr>
                        <a:t>Total</a:t>
                      </a:r>
                      <a:endParaRPr lang="fr-CA" sz="2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/>
                </a:tc>
                <a:tc>
                  <a:txBody>
                    <a:bodyPr/>
                    <a:lstStyle/>
                    <a:p>
                      <a:pPr marL="25400" marR="34925" algn="r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75"/>
                        </a:spcAft>
                      </a:pPr>
                      <a:r>
                        <a:rPr lang="fr-CA" sz="2400" kern="100">
                          <a:solidFill>
                            <a:srgbClr val="010205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2,7151</a:t>
                      </a:r>
                      <a:endParaRPr lang="fr-CA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/>
                </a:tc>
                <a:tc>
                  <a:txBody>
                    <a:bodyPr/>
                    <a:lstStyle/>
                    <a:p>
                      <a:pPr marL="25400" marR="34925" algn="r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75"/>
                        </a:spcAft>
                      </a:pPr>
                      <a:r>
                        <a:rPr lang="fr-CA" sz="2400" kern="100">
                          <a:solidFill>
                            <a:srgbClr val="010205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,83218</a:t>
                      </a:r>
                      <a:endParaRPr lang="fr-CA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/>
                </a:tc>
                <a:tc>
                  <a:txBody>
                    <a:bodyPr/>
                    <a:lstStyle/>
                    <a:p>
                      <a:pPr marL="25400" marR="34925" algn="r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75"/>
                        </a:spcAft>
                      </a:pPr>
                      <a:r>
                        <a:rPr lang="fr-CA" sz="2400" kern="100" dirty="0">
                          <a:solidFill>
                            <a:srgbClr val="010205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1053</a:t>
                      </a:r>
                      <a:endParaRPr lang="fr-CA" sz="2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/>
                </a:tc>
                <a:extLst>
                  <a:ext uri="{0D108BD9-81ED-4DB2-BD59-A6C34878D82A}">
                    <a16:rowId xmlns:a16="http://schemas.microsoft.com/office/drawing/2014/main" val="2657042517"/>
                  </a:ext>
                </a:extLst>
              </a:tr>
            </a:tbl>
          </a:graphicData>
        </a:graphic>
      </p:graphicFrame>
      <p:sp>
        <p:nvSpPr>
          <p:cNvPr id="3" name="ZoneTexte 2">
            <a:extLst>
              <a:ext uri="{FF2B5EF4-FFF2-40B4-BE49-F238E27FC236}">
                <a16:creationId xmlns:a16="http://schemas.microsoft.com/office/drawing/2014/main" id="{AF38814A-3B47-CE39-2D34-2AE4774585D7}"/>
              </a:ext>
            </a:extLst>
          </p:cNvPr>
          <p:cNvSpPr txBox="1"/>
          <p:nvPr/>
        </p:nvSpPr>
        <p:spPr>
          <a:xfrm>
            <a:off x="324070" y="933756"/>
            <a:ext cx="5544922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800" dirty="0"/>
              <a:t>En ce moment, comme enseignant/parent en période de pandémie, je me sens </a:t>
            </a:r>
            <a:r>
              <a:rPr lang="fr-CA" sz="2800" b="1" dirty="0">
                <a:solidFill>
                  <a:srgbClr val="C00000"/>
                </a:solidFill>
              </a:rPr>
              <a:t>BIEN</a:t>
            </a:r>
            <a:r>
              <a:rPr lang="fr-CA" sz="2800" dirty="0"/>
              <a:t> </a:t>
            </a:r>
          </a:p>
          <a:p>
            <a:endParaRPr lang="fr-CA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118929F9-93BA-E978-A453-1ECE41B531F7}"/>
              </a:ext>
            </a:extLst>
          </p:cNvPr>
          <p:cNvSpPr txBox="1"/>
          <p:nvPr/>
        </p:nvSpPr>
        <p:spPr>
          <a:xfrm>
            <a:off x="7160362" y="1024214"/>
            <a:ext cx="4856074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800" b="1" dirty="0"/>
              <a:t>EXPLICATIONS</a:t>
            </a:r>
          </a:p>
          <a:p>
            <a:endParaRPr lang="fr-CA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CA" sz="2800" b="1" dirty="0">
                <a:solidFill>
                  <a:srgbClr val="0070C0"/>
                </a:solidFill>
              </a:rPr>
              <a:t>Différence significative </a:t>
            </a:r>
            <a:r>
              <a:rPr lang="fr-CA" sz="2800" dirty="0"/>
              <a:t>entre les enseignants et les parents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CA" sz="2800" dirty="0"/>
              <a:t>Les </a:t>
            </a:r>
            <a:r>
              <a:rPr lang="fr-CA" sz="2800" b="1" dirty="0">
                <a:solidFill>
                  <a:srgbClr val="0070C0"/>
                </a:solidFill>
              </a:rPr>
              <a:t>parents</a:t>
            </a:r>
            <a:r>
              <a:rPr lang="fr-CA" sz="2800" dirty="0"/>
              <a:t> se sentent plus</a:t>
            </a:r>
            <a:r>
              <a:rPr lang="fr-CA" sz="2800" b="1" dirty="0">
                <a:solidFill>
                  <a:srgbClr val="C00000"/>
                </a:solidFill>
              </a:rPr>
              <a:t> BIEN</a:t>
            </a:r>
            <a:r>
              <a:rPr lang="fr-CA" sz="2800" dirty="0"/>
              <a:t> que les enseignants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fr-CA" sz="2800" dirty="0"/>
          </a:p>
          <a:p>
            <a:endParaRPr lang="fr-CA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FBCCCF7D-9986-E4B8-B1BB-F06DB6D41D39}"/>
              </a:ext>
            </a:extLst>
          </p:cNvPr>
          <p:cNvSpPr txBox="1"/>
          <p:nvPr/>
        </p:nvSpPr>
        <p:spPr>
          <a:xfrm>
            <a:off x="568434" y="5318098"/>
            <a:ext cx="5056192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2400" i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F</a:t>
            </a:r>
            <a:r>
              <a:rPr lang="fr-CA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(1,1051) </a:t>
            </a:r>
            <a:r>
              <a:rPr lang="fr-CA" sz="2400" i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=</a:t>
            </a:r>
            <a:r>
              <a:rPr lang="fr-CA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3.91</a:t>
            </a:r>
            <a:r>
              <a:rPr lang="fr-CA" sz="2400" i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 </a:t>
            </a:r>
            <a:r>
              <a:rPr lang="fr-CA" sz="2400" i="1" kern="100" dirty="0">
                <a:effectLst/>
                <a:highlight>
                  <a:srgbClr val="00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 = </a:t>
            </a:r>
            <a:r>
              <a:rPr lang="fr-CA" sz="2400" kern="100" dirty="0">
                <a:effectLst/>
                <a:highlight>
                  <a:srgbClr val="00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.048;</a:t>
            </a:r>
            <a:r>
              <a:rPr lang="fr-CA" sz="2400" i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η</a:t>
            </a:r>
            <a:r>
              <a:rPr lang="fr-CA" sz="2400" i="1" kern="100" baseline="30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fr-CA" sz="2400" i="1" kern="100" baseline="-25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</a:t>
            </a:r>
            <a:r>
              <a:rPr lang="fr-CA" sz="2400" i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= .</a:t>
            </a:r>
            <a:r>
              <a:rPr lang="fr-CA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004</a:t>
            </a:r>
            <a:endParaRPr lang="fr-CA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fr-CA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4144692739"/>
      </p:ext>
    </p:extLst>
  </p:cSld>
  <p:clrMapOvr>
    <a:masterClrMapping/>
  </p:clrMapOvr>
  <p:transition spd="slow">
    <p:push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>
            <p:custDataLst>
              <p:tags r:id="rId1"/>
            </p:custDataLst>
          </p:nvPr>
        </p:nvSpPr>
        <p:spPr>
          <a:xfrm>
            <a:off x="0" y="0"/>
            <a:ext cx="12192000" cy="571963"/>
          </a:xfrm>
          <a:prstGeom prst="rect">
            <a:avLst/>
          </a:prstGeom>
          <a:solidFill>
            <a:srgbClr val="18144F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grpSp>
        <p:nvGrpSpPr>
          <p:cNvPr id="21" name="Group 2">
            <a:extLst>
              <a:ext uri="{FF2B5EF4-FFF2-40B4-BE49-F238E27FC236}">
                <a16:creationId xmlns:a16="http://schemas.microsoft.com/office/drawing/2014/main" id="{EDB3E402-DD92-4D8B-93B6-E7DDAEB53FA1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324069" y="48743"/>
            <a:ext cx="9655745" cy="523220"/>
            <a:chOff x="686019" y="2453592"/>
            <a:chExt cx="9655745" cy="523220"/>
          </a:xfrm>
        </p:grpSpPr>
        <p:sp>
          <p:nvSpPr>
            <p:cNvPr id="22" name="Oval 107">
              <a:extLst>
                <a:ext uri="{FF2B5EF4-FFF2-40B4-BE49-F238E27FC236}">
                  <a16:creationId xmlns:a16="http://schemas.microsoft.com/office/drawing/2014/main" id="{7E618ED0-1A3A-4151-A384-CF50ACF59BF2}"/>
                </a:ext>
              </a:extLst>
            </p:cNvPr>
            <p:cNvSpPr/>
            <p:nvPr/>
          </p:nvSpPr>
          <p:spPr>
            <a:xfrm>
              <a:off x="686019" y="2517948"/>
              <a:ext cx="396259" cy="396259"/>
            </a:xfrm>
            <a:prstGeom prst="ellipse">
              <a:avLst/>
            </a:prstGeom>
            <a:solidFill>
              <a:srgbClr val="E305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3200" dirty="0"/>
                <a:t>3</a:t>
              </a:r>
            </a:p>
          </p:txBody>
        </p:sp>
        <p:sp>
          <p:nvSpPr>
            <p:cNvPr id="23" name="TextBox 120">
              <a:extLst>
                <a:ext uri="{FF2B5EF4-FFF2-40B4-BE49-F238E27FC236}">
                  <a16:creationId xmlns:a16="http://schemas.microsoft.com/office/drawing/2014/main" id="{4DCD7969-C9E6-4D34-9094-CAC809D683D8}"/>
                </a:ext>
              </a:extLst>
            </p:cNvPr>
            <p:cNvSpPr txBox="1"/>
            <p:nvPr/>
          </p:nvSpPr>
          <p:spPr>
            <a:xfrm>
              <a:off x="1079892" y="2453592"/>
              <a:ext cx="926187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61950" indent="-361950"/>
              <a:r>
                <a:rPr lang="fr-CA" sz="2800" b="1" dirty="0">
                  <a:solidFill>
                    <a:schemeClr val="bg1"/>
                  </a:solidFill>
                  <a:latin typeface="Roboto"/>
                </a:rPr>
                <a:t>Résultats</a:t>
              </a:r>
            </a:p>
          </p:txBody>
        </p:sp>
      </p:grpSp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62631A21-76C1-FC45-8DB8-9F6F2FB45E1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62124475"/>
              </p:ext>
            </p:extLst>
          </p:nvPr>
        </p:nvGraphicFramePr>
        <p:xfrm>
          <a:off x="324069" y="2707849"/>
          <a:ext cx="5544922" cy="23689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732788">
                  <a:extLst>
                    <a:ext uri="{9D8B030D-6E8A-4147-A177-3AD203B41FA5}">
                      <a16:colId xmlns:a16="http://schemas.microsoft.com/office/drawing/2014/main" val="3119653396"/>
                    </a:ext>
                  </a:extLst>
                </a:gridCol>
                <a:gridCol w="1299591">
                  <a:extLst>
                    <a:ext uri="{9D8B030D-6E8A-4147-A177-3AD203B41FA5}">
                      <a16:colId xmlns:a16="http://schemas.microsoft.com/office/drawing/2014/main" val="2282750993"/>
                    </a:ext>
                  </a:extLst>
                </a:gridCol>
                <a:gridCol w="1478899">
                  <a:extLst>
                    <a:ext uri="{9D8B030D-6E8A-4147-A177-3AD203B41FA5}">
                      <a16:colId xmlns:a16="http://schemas.microsoft.com/office/drawing/2014/main" val="1899447861"/>
                    </a:ext>
                  </a:extLst>
                </a:gridCol>
                <a:gridCol w="1033644">
                  <a:extLst>
                    <a:ext uri="{9D8B030D-6E8A-4147-A177-3AD203B41FA5}">
                      <a16:colId xmlns:a16="http://schemas.microsoft.com/office/drawing/2014/main" val="1704852719"/>
                    </a:ext>
                  </a:extLst>
                </a:gridCol>
              </a:tblGrid>
              <a:tr h="592225">
                <a:tc>
                  <a:txBody>
                    <a:bodyPr/>
                    <a:lstStyle/>
                    <a:p>
                      <a:pPr marL="25400" marR="34925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25"/>
                        </a:spcAft>
                      </a:pPr>
                      <a:r>
                        <a:rPr lang="fr-CA" sz="2400" kern="100" dirty="0">
                          <a:effectLst/>
                        </a:rPr>
                        <a:t> </a:t>
                      </a:r>
                      <a:endParaRPr lang="fr-CA" sz="2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b"/>
                </a:tc>
                <a:tc>
                  <a:txBody>
                    <a:bodyPr/>
                    <a:lstStyle/>
                    <a:p>
                      <a:pPr marL="25400" marR="34925" algn="ctr">
                        <a:lnSpc>
                          <a:spcPct val="107000"/>
                        </a:lnSpc>
                        <a:spcBef>
                          <a:spcPts val="75"/>
                        </a:spcBef>
                        <a:spcAft>
                          <a:spcPts val="75"/>
                        </a:spcAft>
                      </a:pPr>
                      <a:r>
                        <a:rPr lang="fr-CA" sz="2400" kern="100" dirty="0">
                          <a:effectLst/>
                        </a:rPr>
                        <a:t>Moyenne</a:t>
                      </a:r>
                      <a:endParaRPr lang="fr-CA" sz="2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b"/>
                </a:tc>
                <a:tc>
                  <a:txBody>
                    <a:bodyPr/>
                    <a:lstStyle/>
                    <a:p>
                      <a:pPr marL="25400" marR="34925" algn="ctr">
                        <a:lnSpc>
                          <a:spcPct val="107000"/>
                        </a:lnSpc>
                        <a:spcBef>
                          <a:spcPts val="75"/>
                        </a:spcBef>
                        <a:spcAft>
                          <a:spcPts val="75"/>
                        </a:spcAft>
                      </a:pPr>
                      <a:r>
                        <a:rPr lang="fr-CA" sz="2400" kern="100" dirty="0">
                          <a:effectLst/>
                        </a:rPr>
                        <a:t>Écart- type</a:t>
                      </a:r>
                      <a:endParaRPr lang="fr-CA" sz="2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b"/>
                </a:tc>
                <a:tc>
                  <a:txBody>
                    <a:bodyPr/>
                    <a:lstStyle/>
                    <a:p>
                      <a:pPr marL="25400" marR="34925" algn="ctr">
                        <a:lnSpc>
                          <a:spcPct val="107000"/>
                        </a:lnSpc>
                        <a:spcBef>
                          <a:spcPts val="75"/>
                        </a:spcBef>
                        <a:spcAft>
                          <a:spcPts val="75"/>
                        </a:spcAft>
                      </a:pPr>
                      <a:r>
                        <a:rPr lang="fr-CA" sz="2400" kern="100">
                          <a:effectLst/>
                        </a:rPr>
                        <a:t>N</a:t>
                      </a:r>
                      <a:endParaRPr lang="fr-CA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b"/>
                </a:tc>
                <a:extLst>
                  <a:ext uri="{0D108BD9-81ED-4DB2-BD59-A6C34878D82A}">
                    <a16:rowId xmlns:a16="http://schemas.microsoft.com/office/drawing/2014/main" val="1326445736"/>
                  </a:ext>
                </a:extLst>
              </a:tr>
              <a:tr h="592225">
                <a:tc>
                  <a:txBody>
                    <a:bodyPr/>
                    <a:lstStyle/>
                    <a:p>
                      <a:pPr marL="25400" marR="34925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75"/>
                        </a:spcAft>
                      </a:pPr>
                      <a:r>
                        <a:rPr lang="fr-CA" sz="2400" kern="100">
                          <a:effectLst/>
                        </a:rPr>
                        <a:t>Enseignants</a:t>
                      </a:r>
                      <a:endParaRPr lang="fr-CA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/>
                </a:tc>
                <a:tc>
                  <a:txBody>
                    <a:bodyPr/>
                    <a:lstStyle/>
                    <a:p>
                      <a:pPr marL="25400" marR="34925" algn="r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75"/>
                        </a:spcAft>
                      </a:pPr>
                      <a:r>
                        <a:rPr lang="fr-CA" sz="2400" kern="100" dirty="0">
                          <a:solidFill>
                            <a:srgbClr val="010205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2,3844</a:t>
                      </a:r>
                      <a:endParaRPr lang="fr-CA" sz="2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/>
                </a:tc>
                <a:tc>
                  <a:txBody>
                    <a:bodyPr/>
                    <a:lstStyle/>
                    <a:p>
                      <a:pPr marL="25400" marR="34925" algn="r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75"/>
                        </a:spcAft>
                      </a:pPr>
                      <a:r>
                        <a:rPr lang="fr-CA" sz="2400" kern="100">
                          <a:solidFill>
                            <a:srgbClr val="010205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,96448</a:t>
                      </a:r>
                      <a:endParaRPr lang="fr-CA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/>
                </a:tc>
                <a:tc>
                  <a:txBody>
                    <a:bodyPr/>
                    <a:lstStyle/>
                    <a:p>
                      <a:pPr marL="25400" marR="34925" algn="r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75"/>
                        </a:spcAft>
                      </a:pPr>
                      <a:r>
                        <a:rPr lang="fr-CA" sz="2400" kern="100">
                          <a:solidFill>
                            <a:srgbClr val="010205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307</a:t>
                      </a:r>
                      <a:endParaRPr lang="fr-CA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/>
                </a:tc>
                <a:extLst>
                  <a:ext uri="{0D108BD9-81ED-4DB2-BD59-A6C34878D82A}">
                    <a16:rowId xmlns:a16="http://schemas.microsoft.com/office/drawing/2014/main" val="2791675444"/>
                  </a:ext>
                </a:extLst>
              </a:tr>
              <a:tr h="592225">
                <a:tc>
                  <a:txBody>
                    <a:bodyPr/>
                    <a:lstStyle/>
                    <a:p>
                      <a:pPr marL="25400" marR="34925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75"/>
                        </a:spcAft>
                      </a:pPr>
                      <a:r>
                        <a:rPr lang="fr-CA" sz="2400" kern="100">
                          <a:effectLst/>
                        </a:rPr>
                        <a:t>Parents</a:t>
                      </a:r>
                      <a:endParaRPr lang="fr-CA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/>
                </a:tc>
                <a:tc>
                  <a:txBody>
                    <a:bodyPr/>
                    <a:lstStyle/>
                    <a:p>
                      <a:pPr marL="25400" marR="34925" algn="r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75"/>
                        </a:spcAft>
                      </a:pPr>
                      <a:r>
                        <a:rPr lang="fr-CA" sz="2400" b="1" kern="100" dirty="0">
                          <a:solidFill>
                            <a:srgbClr val="010205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2,5726</a:t>
                      </a:r>
                      <a:endParaRPr lang="fr-CA" sz="2400" b="1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/>
                </a:tc>
                <a:tc>
                  <a:txBody>
                    <a:bodyPr/>
                    <a:lstStyle/>
                    <a:p>
                      <a:pPr marL="25400" marR="34925" algn="r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75"/>
                        </a:spcAft>
                      </a:pPr>
                      <a:r>
                        <a:rPr lang="fr-CA" sz="2400" kern="100">
                          <a:solidFill>
                            <a:srgbClr val="010205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1,01736</a:t>
                      </a:r>
                      <a:endParaRPr lang="fr-CA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/>
                </a:tc>
                <a:tc>
                  <a:txBody>
                    <a:bodyPr/>
                    <a:lstStyle/>
                    <a:p>
                      <a:pPr marL="25400" marR="34925" algn="r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75"/>
                        </a:spcAft>
                      </a:pPr>
                      <a:r>
                        <a:rPr lang="fr-CA" sz="2400" kern="100">
                          <a:solidFill>
                            <a:srgbClr val="010205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758</a:t>
                      </a:r>
                      <a:endParaRPr lang="fr-CA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/>
                </a:tc>
                <a:extLst>
                  <a:ext uri="{0D108BD9-81ED-4DB2-BD59-A6C34878D82A}">
                    <a16:rowId xmlns:a16="http://schemas.microsoft.com/office/drawing/2014/main" val="138394171"/>
                  </a:ext>
                </a:extLst>
              </a:tr>
              <a:tr h="592225">
                <a:tc>
                  <a:txBody>
                    <a:bodyPr/>
                    <a:lstStyle/>
                    <a:p>
                      <a:pPr marL="25400" marR="34925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75"/>
                        </a:spcAft>
                      </a:pPr>
                      <a:r>
                        <a:rPr lang="fr-CA" sz="2400" kern="100" dirty="0">
                          <a:effectLst/>
                        </a:rPr>
                        <a:t>Total</a:t>
                      </a:r>
                      <a:endParaRPr lang="fr-CA" sz="2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/>
                </a:tc>
                <a:tc>
                  <a:txBody>
                    <a:bodyPr/>
                    <a:lstStyle/>
                    <a:p>
                      <a:pPr marL="25400" marR="34925" algn="r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75"/>
                        </a:spcAft>
                      </a:pPr>
                      <a:r>
                        <a:rPr lang="fr-CA" sz="2400" kern="100">
                          <a:solidFill>
                            <a:srgbClr val="010205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2,5183</a:t>
                      </a:r>
                      <a:endParaRPr lang="fr-CA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/>
                </a:tc>
                <a:tc>
                  <a:txBody>
                    <a:bodyPr/>
                    <a:lstStyle/>
                    <a:p>
                      <a:pPr marL="25400" marR="34925" algn="r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75"/>
                        </a:spcAft>
                      </a:pPr>
                      <a:r>
                        <a:rPr lang="fr-CA" sz="2400" kern="100">
                          <a:solidFill>
                            <a:srgbClr val="010205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1,00557</a:t>
                      </a:r>
                      <a:endParaRPr lang="fr-CA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/>
                </a:tc>
                <a:tc>
                  <a:txBody>
                    <a:bodyPr/>
                    <a:lstStyle/>
                    <a:p>
                      <a:pPr marL="25400" marR="34925" algn="r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75"/>
                        </a:spcAft>
                      </a:pPr>
                      <a:r>
                        <a:rPr lang="fr-CA" sz="2400" kern="100" dirty="0">
                          <a:solidFill>
                            <a:srgbClr val="010205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1065</a:t>
                      </a:r>
                      <a:endParaRPr lang="fr-CA" sz="2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/>
                </a:tc>
                <a:extLst>
                  <a:ext uri="{0D108BD9-81ED-4DB2-BD59-A6C34878D82A}">
                    <a16:rowId xmlns:a16="http://schemas.microsoft.com/office/drawing/2014/main" val="2657042517"/>
                  </a:ext>
                </a:extLst>
              </a:tr>
            </a:tbl>
          </a:graphicData>
        </a:graphic>
      </p:graphicFrame>
      <p:sp>
        <p:nvSpPr>
          <p:cNvPr id="3" name="ZoneTexte 2">
            <a:extLst>
              <a:ext uri="{FF2B5EF4-FFF2-40B4-BE49-F238E27FC236}">
                <a16:creationId xmlns:a16="http://schemas.microsoft.com/office/drawing/2014/main" id="{AF38814A-3B47-CE39-2D34-2AE4774585D7}"/>
              </a:ext>
            </a:extLst>
          </p:cNvPr>
          <p:cNvSpPr txBox="1"/>
          <p:nvPr/>
        </p:nvSpPr>
        <p:spPr>
          <a:xfrm>
            <a:off x="324070" y="933756"/>
            <a:ext cx="5544922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800" dirty="0"/>
              <a:t>En ce moment, comme enseignant/parent en période de pandémie, je me sens </a:t>
            </a:r>
            <a:r>
              <a:rPr lang="fr-CA" sz="2800" b="1" dirty="0">
                <a:solidFill>
                  <a:srgbClr val="C00000"/>
                </a:solidFill>
              </a:rPr>
              <a:t>INQUIET</a:t>
            </a:r>
            <a:r>
              <a:rPr lang="fr-CA" sz="2800" dirty="0">
                <a:solidFill>
                  <a:srgbClr val="C00000"/>
                </a:solidFill>
              </a:rPr>
              <a:t> </a:t>
            </a:r>
            <a:r>
              <a:rPr lang="fr-CA" sz="2800" dirty="0"/>
              <a:t> </a:t>
            </a:r>
          </a:p>
          <a:p>
            <a:endParaRPr lang="fr-CA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118929F9-93BA-E978-A453-1ECE41B531F7}"/>
              </a:ext>
            </a:extLst>
          </p:cNvPr>
          <p:cNvSpPr txBox="1"/>
          <p:nvPr/>
        </p:nvSpPr>
        <p:spPr>
          <a:xfrm>
            <a:off x="7160362" y="1024214"/>
            <a:ext cx="4856074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800" b="1" dirty="0"/>
              <a:t>EXPLICATIONS</a:t>
            </a:r>
          </a:p>
          <a:p>
            <a:endParaRPr lang="fr-CA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CA" sz="2800" b="1" dirty="0">
                <a:solidFill>
                  <a:srgbClr val="0070C0"/>
                </a:solidFill>
              </a:rPr>
              <a:t>Différence significative </a:t>
            </a:r>
            <a:r>
              <a:rPr lang="fr-CA" sz="2800" dirty="0"/>
              <a:t>entre les enseignants et les parents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CA" sz="2800" dirty="0"/>
              <a:t>Les </a:t>
            </a:r>
            <a:r>
              <a:rPr lang="fr-CA" sz="2800" b="1" dirty="0">
                <a:solidFill>
                  <a:srgbClr val="0070C0"/>
                </a:solidFill>
              </a:rPr>
              <a:t>parents</a:t>
            </a:r>
            <a:r>
              <a:rPr lang="fr-CA" sz="2800" dirty="0"/>
              <a:t> se sentent plus</a:t>
            </a:r>
            <a:r>
              <a:rPr lang="fr-CA" sz="2800" b="1" dirty="0">
                <a:solidFill>
                  <a:srgbClr val="C00000"/>
                </a:solidFill>
              </a:rPr>
              <a:t> INQUIETS</a:t>
            </a:r>
            <a:r>
              <a:rPr lang="fr-CA" sz="2800" dirty="0"/>
              <a:t> que les enseignants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fr-CA" sz="2800" dirty="0"/>
          </a:p>
          <a:p>
            <a:endParaRPr lang="fr-CA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FBCCCF7D-9986-E4B8-B1BB-F06DB6D41D39}"/>
              </a:ext>
            </a:extLst>
          </p:cNvPr>
          <p:cNvSpPr txBox="1"/>
          <p:nvPr/>
        </p:nvSpPr>
        <p:spPr>
          <a:xfrm>
            <a:off x="568434" y="5318098"/>
            <a:ext cx="5056192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2400" i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F</a:t>
            </a:r>
            <a:r>
              <a:rPr lang="fr-CA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(1,1063) </a:t>
            </a:r>
            <a:r>
              <a:rPr lang="fr-CA" sz="2400" i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=</a:t>
            </a:r>
            <a:r>
              <a:rPr lang="fr-CA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7.70</a:t>
            </a:r>
            <a:r>
              <a:rPr lang="fr-CA" sz="2400" i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 </a:t>
            </a:r>
            <a:r>
              <a:rPr lang="fr-CA" sz="2400" i="1" kern="100" dirty="0">
                <a:effectLst/>
                <a:highlight>
                  <a:srgbClr val="00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 = </a:t>
            </a:r>
            <a:r>
              <a:rPr lang="fr-CA" sz="2400" kern="100" dirty="0">
                <a:effectLst/>
                <a:highlight>
                  <a:srgbClr val="00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.006;</a:t>
            </a:r>
            <a:r>
              <a:rPr lang="fr-CA" sz="2400" i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η</a:t>
            </a:r>
            <a:r>
              <a:rPr lang="fr-CA" sz="2400" i="1" kern="100" baseline="30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fr-CA" sz="2400" i="1" kern="100" baseline="-25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</a:t>
            </a:r>
            <a:r>
              <a:rPr lang="fr-CA" sz="2400" i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= .</a:t>
            </a:r>
            <a:r>
              <a:rPr lang="fr-CA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007</a:t>
            </a:r>
            <a:endParaRPr lang="fr-CA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fr-CA" sz="2400" i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fr-CA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fr-CA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1483112303"/>
      </p:ext>
    </p:extLst>
  </p:cSld>
  <p:clrMapOvr>
    <a:masterClrMapping/>
  </p:clrMapOvr>
  <p:transition spd="slow">
    <p:push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>
            <p:custDataLst>
              <p:tags r:id="rId1"/>
            </p:custDataLst>
          </p:nvPr>
        </p:nvSpPr>
        <p:spPr>
          <a:xfrm>
            <a:off x="0" y="0"/>
            <a:ext cx="12192000" cy="571963"/>
          </a:xfrm>
          <a:prstGeom prst="rect">
            <a:avLst/>
          </a:prstGeom>
          <a:solidFill>
            <a:srgbClr val="18144F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grpSp>
        <p:nvGrpSpPr>
          <p:cNvPr id="21" name="Group 2">
            <a:extLst>
              <a:ext uri="{FF2B5EF4-FFF2-40B4-BE49-F238E27FC236}">
                <a16:creationId xmlns:a16="http://schemas.microsoft.com/office/drawing/2014/main" id="{EDB3E402-DD92-4D8B-93B6-E7DDAEB53FA1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324069" y="48743"/>
            <a:ext cx="9655745" cy="523220"/>
            <a:chOff x="686019" y="2453592"/>
            <a:chExt cx="9655745" cy="523220"/>
          </a:xfrm>
        </p:grpSpPr>
        <p:sp>
          <p:nvSpPr>
            <p:cNvPr id="22" name="Oval 107">
              <a:extLst>
                <a:ext uri="{FF2B5EF4-FFF2-40B4-BE49-F238E27FC236}">
                  <a16:creationId xmlns:a16="http://schemas.microsoft.com/office/drawing/2014/main" id="{7E618ED0-1A3A-4151-A384-CF50ACF59BF2}"/>
                </a:ext>
              </a:extLst>
            </p:cNvPr>
            <p:cNvSpPr/>
            <p:nvPr/>
          </p:nvSpPr>
          <p:spPr>
            <a:xfrm>
              <a:off x="686019" y="2517948"/>
              <a:ext cx="396259" cy="396259"/>
            </a:xfrm>
            <a:prstGeom prst="ellipse">
              <a:avLst/>
            </a:prstGeom>
            <a:solidFill>
              <a:srgbClr val="E305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3200" dirty="0"/>
                <a:t>3</a:t>
              </a:r>
            </a:p>
          </p:txBody>
        </p:sp>
        <p:sp>
          <p:nvSpPr>
            <p:cNvPr id="23" name="TextBox 120">
              <a:extLst>
                <a:ext uri="{FF2B5EF4-FFF2-40B4-BE49-F238E27FC236}">
                  <a16:creationId xmlns:a16="http://schemas.microsoft.com/office/drawing/2014/main" id="{4DCD7969-C9E6-4D34-9094-CAC809D683D8}"/>
                </a:ext>
              </a:extLst>
            </p:cNvPr>
            <p:cNvSpPr txBox="1"/>
            <p:nvPr/>
          </p:nvSpPr>
          <p:spPr>
            <a:xfrm>
              <a:off x="1079892" y="2453592"/>
              <a:ext cx="926187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61950" indent="-361950"/>
              <a:r>
                <a:rPr lang="fr-CA" sz="2800" b="1" dirty="0">
                  <a:solidFill>
                    <a:schemeClr val="bg1"/>
                  </a:solidFill>
                  <a:latin typeface="Roboto"/>
                </a:rPr>
                <a:t>Résultats</a:t>
              </a:r>
            </a:p>
          </p:txBody>
        </p:sp>
      </p:grpSp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62631A21-76C1-FC45-8DB8-9F6F2FB45E1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68101619"/>
              </p:ext>
            </p:extLst>
          </p:nvPr>
        </p:nvGraphicFramePr>
        <p:xfrm>
          <a:off x="324069" y="2707849"/>
          <a:ext cx="5544922" cy="23689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732788">
                  <a:extLst>
                    <a:ext uri="{9D8B030D-6E8A-4147-A177-3AD203B41FA5}">
                      <a16:colId xmlns:a16="http://schemas.microsoft.com/office/drawing/2014/main" val="3119653396"/>
                    </a:ext>
                  </a:extLst>
                </a:gridCol>
                <a:gridCol w="1299591">
                  <a:extLst>
                    <a:ext uri="{9D8B030D-6E8A-4147-A177-3AD203B41FA5}">
                      <a16:colId xmlns:a16="http://schemas.microsoft.com/office/drawing/2014/main" val="2282750993"/>
                    </a:ext>
                  </a:extLst>
                </a:gridCol>
                <a:gridCol w="1478899">
                  <a:extLst>
                    <a:ext uri="{9D8B030D-6E8A-4147-A177-3AD203B41FA5}">
                      <a16:colId xmlns:a16="http://schemas.microsoft.com/office/drawing/2014/main" val="1899447861"/>
                    </a:ext>
                  </a:extLst>
                </a:gridCol>
                <a:gridCol w="1033644">
                  <a:extLst>
                    <a:ext uri="{9D8B030D-6E8A-4147-A177-3AD203B41FA5}">
                      <a16:colId xmlns:a16="http://schemas.microsoft.com/office/drawing/2014/main" val="1704852719"/>
                    </a:ext>
                  </a:extLst>
                </a:gridCol>
              </a:tblGrid>
              <a:tr h="592225">
                <a:tc>
                  <a:txBody>
                    <a:bodyPr/>
                    <a:lstStyle/>
                    <a:p>
                      <a:pPr marL="25400" marR="34925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25"/>
                        </a:spcAft>
                      </a:pPr>
                      <a:r>
                        <a:rPr lang="fr-CA" sz="2400" kern="100" dirty="0">
                          <a:effectLst/>
                        </a:rPr>
                        <a:t> </a:t>
                      </a:r>
                      <a:endParaRPr lang="fr-CA" sz="2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b"/>
                </a:tc>
                <a:tc>
                  <a:txBody>
                    <a:bodyPr/>
                    <a:lstStyle/>
                    <a:p>
                      <a:pPr marL="25400" marR="34925" algn="ctr">
                        <a:lnSpc>
                          <a:spcPct val="107000"/>
                        </a:lnSpc>
                        <a:spcBef>
                          <a:spcPts val="75"/>
                        </a:spcBef>
                        <a:spcAft>
                          <a:spcPts val="75"/>
                        </a:spcAft>
                      </a:pPr>
                      <a:r>
                        <a:rPr lang="fr-CA" sz="2400" kern="100" dirty="0">
                          <a:effectLst/>
                        </a:rPr>
                        <a:t>Moyenne</a:t>
                      </a:r>
                      <a:endParaRPr lang="fr-CA" sz="2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b"/>
                </a:tc>
                <a:tc>
                  <a:txBody>
                    <a:bodyPr/>
                    <a:lstStyle/>
                    <a:p>
                      <a:pPr marL="25400" marR="34925" algn="ctr">
                        <a:lnSpc>
                          <a:spcPct val="107000"/>
                        </a:lnSpc>
                        <a:spcBef>
                          <a:spcPts val="75"/>
                        </a:spcBef>
                        <a:spcAft>
                          <a:spcPts val="75"/>
                        </a:spcAft>
                      </a:pPr>
                      <a:r>
                        <a:rPr lang="fr-CA" sz="2400" kern="100" dirty="0">
                          <a:effectLst/>
                        </a:rPr>
                        <a:t>Écart- type</a:t>
                      </a:r>
                      <a:endParaRPr lang="fr-CA" sz="2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b"/>
                </a:tc>
                <a:tc>
                  <a:txBody>
                    <a:bodyPr/>
                    <a:lstStyle/>
                    <a:p>
                      <a:pPr marL="25400" marR="34925" algn="ctr">
                        <a:lnSpc>
                          <a:spcPct val="107000"/>
                        </a:lnSpc>
                        <a:spcBef>
                          <a:spcPts val="75"/>
                        </a:spcBef>
                        <a:spcAft>
                          <a:spcPts val="75"/>
                        </a:spcAft>
                      </a:pPr>
                      <a:r>
                        <a:rPr lang="fr-CA" sz="2400" kern="100">
                          <a:effectLst/>
                        </a:rPr>
                        <a:t>N</a:t>
                      </a:r>
                      <a:endParaRPr lang="fr-CA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b"/>
                </a:tc>
                <a:extLst>
                  <a:ext uri="{0D108BD9-81ED-4DB2-BD59-A6C34878D82A}">
                    <a16:rowId xmlns:a16="http://schemas.microsoft.com/office/drawing/2014/main" val="1326445736"/>
                  </a:ext>
                </a:extLst>
              </a:tr>
              <a:tr h="592225">
                <a:tc>
                  <a:txBody>
                    <a:bodyPr/>
                    <a:lstStyle/>
                    <a:p>
                      <a:pPr marL="25400" marR="34925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75"/>
                        </a:spcAft>
                      </a:pPr>
                      <a:r>
                        <a:rPr lang="fr-CA" sz="2400" kern="100">
                          <a:effectLst/>
                        </a:rPr>
                        <a:t>Enseignants</a:t>
                      </a:r>
                      <a:endParaRPr lang="fr-CA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/>
                </a:tc>
                <a:tc>
                  <a:txBody>
                    <a:bodyPr/>
                    <a:lstStyle/>
                    <a:p>
                      <a:pPr marL="25400" marR="34925" algn="r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75"/>
                        </a:spcAft>
                      </a:pPr>
                      <a:r>
                        <a:rPr lang="fr-CA" sz="2400" b="1" kern="100" dirty="0">
                          <a:solidFill>
                            <a:srgbClr val="010205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2,7647</a:t>
                      </a:r>
                      <a:endParaRPr lang="fr-CA" sz="2400" b="1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/>
                </a:tc>
                <a:tc>
                  <a:txBody>
                    <a:bodyPr/>
                    <a:lstStyle/>
                    <a:p>
                      <a:pPr marL="25400" marR="34925" algn="r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75"/>
                        </a:spcAft>
                      </a:pPr>
                      <a:r>
                        <a:rPr lang="fr-CA" sz="2400" kern="100" dirty="0">
                          <a:solidFill>
                            <a:srgbClr val="010205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,81192</a:t>
                      </a:r>
                      <a:endParaRPr lang="fr-CA" sz="2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/>
                </a:tc>
                <a:tc>
                  <a:txBody>
                    <a:bodyPr/>
                    <a:lstStyle/>
                    <a:p>
                      <a:pPr marL="25400" marR="34925" algn="r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75"/>
                        </a:spcAft>
                      </a:pPr>
                      <a:r>
                        <a:rPr lang="fr-CA" sz="2400" kern="100">
                          <a:solidFill>
                            <a:srgbClr val="010205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306</a:t>
                      </a:r>
                      <a:endParaRPr lang="fr-CA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/>
                </a:tc>
                <a:extLst>
                  <a:ext uri="{0D108BD9-81ED-4DB2-BD59-A6C34878D82A}">
                    <a16:rowId xmlns:a16="http://schemas.microsoft.com/office/drawing/2014/main" val="2791675444"/>
                  </a:ext>
                </a:extLst>
              </a:tr>
              <a:tr h="592225">
                <a:tc>
                  <a:txBody>
                    <a:bodyPr/>
                    <a:lstStyle/>
                    <a:p>
                      <a:pPr marL="25400" marR="34925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75"/>
                        </a:spcAft>
                      </a:pPr>
                      <a:r>
                        <a:rPr lang="fr-CA" sz="2400" kern="100">
                          <a:effectLst/>
                        </a:rPr>
                        <a:t>Parents</a:t>
                      </a:r>
                      <a:endParaRPr lang="fr-CA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/>
                </a:tc>
                <a:tc>
                  <a:txBody>
                    <a:bodyPr/>
                    <a:lstStyle/>
                    <a:p>
                      <a:pPr marL="25400" marR="34925" algn="r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75"/>
                        </a:spcAft>
                      </a:pPr>
                      <a:r>
                        <a:rPr lang="fr-CA" sz="2400" kern="100">
                          <a:solidFill>
                            <a:srgbClr val="010205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2,5829</a:t>
                      </a:r>
                      <a:endParaRPr lang="fr-CA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/>
                </a:tc>
                <a:tc>
                  <a:txBody>
                    <a:bodyPr/>
                    <a:lstStyle/>
                    <a:p>
                      <a:pPr marL="25400" marR="34925" algn="r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75"/>
                        </a:spcAft>
                      </a:pPr>
                      <a:r>
                        <a:rPr lang="fr-CA" sz="2400" kern="100">
                          <a:solidFill>
                            <a:srgbClr val="010205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,87801</a:t>
                      </a:r>
                      <a:endParaRPr lang="fr-CA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/>
                </a:tc>
                <a:tc>
                  <a:txBody>
                    <a:bodyPr/>
                    <a:lstStyle/>
                    <a:p>
                      <a:pPr marL="25400" marR="34925" algn="r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75"/>
                        </a:spcAft>
                      </a:pPr>
                      <a:r>
                        <a:rPr lang="fr-CA" sz="2400" kern="100">
                          <a:solidFill>
                            <a:srgbClr val="010205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748</a:t>
                      </a:r>
                      <a:endParaRPr lang="fr-CA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/>
                </a:tc>
                <a:extLst>
                  <a:ext uri="{0D108BD9-81ED-4DB2-BD59-A6C34878D82A}">
                    <a16:rowId xmlns:a16="http://schemas.microsoft.com/office/drawing/2014/main" val="138394171"/>
                  </a:ext>
                </a:extLst>
              </a:tr>
              <a:tr h="592225">
                <a:tc>
                  <a:txBody>
                    <a:bodyPr/>
                    <a:lstStyle/>
                    <a:p>
                      <a:pPr marL="25400" marR="34925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75"/>
                        </a:spcAft>
                      </a:pPr>
                      <a:r>
                        <a:rPr lang="fr-CA" sz="2400" kern="100" dirty="0">
                          <a:effectLst/>
                        </a:rPr>
                        <a:t>Total</a:t>
                      </a:r>
                      <a:endParaRPr lang="fr-CA" sz="2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/>
                </a:tc>
                <a:tc>
                  <a:txBody>
                    <a:bodyPr/>
                    <a:lstStyle/>
                    <a:p>
                      <a:pPr marL="25400" marR="34925" algn="r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75"/>
                        </a:spcAft>
                      </a:pPr>
                      <a:r>
                        <a:rPr lang="fr-CA" sz="2400" kern="100">
                          <a:solidFill>
                            <a:srgbClr val="010205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2,6357</a:t>
                      </a:r>
                      <a:endParaRPr lang="fr-CA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/>
                </a:tc>
                <a:tc>
                  <a:txBody>
                    <a:bodyPr/>
                    <a:lstStyle/>
                    <a:p>
                      <a:pPr marL="25400" marR="34925" algn="r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75"/>
                        </a:spcAft>
                      </a:pPr>
                      <a:r>
                        <a:rPr lang="fr-CA" sz="2400" kern="100">
                          <a:solidFill>
                            <a:srgbClr val="010205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,86292</a:t>
                      </a:r>
                      <a:endParaRPr lang="fr-CA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/>
                </a:tc>
                <a:tc>
                  <a:txBody>
                    <a:bodyPr/>
                    <a:lstStyle/>
                    <a:p>
                      <a:pPr marL="25400" marR="34925" algn="r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75"/>
                        </a:spcAft>
                      </a:pPr>
                      <a:r>
                        <a:rPr lang="fr-CA" sz="2400" kern="100" dirty="0">
                          <a:solidFill>
                            <a:srgbClr val="010205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1054</a:t>
                      </a:r>
                      <a:endParaRPr lang="fr-CA" sz="2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/>
                </a:tc>
                <a:extLst>
                  <a:ext uri="{0D108BD9-81ED-4DB2-BD59-A6C34878D82A}">
                    <a16:rowId xmlns:a16="http://schemas.microsoft.com/office/drawing/2014/main" val="2657042517"/>
                  </a:ext>
                </a:extLst>
              </a:tr>
            </a:tbl>
          </a:graphicData>
        </a:graphic>
      </p:graphicFrame>
      <p:sp>
        <p:nvSpPr>
          <p:cNvPr id="3" name="ZoneTexte 2">
            <a:extLst>
              <a:ext uri="{FF2B5EF4-FFF2-40B4-BE49-F238E27FC236}">
                <a16:creationId xmlns:a16="http://schemas.microsoft.com/office/drawing/2014/main" id="{AF38814A-3B47-CE39-2D34-2AE4774585D7}"/>
              </a:ext>
            </a:extLst>
          </p:cNvPr>
          <p:cNvSpPr txBox="1"/>
          <p:nvPr/>
        </p:nvSpPr>
        <p:spPr>
          <a:xfrm>
            <a:off x="324070" y="933756"/>
            <a:ext cx="5544922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800" dirty="0"/>
              <a:t>En ce moment, comme enseignant/parent en période de pandémie, je me sens</a:t>
            </a:r>
            <a:r>
              <a:rPr lang="fr-CA" sz="2800" b="1" dirty="0">
                <a:solidFill>
                  <a:srgbClr val="C00000"/>
                </a:solidFill>
              </a:rPr>
              <a:t> CONFIANT</a:t>
            </a:r>
            <a:endParaRPr lang="fr-CA" sz="2800" dirty="0"/>
          </a:p>
          <a:p>
            <a:endParaRPr lang="fr-CA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118929F9-93BA-E978-A453-1ECE41B531F7}"/>
              </a:ext>
            </a:extLst>
          </p:cNvPr>
          <p:cNvSpPr txBox="1"/>
          <p:nvPr/>
        </p:nvSpPr>
        <p:spPr>
          <a:xfrm>
            <a:off x="7160362" y="1024214"/>
            <a:ext cx="4856074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800" b="1" dirty="0"/>
              <a:t>EXPLICATIONS</a:t>
            </a:r>
          </a:p>
          <a:p>
            <a:endParaRPr lang="fr-CA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CA" sz="2800" b="1" dirty="0">
                <a:solidFill>
                  <a:srgbClr val="0070C0"/>
                </a:solidFill>
              </a:rPr>
              <a:t>Différence significative </a:t>
            </a:r>
            <a:r>
              <a:rPr lang="fr-CA" sz="2800" dirty="0"/>
              <a:t>entre les enseignants et les parents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CA" sz="2800" dirty="0"/>
              <a:t>Les </a:t>
            </a:r>
            <a:r>
              <a:rPr lang="fr-CA" sz="2800" b="1" dirty="0">
                <a:solidFill>
                  <a:srgbClr val="0070C0"/>
                </a:solidFill>
              </a:rPr>
              <a:t>enseignants</a:t>
            </a:r>
            <a:r>
              <a:rPr lang="fr-CA" sz="2800" dirty="0"/>
              <a:t> sont plus</a:t>
            </a:r>
            <a:r>
              <a:rPr lang="fr-CA" sz="2800" b="1" dirty="0">
                <a:solidFill>
                  <a:srgbClr val="C00000"/>
                </a:solidFill>
              </a:rPr>
              <a:t> CONFIANTS </a:t>
            </a:r>
            <a:r>
              <a:rPr lang="fr-CA" sz="2800" dirty="0"/>
              <a:t>que les parents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fr-CA" sz="2800" dirty="0"/>
          </a:p>
          <a:p>
            <a:endParaRPr lang="fr-CA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FBCCCF7D-9986-E4B8-B1BB-F06DB6D41D39}"/>
              </a:ext>
            </a:extLst>
          </p:cNvPr>
          <p:cNvSpPr txBox="1"/>
          <p:nvPr/>
        </p:nvSpPr>
        <p:spPr>
          <a:xfrm>
            <a:off x="568434" y="5318098"/>
            <a:ext cx="5056192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2400" i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F</a:t>
            </a:r>
            <a:r>
              <a:rPr lang="fr-CA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(1,1052) </a:t>
            </a:r>
            <a:r>
              <a:rPr lang="fr-CA" sz="2400" i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=</a:t>
            </a:r>
            <a:r>
              <a:rPr lang="fr-CA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9.72</a:t>
            </a:r>
            <a:r>
              <a:rPr lang="fr-CA" sz="2400" i="1" kern="100" dirty="0">
                <a:effectLst/>
                <a:highlight>
                  <a:srgbClr val="00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 p = </a:t>
            </a:r>
            <a:r>
              <a:rPr lang="fr-CA" sz="2400" kern="100" dirty="0">
                <a:effectLst/>
                <a:highlight>
                  <a:srgbClr val="00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.002</a:t>
            </a:r>
            <a:r>
              <a:rPr lang="fr-CA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  <a:r>
              <a:rPr lang="fr-CA" sz="2400" i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η</a:t>
            </a:r>
            <a:r>
              <a:rPr lang="fr-CA" sz="2400" i="1" kern="100" baseline="30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fr-CA" sz="2400" i="1" kern="100" baseline="-25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</a:t>
            </a:r>
            <a:r>
              <a:rPr lang="fr-CA" sz="2400" i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= .</a:t>
            </a:r>
            <a:r>
              <a:rPr lang="fr-CA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009</a:t>
            </a:r>
            <a:endParaRPr lang="fr-CA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fr-CA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fr-CA" sz="2400" i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fr-CA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fr-CA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fr-CA" sz="2400" dirty="0"/>
          </a:p>
        </p:txBody>
      </p:sp>
    </p:spTree>
    <p:extLst>
      <p:ext uri="{BB962C8B-B14F-4D97-AF65-F5344CB8AC3E}">
        <p14:creationId xmlns:p14="http://schemas.microsoft.com/office/powerpoint/2010/main" val="551548278"/>
      </p:ext>
    </p:extLst>
  </p:cSld>
  <p:clrMapOvr>
    <a:masterClrMapping/>
  </p:clrMapOvr>
  <p:transition spd="slow">
    <p:push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>
            <p:custDataLst>
              <p:tags r:id="rId1"/>
            </p:custDataLst>
          </p:nvPr>
        </p:nvSpPr>
        <p:spPr>
          <a:xfrm>
            <a:off x="0" y="0"/>
            <a:ext cx="12192000" cy="571963"/>
          </a:xfrm>
          <a:prstGeom prst="rect">
            <a:avLst/>
          </a:prstGeom>
          <a:solidFill>
            <a:srgbClr val="18144F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grpSp>
        <p:nvGrpSpPr>
          <p:cNvPr id="21" name="Group 2">
            <a:extLst>
              <a:ext uri="{FF2B5EF4-FFF2-40B4-BE49-F238E27FC236}">
                <a16:creationId xmlns:a16="http://schemas.microsoft.com/office/drawing/2014/main" id="{EDB3E402-DD92-4D8B-93B6-E7DDAEB53FA1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324069" y="48743"/>
            <a:ext cx="9655745" cy="523220"/>
            <a:chOff x="686019" y="2453592"/>
            <a:chExt cx="9655745" cy="523220"/>
          </a:xfrm>
        </p:grpSpPr>
        <p:sp>
          <p:nvSpPr>
            <p:cNvPr id="22" name="Oval 107">
              <a:extLst>
                <a:ext uri="{FF2B5EF4-FFF2-40B4-BE49-F238E27FC236}">
                  <a16:creationId xmlns:a16="http://schemas.microsoft.com/office/drawing/2014/main" id="{7E618ED0-1A3A-4151-A384-CF50ACF59BF2}"/>
                </a:ext>
              </a:extLst>
            </p:cNvPr>
            <p:cNvSpPr/>
            <p:nvPr/>
          </p:nvSpPr>
          <p:spPr>
            <a:xfrm>
              <a:off x="686019" y="2517948"/>
              <a:ext cx="396259" cy="396259"/>
            </a:xfrm>
            <a:prstGeom prst="ellipse">
              <a:avLst/>
            </a:prstGeom>
            <a:solidFill>
              <a:srgbClr val="E305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3200" dirty="0"/>
                <a:t>3</a:t>
              </a:r>
            </a:p>
          </p:txBody>
        </p:sp>
        <p:sp>
          <p:nvSpPr>
            <p:cNvPr id="23" name="TextBox 120">
              <a:extLst>
                <a:ext uri="{FF2B5EF4-FFF2-40B4-BE49-F238E27FC236}">
                  <a16:creationId xmlns:a16="http://schemas.microsoft.com/office/drawing/2014/main" id="{4DCD7969-C9E6-4D34-9094-CAC809D683D8}"/>
                </a:ext>
              </a:extLst>
            </p:cNvPr>
            <p:cNvSpPr txBox="1"/>
            <p:nvPr/>
          </p:nvSpPr>
          <p:spPr>
            <a:xfrm>
              <a:off x="1079892" y="2453592"/>
              <a:ext cx="926187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61950" indent="-361950"/>
              <a:r>
                <a:rPr lang="fr-CA" sz="2800" b="1" dirty="0">
                  <a:solidFill>
                    <a:schemeClr val="bg1"/>
                  </a:solidFill>
                  <a:latin typeface="Roboto"/>
                </a:rPr>
                <a:t>Résultats</a:t>
              </a:r>
            </a:p>
          </p:txBody>
        </p:sp>
      </p:grpSp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62631A21-76C1-FC45-8DB8-9F6F2FB45E1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68755748"/>
              </p:ext>
            </p:extLst>
          </p:nvPr>
        </p:nvGraphicFramePr>
        <p:xfrm>
          <a:off x="324069" y="2707849"/>
          <a:ext cx="5544922" cy="23689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732788">
                  <a:extLst>
                    <a:ext uri="{9D8B030D-6E8A-4147-A177-3AD203B41FA5}">
                      <a16:colId xmlns:a16="http://schemas.microsoft.com/office/drawing/2014/main" val="3119653396"/>
                    </a:ext>
                  </a:extLst>
                </a:gridCol>
                <a:gridCol w="1299591">
                  <a:extLst>
                    <a:ext uri="{9D8B030D-6E8A-4147-A177-3AD203B41FA5}">
                      <a16:colId xmlns:a16="http://schemas.microsoft.com/office/drawing/2014/main" val="2282750993"/>
                    </a:ext>
                  </a:extLst>
                </a:gridCol>
                <a:gridCol w="1478899">
                  <a:extLst>
                    <a:ext uri="{9D8B030D-6E8A-4147-A177-3AD203B41FA5}">
                      <a16:colId xmlns:a16="http://schemas.microsoft.com/office/drawing/2014/main" val="1899447861"/>
                    </a:ext>
                  </a:extLst>
                </a:gridCol>
                <a:gridCol w="1033644">
                  <a:extLst>
                    <a:ext uri="{9D8B030D-6E8A-4147-A177-3AD203B41FA5}">
                      <a16:colId xmlns:a16="http://schemas.microsoft.com/office/drawing/2014/main" val="1704852719"/>
                    </a:ext>
                  </a:extLst>
                </a:gridCol>
              </a:tblGrid>
              <a:tr h="592225">
                <a:tc>
                  <a:txBody>
                    <a:bodyPr/>
                    <a:lstStyle/>
                    <a:p>
                      <a:pPr marL="25400" marR="34925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25"/>
                        </a:spcAft>
                      </a:pPr>
                      <a:r>
                        <a:rPr lang="fr-CA" sz="2400" kern="100" dirty="0">
                          <a:effectLst/>
                        </a:rPr>
                        <a:t> </a:t>
                      </a:r>
                      <a:endParaRPr lang="fr-CA" sz="2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b"/>
                </a:tc>
                <a:tc>
                  <a:txBody>
                    <a:bodyPr/>
                    <a:lstStyle/>
                    <a:p>
                      <a:pPr marL="25400" marR="34925" algn="ctr">
                        <a:lnSpc>
                          <a:spcPct val="107000"/>
                        </a:lnSpc>
                        <a:spcBef>
                          <a:spcPts val="75"/>
                        </a:spcBef>
                        <a:spcAft>
                          <a:spcPts val="75"/>
                        </a:spcAft>
                      </a:pPr>
                      <a:r>
                        <a:rPr lang="fr-CA" sz="2400" kern="100" dirty="0">
                          <a:effectLst/>
                        </a:rPr>
                        <a:t>Moyenne</a:t>
                      </a:r>
                      <a:endParaRPr lang="fr-CA" sz="2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b"/>
                </a:tc>
                <a:tc>
                  <a:txBody>
                    <a:bodyPr/>
                    <a:lstStyle/>
                    <a:p>
                      <a:pPr marL="25400" marR="34925" algn="ctr">
                        <a:lnSpc>
                          <a:spcPct val="107000"/>
                        </a:lnSpc>
                        <a:spcBef>
                          <a:spcPts val="75"/>
                        </a:spcBef>
                        <a:spcAft>
                          <a:spcPts val="75"/>
                        </a:spcAft>
                      </a:pPr>
                      <a:r>
                        <a:rPr lang="fr-CA" sz="2400" kern="100" dirty="0">
                          <a:effectLst/>
                        </a:rPr>
                        <a:t>Écart- type</a:t>
                      </a:r>
                      <a:endParaRPr lang="fr-CA" sz="2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b"/>
                </a:tc>
                <a:tc>
                  <a:txBody>
                    <a:bodyPr/>
                    <a:lstStyle/>
                    <a:p>
                      <a:pPr marL="25400" marR="34925" algn="ctr">
                        <a:lnSpc>
                          <a:spcPct val="107000"/>
                        </a:lnSpc>
                        <a:spcBef>
                          <a:spcPts val="75"/>
                        </a:spcBef>
                        <a:spcAft>
                          <a:spcPts val="75"/>
                        </a:spcAft>
                      </a:pPr>
                      <a:r>
                        <a:rPr lang="fr-CA" sz="2400" kern="100">
                          <a:effectLst/>
                        </a:rPr>
                        <a:t>N</a:t>
                      </a:r>
                      <a:endParaRPr lang="fr-CA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b"/>
                </a:tc>
                <a:extLst>
                  <a:ext uri="{0D108BD9-81ED-4DB2-BD59-A6C34878D82A}">
                    <a16:rowId xmlns:a16="http://schemas.microsoft.com/office/drawing/2014/main" val="1326445736"/>
                  </a:ext>
                </a:extLst>
              </a:tr>
              <a:tr h="592225">
                <a:tc>
                  <a:txBody>
                    <a:bodyPr/>
                    <a:lstStyle/>
                    <a:p>
                      <a:pPr marL="25400" marR="34925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75"/>
                        </a:spcAft>
                      </a:pPr>
                      <a:r>
                        <a:rPr lang="fr-CA" sz="2400" kern="100">
                          <a:effectLst/>
                        </a:rPr>
                        <a:t>Enseignants</a:t>
                      </a:r>
                      <a:endParaRPr lang="fr-CA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/>
                </a:tc>
                <a:tc>
                  <a:txBody>
                    <a:bodyPr/>
                    <a:lstStyle/>
                    <a:p>
                      <a:pPr marL="25400" marR="34925" algn="r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75"/>
                        </a:spcAft>
                      </a:pPr>
                      <a:r>
                        <a:rPr lang="fr-CA" sz="2400" b="1" kern="100" dirty="0">
                          <a:solidFill>
                            <a:srgbClr val="010205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3,0742</a:t>
                      </a:r>
                      <a:endParaRPr lang="fr-CA" sz="2400" b="1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/>
                </a:tc>
                <a:tc>
                  <a:txBody>
                    <a:bodyPr/>
                    <a:lstStyle/>
                    <a:p>
                      <a:pPr marL="25400" marR="34925" algn="r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75"/>
                        </a:spcAft>
                      </a:pPr>
                      <a:r>
                        <a:rPr lang="fr-CA" sz="2400" kern="100">
                          <a:solidFill>
                            <a:srgbClr val="010205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,98745</a:t>
                      </a:r>
                      <a:endParaRPr lang="fr-CA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/>
                </a:tc>
                <a:tc>
                  <a:txBody>
                    <a:bodyPr/>
                    <a:lstStyle/>
                    <a:p>
                      <a:pPr marL="25400" marR="34925" algn="r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75"/>
                        </a:spcAft>
                      </a:pPr>
                      <a:r>
                        <a:rPr lang="fr-CA" sz="2400" kern="100">
                          <a:solidFill>
                            <a:srgbClr val="010205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310</a:t>
                      </a:r>
                      <a:endParaRPr lang="fr-CA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/>
                </a:tc>
                <a:extLst>
                  <a:ext uri="{0D108BD9-81ED-4DB2-BD59-A6C34878D82A}">
                    <a16:rowId xmlns:a16="http://schemas.microsoft.com/office/drawing/2014/main" val="2791675444"/>
                  </a:ext>
                </a:extLst>
              </a:tr>
              <a:tr h="592225">
                <a:tc>
                  <a:txBody>
                    <a:bodyPr/>
                    <a:lstStyle/>
                    <a:p>
                      <a:pPr marL="25400" marR="34925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75"/>
                        </a:spcAft>
                      </a:pPr>
                      <a:r>
                        <a:rPr lang="fr-CA" sz="2400" kern="100">
                          <a:effectLst/>
                        </a:rPr>
                        <a:t>Parents</a:t>
                      </a:r>
                      <a:endParaRPr lang="fr-CA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/>
                </a:tc>
                <a:tc>
                  <a:txBody>
                    <a:bodyPr/>
                    <a:lstStyle/>
                    <a:p>
                      <a:pPr marL="25400" marR="34925" algn="r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75"/>
                        </a:spcAft>
                      </a:pPr>
                      <a:r>
                        <a:rPr lang="fr-CA" sz="2400" kern="100">
                          <a:solidFill>
                            <a:srgbClr val="010205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2,6579</a:t>
                      </a:r>
                      <a:endParaRPr lang="fr-CA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/>
                </a:tc>
                <a:tc>
                  <a:txBody>
                    <a:bodyPr/>
                    <a:lstStyle/>
                    <a:p>
                      <a:pPr marL="25400" marR="34925" algn="r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75"/>
                        </a:spcAft>
                      </a:pPr>
                      <a:r>
                        <a:rPr lang="fr-CA" sz="2400" kern="100">
                          <a:solidFill>
                            <a:srgbClr val="010205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1,11703</a:t>
                      </a:r>
                      <a:endParaRPr lang="fr-CA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/>
                </a:tc>
                <a:tc>
                  <a:txBody>
                    <a:bodyPr/>
                    <a:lstStyle/>
                    <a:p>
                      <a:pPr marL="25400" marR="34925" algn="r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75"/>
                        </a:spcAft>
                      </a:pPr>
                      <a:r>
                        <a:rPr lang="fr-CA" sz="2400" kern="100">
                          <a:solidFill>
                            <a:srgbClr val="010205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760</a:t>
                      </a:r>
                      <a:endParaRPr lang="fr-CA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/>
                </a:tc>
                <a:extLst>
                  <a:ext uri="{0D108BD9-81ED-4DB2-BD59-A6C34878D82A}">
                    <a16:rowId xmlns:a16="http://schemas.microsoft.com/office/drawing/2014/main" val="138394171"/>
                  </a:ext>
                </a:extLst>
              </a:tr>
              <a:tr h="592225">
                <a:tc>
                  <a:txBody>
                    <a:bodyPr/>
                    <a:lstStyle/>
                    <a:p>
                      <a:pPr marL="25400" marR="34925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75"/>
                        </a:spcAft>
                      </a:pPr>
                      <a:r>
                        <a:rPr lang="fr-CA" sz="2400" kern="100" dirty="0">
                          <a:effectLst/>
                        </a:rPr>
                        <a:t>Total</a:t>
                      </a:r>
                      <a:endParaRPr lang="fr-CA" sz="2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/>
                </a:tc>
                <a:tc>
                  <a:txBody>
                    <a:bodyPr/>
                    <a:lstStyle/>
                    <a:p>
                      <a:pPr marL="25400" marR="34925" algn="r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75"/>
                        </a:spcAft>
                      </a:pPr>
                      <a:r>
                        <a:rPr lang="fr-CA" sz="2400" kern="100">
                          <a:solidFill>
                            <a:srgbClr val="010205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2,7785</a:t>
                      </a:r>
                      <a:endParaRPr lang="fr-CA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/>
                </a:tc>
                <a:tc>
                  <a:txBody>
                    <a:bodyPr/>
                    <a:lstStyle/>
                    <a:p>
                      <a:pPr marL="25400" marR="34925" algn="r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75"/>
                        </a:spcAft>
                      </a:pPr>
                      <a:r>
                        <a:rPr lang="fr-CA" sz="2400" kern="100">
                          <a:solidFill>
                            <a:srgbClr val="010205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1,09703</a:t>
                      </a:r>
                      <a:endParaRPr lang="fr-CA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/>
                </a:tc>
                <a:tc>
                  <a:txBody>
                    <a:bodyPr/>
                    <a:lstStyle/>
                    <a:p>
                      <a:pPr marL="25400" marR="34925" algn="r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75"/>
                        </a:spcAft>
                      </a:pPr>
                      <a:r>
                        <a:rPr lang="fr-CA" sz="2400" kern="100" dirty="0">
                          <a:solidFill>
                            <a:srgbClr val="010205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1070</a:t>
                      </a:r>
                      <a:endParaRPr lang="fr-CA" sz="2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/>
                </a:tc>
                <a:extLst>
                  <a:ext uri="{0D108BD9-81ED-4DB2-BD59-A6C34878D82A}">
                    <a16:rowId xmlns:a16="http://schemas.microsoft.com/office/drawing/2014/main" val="2657042517"/>
                  </a:ext>
                </a:extLst>
              </a:tr>
            </a:tbl>
          </a:graphicData>
        </a:graphic>
      </p:graphicFrame>
      <p:sp>
        <p:nvSpPr>
          <p:cNvPr id="3" name="ZoneTexte 2">
            <a:extLst>
              <a:ext uri="{FF2B5EF4-FFF2-40B4-BE49-F238E27FC236}">
                <a16:creationId xmlns:a16="http://schemas.microsoft.com/office/drawing/2014/main" id="{AF38814A-3B47-CE39-2D34-2AE4774585D7}"/>
              </a:ext>
            </a:extLst>
          </p:cNvPr>
          <p:cNvSpPr txBox="1"/>
          <p:nvPr/>
        </p:nvSpPr>
        <p:spPr>
          <a:xfrm>
            <a:off x="324070" y="933756"/>
            <a:ext cx="5544922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800" dirty="0"/>
              <a:t>En ce moment, comme enseignant/parent en période de pandémie, je me sens</a:t>
            </a:r>
            <a:r>
              <a:rPr lang="fr-CA" sz="2800" b="1" dirty="0">
                <a:solidFill>
                  <a:srgbClr val="C00000"/>
                </a:solidFill>
              </a:rPr>
              <a:t> DÉBORDÉ </a:t>
            </a:r>
            <a:endParaRPr lang="fr-CA" sz="2800" dirty="0"/>
          </a:p>
          <a:p>
            <a:endParaRPr lang="fr-CA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118929F9-93BA-E978-A453-1ECE41B531F7}"/>
              </a:ext>
            </a:extLst>
          </p:cNvPr>
          <p:cNvSpPr txBox="1"/>
          <p:nvPr/>
        </p:nvSpPr>
        <p:spPr>
          <a:xfrm>
            <a:off x="7160362" y="1024214"/>
            <a:ext cx="4856074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800" b="1" dirty="0"/>
              <a:t>EXPLICATIONS</a:t>
            </a:r>
          </a:p>
          <a:p>
            <a:endParaRPr lang="fr-CA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CA" sz="2800" b="1" dirty="0">
                <a:solidFill>
                  <a:srgbClr val="0070C0"/>
                </a:solidFill>
              </a:rPr>
              <a:t>Différence significative </a:t>
            </a:r>
            <a:r>
              <a:rPr lang="fr-CA" sz="2800" dirty="0"/>
              <a:t>entre les enseignants et les parents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CA" sz="2800" dirty="0"/>
              <a:t>Les </a:t>
            </a:r>
            <a:r>
              <a:rPr lang="fr-CA" sz="2800" b="1" dirty="0">
                <a:solidFill>
                  <a:srgbClr val="0070C0"/>
                </a:solidFill>
              </a:rPr>
              <a:t>enseignants</a:t>
            </a:r>
            <a:r>
              <a:rPr lang="fr-CA" sz="2800" dirty="0"/>
              <a:t> se sentent plus</a:t>
            </a:r>
            <a:r>
              <a:rPr lang="fr-CA" sz="2800" b="1" dirty="0">
                <a:solidFill>
                  <a:srgbClr val="C00000"/>
                </a:solidFill>
              </a:rPr>
              <a:t> DÉBORDÉS </a:t>
            </a:r>
            <a:r>
              <a:rPr lang="fr-CA" sz="2800" dirty="0"/>
              <a:t>que les parents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fr-CA" sz="2800" dirty="0"/>
          </a:p>
          <a:p>
            <a:endParaRPr lang="fr-CA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FBCCCF7D-9986-E4B8-B1BB-F06DB6D41D39}"/>
              </a:ext>
            </a:extLst>
          </p:cNvPr>
          <p:cNvSpPr txBox="1"/>
          <p:nvPr/>
        </p:nvSpPr>
        <p:spPr>
          <a:xfrm>
            <a:off x="568434" y="5318098"/>
            <a:ext cx="5210081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2400" i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F</a:t>
            </a:r>
            <a:r>
              <a:rPr lang="fr-CA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(1,1068) </a:t>
            </a:r>
            <a:r>
              <a:rPr lang="fr-CA" sz="2400" i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=</a:t>
            </a:r>
            <a:r>
              <a:rPr lang="fr-CA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38.16</a:t>
            </a:r>
            <a:r>
              <a:rPr lang="fr-CA" sz="2400" i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 </a:t>
            </a:r>
            <a:r>
              <a:rPr lang="fr-CA" sz="2400" i="1" kern="100" dirty="0">
                <a:effectLst/>
                <a:highlight>
                  <a:srgbClr val="00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 &lt; </a:t>
            </a:r>
            <a:r>
              <a:rPr lang="fr-CA" sz="2400" kern="100" dirty="0">
                <a:effectLst/>
                <a:highlight>
                  <a:srgbClr val="00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.001</a:t>
            </a:r>
            <a:r>
              <a:rPr lang="fr-CA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  <a:r>
              <a:rPr lang="fr-CA" sz="2400" i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η</a:t>
            </a:r>
            <a:r>
              <a:rPr lang="fr-CA" sz="2400" i="1" kern="100" baseline="30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fr-CA" sz="2400" i="1" kern="100" baseline="-25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</a:t>
            </a:r>
            <a:r>
              <a:rPr lang="fr-CA" sz="2400" i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= .</a:t>
            </a:r>
            <a:r>
              <a:rPr lang="fr-CA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030</a:t>
            </a:r>
            <a:endParaRPr lang="fr-CA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fr-CA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fr-CA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fr-CA" sz="2400" i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fr-CA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fr-CA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fr-CA" sz="2400" dirty="0"/>
          </a:p>
        </p:txBody>
      </p:sp>
    </p:spTree>
    <p:extLst>
      <p:ext uri="{BB962C8B-B14F-4D97-AF65-F5344CB8AC3E}">
        <p14:creationId xmlns:p14="http://schemas.microsoft.com/office/powerpoint/2010/main" val="2014639532"/>
      </p:ext>
    </p:extLst>
  </p:cSld>
  <p:clrMapOvr>
    <a:masterClrMapping/>
  </p:clrMapOvr>
  <p:transition spd="slow">
    <p:push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>
            <p:custDataLst>
              <p:tags r:id="rId1"/>
            </p:custDataLst>
          </p:nvPr>
        </p:nvSpPr>
        <p:spPr>
          <a:xfrm>
            <a:off x="0" y="0"/>
            <a:ext cx="12192000" cy="571963"/>
          </a:xfrm>
          <a:prstGeom prst="rect">
            <a:avLst/>
          </a:prstGeom>
          <a:solidFill>
            <a:srgbClr val="18144F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grpSp>
        <p:nvGrpSpPr>
          <p:cNvPr id="21" name="Group 2">
            <a:extLst>
              <a:ext uri="{FF2B5EF4-FFF2-40B4-BE49-F238E27FC236}">
                <a16:creationId xmlns:a16="http://schemas.microsoft.com/office/drawing/2014/main" id="{EDB3E402-DD92-4D8B-93B6-E7DDAEB53FA1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324069" y="48743"/>
            <a:ext cx="9655745" cy="523220"/>
            <a:chOff x="686019" y="2453592"/>
            <a:chExt cx="9655745" cy="523220"/>
          </a:xfrm>
        </p:grpSpPr>
        <p:sp>
          <p:nvSpPr>
            <p:cNvPr id="22" name="Oval 107">
              <a:extLst>
                <a:ext uri="{FF2B5EF4-FFF2-40B4-BE49-F238E27FC236}">
                  <a16:creationId xmlns:a16="http://schemas.microsoft.com/office/drawing/2014/main" id="{7E618ED0-1A3A-4151-A384-CF50ACF59BF2}"/>
                </a:ext>
              </a:extLst>
            </p:cNvPr>
            <p:cNvSpPr/>
            <p:nvPr/>
          </p:nvSpPr>
          <p:spPr>
            <a:xfrm>
              <a:off x="686019" y="2517948"/>
              <a:ext cx="396259" cy="396259"/>
            </a:xfrm>
            <a:prstGeom prst="ellipse">
              <a:avLst/>
            </a:prstGeom>
            <a:solidFill>
              <a:srgbClr val="E305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3200" dirty="0"/>
                <a:t>3</a:t>
              </a:r>
            </a:p>
          </p:txBody>
        </p:sp>
        <p:sp>
          <p:nvSpPr>
            <p:cNvPr id="23" name="TextBox 120">
              <a:extLst>
                <a:ext uri="{FF2B5EF4-FFF2-40B4-BE49-F238E27FC236}">
                  <a16:creationId xmlns:a16="http://schemas.microsoft.com/office/drawing/2014/main" id="{4DCD7969-C9E6-4D34-9094-CAC809D683D8}"/>
                </a:ext>
              </a:extLst>
            </p:cNvPr>
            <p:cNvSpPr txBox="1"/>
            <p:nvPr/>
          </p:nvSpPr>
          <p:spPr>
            <a:xfrm>
              <a:off x="1079892" y="2453592"/>
              <a:ext cx="926187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61950" indent="-361950"/>
              <a:r>
                <a:rPr lang="fr-CA" sz="2800" b="1" dirty="0">
                  <a:solidFill>
                    <a:schemeClr val="bg1"/>
                  </a:solidFill>
                  <a:latin typeface="Roboto"/>
                </a:rPr>
                <a:t>Tableau résumé des 8 variables</a:t>
              </a:r>
            </a:p>
          </p:txBody>
        </p:sp>
      </p:grpSp>
      <p:graphicFrame>
        <p:nvGraphicFramePr>
          <p:cNvPr id="10" name="Tableau 9">
            <a:extLst>
              <a:ext uri="{FF2B5EF4-FFF2-40B4-BE49-F238E27FC236}">
                <a16:creationId xmlns:a16="http://schemas.microsoft.com/office/drawing/2014/main" id="{4F8C7C82-BE81-62E0-A4C1-7B4B52D1D5B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34126495"/>
              </p:ext>
            </p:extLst>
          </p:nvPr>
        </p:nvGraphicFramePr>
        <p:xfrm>
          <a:off x="82296" y="620706"/>
          <a:ext cx="10972800" cy="612339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136392">
                  <a:extLst>
                    <a:ext uri="{9D8B030D-6E8A-4147-A177-3AD203B41FA5}">
                      <a16:colId xmlns:a16="http://schemas.microsoft.com/office/drawing/2014/main" val="3119653396"/>
                    </a:ext>
                  </a:extLst>
                </a:gridCol>
                <a:gridCol w="2496312">
                  <a:extLst>
                    <a:ext uri="{9D8B030D-6E8A-4147-A177-3AD203B41FA5}">
                      <a16:colId xmlns:a16="http://schemas.microsoft.com/office/drawing/2014/main" val="2282750993"/>
                    </a:ext>
                  </a:extLst>
                </a:gridCol>
                <a:gridCol w="2350008">
                  <a:extLst>
                    <a:ext uri="{9D8B030D-6E8A-4147-A177-3AD203B41FA5}">
                      <a16:colId xmlns:a16="http://schemas.microsoft.com/office/drawing/2014/main" val="1899447861"/>
                    </a:ext>
                  </a:extLst>
                </a:gridCol>
                <a:gridCol w="2990088">
                  <a:extLst>
                    <a:ext uri="{9D8B030D-6E8A-4147-A177-3AD203B41FA5}">
                      <a16:colId xmlns:a16="http://schemas.microsoft.com/office/drawing/2014/main" val="1704852719"/>
                    </a:ext>
                  </a:extLst>
                </a:gridCol>
              </a:tblGrid>
              <a:tr h="534579">
                <a:tc>
                  <a:txBody>
                    <a:bodyPr/>
                    <a:lstStyle/>
                    <a:p>
                      <a:pPr marL="25400" marR="34925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25"/>
                        </a:spcAft>
                      </a:pPr>
                      <a:r>
                        <a:rPr lang="fr-CA" sz="2400" kern="100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fr-CA" sz="2400" kern="1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marL="25400" marR="34925" algn="ctr">
                        <a:lnSpc>
                          <a:spcPct val="107000"/>
                        </a:lnSpc>
                        <a:spcBef>
                          <a:spcPts val="75"/>
                        </a:spcBef>
                        <a:spcAft>
                          <a:spcPts val="75"/>
                        </a:spcAft>
                      </a:pPr>
                      <a:r>
                        <a:rPr lang="fr-CA" sz="24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Enseignants</a:t>
                      </a: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marL="25400" marR="34925" algn="ctr">
                        <a:lnSpc>
                          <a:spcPct val="107000"/>
                        </a:lnSpc>
                        <a:spcBef>
                          <a:spcPts val="75"/>
                        </a:spcBef>
                        <a:spcAft>
                          <a:spcPts val="75"/>
                        </a:spcAft>
                      </a:pPr>
                      <a:r>
                        <a:rPr lang="fr-CA" sz="24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Parents</a:t>
                      </a: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marL="25400" marR="34925" algn="ctr">
                        <a:lnSpc>
                          <a:spcPct val="107000"/>
                        </a:lnSpc>
                        <a:spcBef>
                          <a:spcPts val="75"/>
                        </a:spcBef>
                        <a:spcAft>
                          <a:spcPts val="75"/>
                        </a:spcAft>
                      </a:pPr>
                      <a:r>
                        <a:rPr lang="fr-CA" sz="22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Différences significatives</a:t>
                      </a:r>
                    </a:p>
                  </a:txBody>
                  <a:tcPr marL="6350" marR="6350" marT="0" marB="0" anchor="ctr"/>
                </a:tc>
                <a:extLst>
                  <a:ext uri="{0D108BD9-81ED-4DB2-BD59-A6C34878D82A}">
                    <a16:rowId xmlns:a16="http://schemas.microsoft.com/office/drawing/2014/main" val="1326445736"/>
                  </a:ext>
                </a:extLst>
              </a:tr>
              <a:tr h="69860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CA" sz="2400" kern="1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Stressé</a:t>
                      </a:r>
                      <a:endParaRPr lang="fr-CA" sz="2400" kern="1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CA" sz="2400" b="1" kern="100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2,80</a:t>
                      </a:r>
                      <a:endParaRPr lang="fr-CA" sz="2400" b="1" kern="100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CA" sz="2400" b="1" kern="100" dirty="0">
                          <a:solidFill>
                            <a:srgbClr val="010205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2,66</a:t>
                      </a:r>
                      <a:endParaRPr lang="fr-CA" sz="2400" b="1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CA" sz="2400" b="1" kern="100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*</a:t>
                      </a:r>
                      <a:endParaRPr lang="fr-CA" sz="2400" b="1" kern="100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791675444"/>
                  </a:ext>
                </a:extLst>
              </a:tr>
              <a:tr h="69860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CA" sz="2400" kern="1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Bien</a:t>
                      </a:r>
                      <a:endParaRPr lang="fr-CA" sz="2400" kern="1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CA" sz="2400" b="1" kern="100" dirty="0">
                          <a:solidFill>
                            <a:srgbClr val="010205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2,64</a:t>
                      </a:r>
                      <a:endParaRPr lang="fr-CA" sz="2400" b="1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CA" sz="2400" b="1" kern="100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2,75</a:t>
                      </a:r>
                      <a:endParaRPr lang="fr-CA" sz="2400" b="1" kern="100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CA" sz="2400" b="1" kern="100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*</a:t>
                      </a:r>
                      <a:endParaRPr lang="fr-CA" sz="2400" b="1" kern="100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476610876"/>
                  </a:ext>
                </a:extLst>
              </a:tr>
              <a:tr h="69860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CA" sz="2400" kern="1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Inquiet</a:t>
                      </a:r>
                      <a:endParaRPr lang="fr-CA" sz="2400" kern="1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CA" sz="2400" b="1" kern="100" dirty="0">
                          <a:solidFill>
                            <a:srgbClr val="010205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2,39</a:t>
                      </a:r>
                      <a:endParaRPr lang="fr-CA" sz="2400" b="1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CA" sz="2400" b="1" kern="1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2,57</a:t>
                      </a:r>
                      <a:endParaRPr lang="fr-CA" sz="2400" b="1" kern="100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CA" sz="2400" b="1" kern="1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**</a:t>
                      </a:r>
                      <a:endParaRPr lang="fr-CA" sz="2400" b="1" kern="100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306432604"/>
                  </a:ext>
                </a:extLst>
              </a:tr>
              <a:tr h="69860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CA" sz="2400" kern="1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Confiant</a:t>
                      </a:r>
                      <a:endParaRPr lang="fr-CA" sz="2400" kern="1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CA" sz="2400" b="1" kern="1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2,76</a:t>
                      </a:r>
                      <a:endParaRPr lang="fr-CA" sz="2400" b="1" kern="100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CA" sz="2400" b="1" kern="100" dirty="0">
                          <a:solidFill>
                            <a:srgbClr val="010205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2,58</a:t>
                      </a:r>
                      <a:endParaRPr lang="fr-CA" sz="2400" b="1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CA" sz="2400" b="1" kern="1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**</a:t>
                      </a:r>
                      <a:endParaRPr lang="fr-CA" sz="2400" b="1" kern="100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472917505"/>
                  </a:ext>
                </a:extLst>
              </a:tr>
              <a:tr h="69860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CA" sz="2400" kern="1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Découragé</a:t>
                      </a:r>
                      <a:endParaRPr lang="fr-CA" sz="2400" kern="1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CA" sz="24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2,46</a:t>
                      </a:r>
                      <a:endParaRPr lang="fr-CA" sz="2400" b="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CA" sz="24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2,41</a:t>
                      </a:r>
                      <a:endParaRPr lang="fr-CA" sz="2400" b="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CA" sz="20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 non significatif</a:t>
                      </a:r>
                      <a:endParaRPr lang="fr-CA" sz="200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725087354"/>
                  </a:ext>
                </a:extLst>
              </a:tr>
              <a:tr h="69860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CA" sz="2400" kern="1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Calme</a:t>
                      </a:r>
                      <a:endParaRPr lang="fr-CA" sz="2400" kern="1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CA" sz="24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2,53</a:t>
                      </a:r>
                      <a:endParaRPr lang="fr-CA" sz="2400" b="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CA" sz="24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2,62</a:t>
                      </a:r>
                      <a:endParaRPr lang="fr-CA" sz="2400" b="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CA" sz="20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non significatif </a:t>
                      </a:r>
                      <a:endParaRPr lang="fr-CA" sz="200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475515522"/>
                  </a:ext>
                </a:extLst>
              </a:tr>
              <a:tr h="69860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CA" sz="2400" kern="1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Débordé</a:t>
                      </a:r>
                      <a:endParaRPr lang="fr-CA" sz="2400" kern="1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CA" sz="2400" b="1" kern="1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3,07</a:t>
                      </a:r>
                      <a:endParaRPr lang="fr-CA" sz="2400" b="1" kern="1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CA" sz="2400" b="1" kern="100" dirty="0">
                          <a:solidFill>
                            <a:srgbClr val="010205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2,66</a:t>
                      </a:r>
                      <a:endParaRPr lang="fr-CA" sz="2400" b="1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CA" sz="2400" b="1" kern="10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***</a:t>
                      </a:r>
                      <a:endParaRPr lang="fr-CA" sz="2400" b="1" kern="100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38394171"/>
                  </a:ext>
                </a:extLst>
              </a:tr>
              <a:tr h="69860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CA" sz="2400" kern="1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Soulagé</a:t>
                      </a:r>
                      <a:endParaRPr lang="fr-CA" sz="2400" kern="1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CA" sz="24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1,73</a:t>
                      </a:r>
                      <a:endParaRPr lang="fr-CA" sz="2400" b="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CA" sz="24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1,85</a:t>
                      </a:r>
                      <a:endParaRPr lang="fr-CA" sz="2400" b="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CA" sz="24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fr-CA" sz="20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non significatif</a:t>
                      </a:r>
                      <a:endParaRPr lang="fr-CA" sz="200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65704251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99754345"/>
      </p:ext>
    </p:extLst>
  </p:cSld>
  <p:clrMapOvr>
    <a:masterClrMapping/>
  </p:clrMapOvr>
  <p:transition spd="slow">
    <p:push dir="r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>
            <p:custDataLst>
              <p:tags r:id="rId1"/>
            </p:custDataLst>
          </p:nvPr>
        </p:nvSpPr>
        <p:spPr>
          <a:xfrm>
            <a:off x="0" y="0"/>
            <a:ext cx="12192000" cy="571963"/>
          </a:xfrm>
          <a:prstGeom prst="rect">
            <a:avLst/>
          </a:prstGeom>
          <a:solidFill>
            <a:srgbClr val="18144F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grpSp>
        <p:nvGrpSpPr>
          <p:cNvPr id="21" name="Group 2">
            <a:extLst>
              <a:ext uri="{FF2B5EF4-FFF2-40B4-BE49-F238E27FC236}">
                <a16:creationId xmlns:a16="http://schemas.microsoft.com/office/drawing/2014/main" id="{EDB3E402-DD92-4D8B-93B6-E7DDAEB53FA1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324069" y="48743"/>
            <a:ext cx="9655745" cy="523220"/>
            <a:chOff x="686019" y="2453592"/>
            <a:chExt cx="9655745" cy="523220"/>
          </a:xfrm>
        </p:grpSpPr>
        <p:sp>
          <p:nvSpPr>
            <p:cNvPr id="22" name="Oval 107">
              <a:extLst>
                <a:ext uri="{FF2B5EF4-FFF2-40B4-BE49-F238E27FC236}">
                  <a16:creationId xmlns:a16="http://schemas.microsoft.com/office/drawing/2014/main" id="{7E618ED0-1A3A-4151-A384-CF50ACF59BF2}"/>
                </a:ext>
              </a:extLst>
            </p:cNvPr>
            <p:cNvSpPr/>
            <p:nvPr/>
          </p:nvSpPr>
          <p:spPr>
            <a:xfrm>
              <a:off x="686019" y="2517948"/>
              <a:ext cx="396259" cy="396259"/>
            </a:xfrm>
            <a:prstGeom prst="ellipse">
              <a:avLst/>
            </a:prstGeom>
            <a:solidFill>
              <a:srgbClr val="E305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3200" dirty="0"/>
                <a:t>3</a:t>
              </a:r>
            </a:p>
          </p:txBody>
        </p:sp>
        <p:sp>
          <p:nvSpPr>
            <p:cNvPr id="23" name="TextBox 120">
              <a:extLst>
                <a:ext uri="{FF2B5EF4-FFF2-40B4-BE49-F238E27FC236}">
                  <a16:creationId xmlns:a16="http://schemas.microsoft.com/office/drawing/2014/main" id="{4DCD7969-C9E6-4D34-9094-CAC809D683D8}"/>
                </a:ext>
              </a:extLst>
            </p:cNvPr>
            <p:cNvSpPr txBox="1"/>
            <p:nvPr/>
          </p:nvSpPr>
          <p:spPr>
            <a:xfrm>
              <a:off x="1079892" y="2453592"/>
              <a:ext cx="926187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61950" indent="-361950"/>
              <a:r>
                <a:rPr lang="fr-CA" sz="2800" b="1" dirty="0">
                  <a:solidFill>
                    <a:schemeClr val="bg1"/>
                  </a:solidFill>
                  <a:latin typeface="Roboto"/>
                </a:rPr>
                <a:t>RÉSUMÉ des résultats</a:t>
              </a:r>
            </a:p>
          </p:txBody>
        </p:sp>
      </p:grpSp>
      <p:sp>
        <p:nvSpPr>
          <p:cNvPr id="2" name="ZoneTexte 1">
            <a:extLst>
              <a:ext uri="{FF2B5EF4-FFF2-40B4-BE49-F238E27FC236}">
                <a16:creationId xmlns:a16="http://schemas.microsoft.com/office/drawing/2014/main" id="{D5AA1084-FB70-D0FF-B499-9AAE5C354506}"/>
              </a:ext>
            </a:extLst>
          </p:cNvPr>
          <p:cNvSpPr txBox="1"/>
          <p:nvPr/>
        </p:nvSpPr>
        <p:spPr>
          <a:xfrm>
            <a:off x="522198" y="1064902"/>
            <a:ext cx="9108982" cy="5293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fr-CA" sz="32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Les enseignants rapportent qu’ils sont :</a:t>
            </a:r>
          </a:p>
          <a:p>
            <a:pPr marL="914400" lvl="1" indent="-457200">
              <a:buFont typeface="Wingdings" panose="05000000000000000000" pitchFamily="2" charset="2"/>
              <a:buChar char="ü"/>
            </a:pPr>
            <a:r>
              <a:rPr lang="fr-CA" sz="32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beaucoup plus </a:t>
            </a:r>
            <a:r>
              <a:rPr lang="fr-CA" sz="3200" b="1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débordés</a:t>
            </a:r>
            <a:r>
              <a:rPr lang="fr-CA" sz="32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</a:p>
          <a:p>
            <a:pPr marL="914400" lvl="1" indent="-457200">
              <a:buFont typeface="Wingdings" panose="05000000000000000000" pitchFamily="2" charset="2"/>
              <a:buChar char="ü"/>
            </a:pPr>
            <a:r>
              <a:rPr lang="fr-CA" sz="32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plus </a:t>
            </a:r>
            <a:r>
              <a:rPr lang="fr-CA" sz="3200" b="1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stressés</a:t>
            </a:r>
            <a:r>
              <a:rPr lang="fr-CA" sz="32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914400" lvl="1" indent="-457200">
              <a:buFont typeface="Wingdings" panose="05000000000000000000" pitchFamily="2" charset="2"/>
              <a:buChar char="ü"/>
            </a:pPr>
            <a:r>
              <a:rPr lang="fr-CA" sz="3200" kern="1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plus </a:t>
            </a:r>
            <a:r>
              <a:rPr lang="fr-CA" sz="3200" b="1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confiants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CA" sz="3200" b="1" kern="1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… </a:t>
            </a:r>
            <a:r>
              <a:rPr lang="fr-CA" sz="32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que les parents.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fr-CA" sz="3200" kern="1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CA" sz="32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</a:t>
            </a:r>
            <a:r>
              <a:rPr lang="fr-CA" sz="32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es parents rapportent qu’ils sont : </a:t>
            </a:r>
          </a:p>
          <a:p>
            <a:pPr marL="914400" lvl="1" indent="-457200">
              <a:buFont typeface="Wingdings" panose="05000000000000000000" pitchFamily="2" charset="2"/>
              <a:buChar char="ü"/>
            </a:pPr>
            <a:r>
              <a:rPr lang="fr-CA" sz="3200" kern="1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plus </a:t>
            </a:r>
            <a:r>
              <a:rPr lang="fr-CA" sz="3200" b="1" kern="1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inquiets</a:t>
            </a:r>
            <a:r>
              <a:rPr lang="fr-CA" sz="3200" kern="1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endParaRPr lang="fr-CA" sz="3200" kern="100" dirty="0">
              <a:solidFill>
                <a:srgbClr val="C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14400" lvl="1" indent="-457200">
              <a:buFont typeface="Wingdings" panose="05000000000000000000" pitchFamily="2" charset="2"/>
              <a:buChar char="ü"/>
            </a:pPr>
            <a:r>
              <a:rPr lang="fr-CA" sz="3200" kern="1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plus </a:t>
            </a:r>
            <a:r>
              <a:rPr lang="fr-CA" sz="3200" b="1" kern="1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bien </a:t>
            </a:r>
          </a:p>
          <a:p>
            <a:pPr marL="914400" lvl="1" indent="-457200">
              <a:buFont typeface="Wingdings" panose="05000000000000000000" pitchFamily="2" charset="2"/>
              <a:buChar char="ü"/>
            </a:pPr>
            <a:r>
              <a:rPr lang="fr-CA" sz="3200" b="1" kern="1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…</a:t>
            </a:r>
            <a:r>
              <a:rPr lang="fr-CA" sz="3200" kern="1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que les enseignants. </a:t>
            </a:r>
            <a:endParaRPr lang="fr-CA" sz="3200" kern="100" dirty="0">
              <a:solidFill>
                <a:srgbClr val="C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2330646207"/>
      </p:ext>
    </p:extLst>
  </p:cSld>
  <p:clrMapOvr>
    <a:masterClrMapping/>
  </p:clrMapOvr>
  <p:transition spd="slow">
    <p:push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Image 3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04639">
            <a:off x="9409572" y="350455"/>
            <a:ext cx="2170368" cy="28925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4" name="Image 33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982229">
            <a:off x="5335398" y="3790570"/>
            <a:ext cx="3258317" cy="24437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6" name="Image 35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880096">
            <a:off x="1805484" y="3656794"/>
            <a:ext cx="3227018" cy="24202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9" name="Image 28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35401">
            <a:off x="558487" y="587226"/>
            <a:ext cx="3211540" cy="24086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5" name="Image 34"/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02"/>
          <a:stretch/>
        </p:blipFill>
        <p:spPr>
          <a:xfrm rot="5400000">
            <a:off x="4935454" y="242881"/>
            <a:ext cx="2646563" cy="27607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50178988-5916-2332-D928-4905044AEC7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02"/>
          <a:stretch/>
        </p:blipFill>
        <p:spPr>
          <a:xfrm rot="892548">
            <a:off x="8878640" y="3655012"/>
            <a:ext cx="2660101" cy="26286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709529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>
            <p:custDataLst>
              <p:tags r:id="rId1"/>
            </p:custDataLst>
          </p:nvPr>
        </p:nvSpPr>
        <p:spPr>
          <a:xfrm>
            <a:off x="0" y="0"/>
            <a:ext cx="12192000" cy="571963"/>
          </a:xfrm>
          <a:prstGeom prst="rect">
            <a:avLst/>
          </a:prstGeom>
          <a:solidFill>
            <a:srgbClr val="18144F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grpSp>
        <p:nvGrpSpPr>
          <p:cNvPr id="21" name="Group 2">
            <a:extLst>
              <a:ext uri="{FF2B5EF4-FFF2-40B4-BE49-F238E27FC236}">
                <a16:creationId xmlns:a16="http://schemas.microsoft.com/office/drawing/2014/main" id="{EDB3E402-DD92-4D8B-93B6-E7DDAEB53FA1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324069" y="48743"/>
            <a:ext cx="9655745" cy="523220"/>
            <a:chOff x="686019" y="2453592"/>
            <a:chExt cx="9655745" cy="523220"/>
          </a:xfrm>
        </p:grpSpPr>
        <p:sp>
          <p:nvSpPr>
            <p:cNvPr id="22" name="Oval 107">
              <a:extLst>
                <a:ext uri="{FF2B5EF4-FFF2-40B4-BE49-F238E27FC236}">
                  <a16:creationId xmlns:a16="http://schemas.microsoft.com/office/drawing/2014/main" id="{7E618ED0-1A3A-4151-A384-CF50ACF59BF2}"/>
                </a:ext>
              </a:extLst>
            </p:cNvPr>
            <p:cNvSpPr/>
            <p:nvPr/>
          </p:nvSpPr>
          <p:spPr>
            <a:xfrm>
              <a:off x="686019" y="2517948"/>
              <a:ext cx="396259" cy="396259"/>
            </a:xfrm>
            <a:prstGeom prst="ellipse">
              <a:avLst/>
            </a:prstGeom>
            <a:solidFill>
              <a:srgbClr val="E305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3200" dirty="0"/>
                <a:t>3</a:t>
              </a:r>
            </a:p>
          </p:txBody>
        </p:sp>
        <p:sp>
          <p:nvSpPr>
            <p:cNvPr id="23" name="TextBox 120">
              <a:extLst>
                <a:ext uri="{FF2B5EF4-FFF2-40B4-BE49-F238E27FC236}">
                  <a16:creationId xmlns:a16="http://schemas.microsoft.com/office/drawing/2014/main" id="{4DCD7969-C9E6-4D34-9094-CAC809D683D8}"/>
                </a:ext>
              </a:extLst>
            </p:cNvPr>
            <p:cNvSpPr txBox="1"/>
            <p:nvPr/>
          </p:nvSpPr>
          <p:spPr>
            <a:xfrm>
              <a:off x="1079892" y="2453592"/>
              <a:ext cx="926187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61950" indent="-361950"/>
              <a:r>
                <a:rPr lang="fr-CA" sz="2800" b="1" dirty="0">
                  <a:solidFill>
                    <a:schemeClr val="bg1"/>
                  </a:solidFill>
                  <a:latin typeface="Roboto"/>
                </a:rPr>
                <a:t>Résultats</a:t>
              </a:r>
            </a:p>
          </p:txBody>
        </p:sp>
      </p:grpSp>
      <p:sp>
        <p:nvSpPr>
          <p:cNvPr id="5" name="Rectangle 2">
            <a:extLst>
              <a:ext uri="{FF2B5EF4-FFF2-40B4-BE49-F238E27FC236}">
                <a16:creationId xmlns:a16="http://schemas.microsoft.com/office/drawing/2014/main" id="{2C9AD6E8-44A2-CA8B-2113-DAE3ACF47A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" y="622345"/>
            <a:ext cx="12192000" cy="1354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3200" b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cs typeface="Times New Roman" panose="02020603050405020304" pitchFamily="18" charset="0"/>
              </a:rPr>
              <a:t>Tableau de moyennes comparant les mesures d’anxiété des enseignants du Québec </a:t>
            </a:r>
            <a:r>
              <a:rPr lang="fr-FR" altLang="fr-FR" sz="3200" dirty="0">
                <a:solidFill>
                  <a:srgbClr val="000000"/>
                </a:solidFill>
                <a:cs typeface="Times New Roman" panose="02020603050405020304" pitchFamily="18" charset="0"/>
              </a:rPr>
              <a:t>avec</a:t>
            </a:r>
            <a:r>
              <a:rPr kumimoji="0" lang="fr-FR" altLang="fr-FR" sz="3200" b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cs typeface="Times New Roman" panose="02020603050405020304" pitchFamily="18" charset="0"/>
              </a:rPr>
              <a:t> les enseignants des autres provinces canadiennes</a:t>
            </a:r>
            <a:endParaRPr kumimoji="0" lang="fr-FR" altLang="fr-FR" sz="3200" b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altLang="fr-F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6" name="Tableau 5">
            <a:extLst>
              <a:ext uri="{FF2B5EF4-FFF2-40B4-BE49-F238E27FC236}">
                <a16:creationId xmlns:a16="http://schemas.microsoft.com/office/drawing/2014/main" id="{7533AF76-487B-5A4F-2D91-985C37A1192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91704814"/>
              </p:ext>
            </p:extLst>
          </p:nvPr>
        </p:nvGraphicFramePr>
        <p:xfrm>
          <a:off x="4069080" y="1853451"/>
          <a:ext cx="6747810" cy="477629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55064">
                  <a:extLst>
                    <a:ext uri="{9D8B030D-6E8A-4147-A177-3AD203B41FA5}">
                      <a16:colId xmlns:a16="http://schemas.microsoft.com/office/drawing/2014/main" val="1622199212"/>
                    </a:ext>
                  </a:extLst>
                </a:gridCol>
                <a:gridCol w="1572768">
                  <a:extLst>
                    <a:ext uri="{9D8B030D-6E8A-4147-A177-3AD203B41FA5}">
                      <a16:colId xmlns:a16="http://schemas.microsoft.com/office/drawing/2014/main" val="1036723002"/>
                    </a:ext>
                  </a:extLst>
                </a:gridCol>
                <a:gridCol w="1822812">
                  <a:extLst>
                    <a:ext uri="{9D8B030D-6E8A-4147-A177-3AD203B41FA5}">
                      <a16:colId xmlns:a16="http://schemas.microsoft.com/office/drawing/2014/main" val="2676652902"/>
                    </a:ext>
                  </a:extLst>
                </a:gridCol>
                <a:gridCol w="1697166">
                  <a:extLst>
                    <a:ext uri="{9D8B030D-6E8A-4147-A177-3AD203B41FA5}">
                      <a16:colId xmlns:a16="http://schemas.microsoft.com/office/drawing/2014/main" val="2504282067"/>
                    </a:ext>
                  </a:extLst>
                </a:gridCol>
              </a:tblGrid>
              <a:tr h="469349">
                <a:tc>
                  <a:txBody>
                    <a:bodyPr/>
                    <a:lstStyle/>
                    <a:p>
                      <a:r>
                        <a:rPr lang="fr-CA" sz="2400" dirty="0">
                          <a:effectLst/>
                        </a:rPr>
                        <a:t> </a:t>
                      </a:r>
                      <a:endParaRPr lang="fr-CA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2400" dirty="0">
                          <a:effectLst/>
                        </a:rPr>
                        <a:t>Québec</a:t>
                      </a:r>
                      <a:endParaRPr lang="fr-CA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2400" dirty="0">
                          <a:effectLst/>
                        </a:rPr>
                        <a:t>Autres provinces canadiennes</a:t>
                      </a:r>
                      <a:endParaRPr lang="fr-CA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2400" dirty="0">
                          <a:effectLst/>
                        </a:rPr>
                        <a:t> Différences significatives</a:t>
                      </a:r>
                      <a:endParaRPr lang="fr-CA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812139884"/>
                  </a:ext>
                </a:extLst>
              </a:tr>
              <a:tr h="479359">
                <a:tc>
                  <a:txBody>
                    <a:bodyPr/>
                    <a:lstStyle/>
                    <a:p>
                      <a:r>
                        <a:rPr lang="fr-CA" sz="2400" dirty="0">
                          <a:effectLst/>
                        </a:rPr>
                        <a:t>Stressé</a:t>
                      </a:r>
                      <a:endParaRPr lang="fr-CA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2400" dirty="0">
                          <a:solidFill>
                            <a:schemeClr val="tx2"/>
                          </a:solidFill>
                          <a:effectLst/>
                        </a:rPr>
                        <a:t>2,79</a:t>
                      </a:r>
                      <a:endParaRPr lang="fr-CA" sz="240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2400" dirty="0">
                          <a:solidFill>
                            <a:schemeClr val="tx2"/>
                          </a:solidFill>
                          <a:effectLst/>
                        </a:rPr>
                        <a:t>2,83</a:t>
                      </a:r>
                      <a:endParaRPr lang="fr-CA" sz="240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A" sz="2000" dirty="0">
                          <a:solidFill>
                            <a:schemeClr val="tx2"/>
                          </a:solidFill>
                          <a:latin typeface="+mn-lt"/>
                        </a:rPr>
                        <a:t>Non significatif</a:t>
                      </a:r>
                      <a:endParaRPr lang="fr-CA" sz="2000" dirty="0">
                        <a:solidFill>
                          <a:schemeClr val="tx2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093409767"/>
                  </a:ext>
                </a:extLst>
              </a:tr>
              <a:tr h="462676">
                <a:tc>
                  <a:txBody>
                    <a:bodyPr/>
                    <a:lstStyle/>
                    <a:p>
                      <a:r>
                        <a:rPr lang="fr-CA" sz="2400">
                          <a:effectLst/>
                        </a:rPr>
                        <a:t>Bien</a:t>
                      </a:r>
                      <a:endParaRPr lang="fr-CA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2400">
                          <a:solidFill>
                            <a:schemeClr val="tx2"/>
                          </a:solidFill>
                          <a:effectLst/>
                        </a:rPr>
                        <a:t>2,65</a:t>
                      </a:r>
                      <a:endParaRPr lang="fr-CA" sz="240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2400" dirty="0">
                          <a:solidFill>
                            <a:schemeClr val="tx2"/>
                          </a:solidFill>
                          <a:effectLst/>
                        </a:rPr>
                        <a:t>2,57</a:t>
                      </a:r>
                      <a:endParaRPr lang="fr-CA" sz="240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A" sz="2000" dirty="0">
                          <a:solidFill>
                            <a:schemeClr val="tx2"/>
                          </a:solidFill>
                          <a:latin typeface="+mn-lt"/>
                        </a:rPr>
                        <a:t>Non significatif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898092258"/>
                  </a:ext>
                </a:extLst>
              </a:tr>
              <a:tr h="486032">
                <a:tc>
                  <a:txBody>
                    <a:bodyPr/>
                    <a:lstStyle/>
                    <a:p>
                      <a:r>
                        <a:rPr lang="fr-CA" sz="2400">
                          <a:effectLst/>
                        </a:rPr>
                        <a:t>Inquiet</a:t>
                      </a:r>
                      <a:endParaRPr lang="fr-CA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2400">
                          <a:solidFill>
                            <a:schemeClr val="tx2"/>
                          </a:solidFill>
                          <a:effectLst/>
                        </a:rPr>
                        <a:t>2,37</a:t>
                      </a:r>
                      <a:endParaRPr lang="fr-CA" sz="240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2400">
                          <a:solidFill>
                            <a:schemeClr val="tx2"/>
                          </a:solidFill>
                          <a:effectLst/>
                        </a:rPr>
                        <a:t>2,45</a:t>
                      </a:r>
                      <a:endParaRPr lang="fr-CA" sz="240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A" sz="2000" dirty="0">
                          <a:solidFill>
                            <a:schemeClr val="tx2"/>
                          </a:solidFill>
                          <a:latin typeface="+mn-lt"/>
                        </a:rPr>
                        <a:t>Non significatif</a:t>
                      </a:r>
                      <a:r>
                        <a:rPr lang="fr-CA" sz="2000" dirty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fr-CA" sz="2000" dirty="0">
                        <a:solidFill>
                          <a:schemeClr val="tx2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443567968"/>
                  </a:ext>
                </a:extLst>
              </a:tr>
              <a:tr h="461564">
                <a:tc>
                  <a:txBody>
                    <a:bodyPr/>
                    <a:lstStyle/>
                    <a:p>
                      <a:r>
                        <a:rPr lang="fr-CA" sz="2400">
                          <a:effectLst/>
                        </a:rPr>
                        <a:t>Confiant</a:t>
                      </a:r>
                      <a:endParaRPr lang="fr-CA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2400">
                          <a:solidFill>
                            <a:schemeClr val="tx2"/>
                          </a:solidFill>
                          <a:effectLst/>
                        </a:rPr>
                        <a:t>2,80</a:t>
                      </a:r>
                      <a:endParaRPr lang="fr-CA" sz="240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2400" dirty="0">
                          <a:solidFill>
                            <a:schemeClr val="tx2"/>
                          </a:solidFill>
                          <a:effectLst/>
                        </a:rPr>
                        <a:t>2,61</a:t>
                      </a:r>
                      <a:endParaRPr lang="fr-CA" sz="240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A" sz="2000" dirty="0">
                          <a:solidFill>
                            <a:schemeClr val="tx2"/>
                          </a:solidFill>
                          <a:latin typeface="+mn-lt"/>
                        </a:rPr>
                        <a:t>Non significatif</a:t>
                      </a:r>
                      <a:r>
                        <a:rPr lang="fr-CA" sz="2000" dirty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fr-CA" sz="2000" dirty="0">
                        <a:solidFill>
                          <a:schemeClr val="tx2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627490056"/>
                  </a:ext>
                </a:extLst>
              </a:tr>
              <a:tr h="467125">
                <a:tc>
                  <a:txBody>
                    <a:bodyPr/>
                    <a:lstStyle/>
                    <a:p>
                      <a:r>
                        <a:rPr lang="fr-CA" sz="2400">
                          <a:effectLst/>
                        </a:rPr>
                        <a:t>Découragé</a:t>
                      </a:r>
                      <a:endParaRPr lang="fr-CA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2400" dirty="0">
                          <a:solidFill>
                            <a:schemeClr val="tx2"/>
                          </a:solidFill>
                          <a:effectLst/>
                        </a:rPr>
                        <a:t>2,42</a:t>
                      </a:r>
                      <a:endParaRPr lang="fr-CA" sz="240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2400">
                          <a:solidFill>
                            <a:schemeClr val="tx2"/>
                          </a:solidFill>
                          <a:effectLst/>
                        </a:rPr>
                        <a:t>2,64</a:t>
                      </a:r>
                      <a:endParaRPr lang="fr-CA" sz="240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A" sz="2000" dirty="0">
                          <a:solidFill>
                            <a:schemeClr val="tx2"/>
                          </a:solidFill>
                          <a:latin typeface="+mn-lt"/>
                        </a:rPr>
                        <a:t>Non significatif</a:t>
                      </a:r>
                      <a:r>
                        <a:rPr lang="fr-CA" sz="2000" dirty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fr-CA" sz="2000" dirty="0">
                        <a:solidFill>
                          <a:schemeClr val="tx2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146239494"/>
                  </a:ext>
                </a:extLst>
              </a:tr>
              <a:tr h="474910">
                <a:tc>
                  <a:txBody>
                    <a:bodyPr/>
                    <a:lstStyle/>
                    <a:p>
                      <a:r>
                        <a:rPr lang="fr-CA" sz="2400">
                          <a:effectLst/>
                        </a:rPr>
                        <a:t>Calme</a:t>
                      </a:r>
                      <a:endParaRPr lang="fr-CA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2400">
                          <a:solidFill>
                            <a:schemeClr val="tx2"/>
                          </a:solidFill>
                          <a:effectLst/>
                        </a:rPr>
                        <a:t>2,54</a:t>
                      </a:r>
                      <a:endParaRPr lang="fr-CA" sz="240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2400">
                          <a:solidFill>
                            <a:schemeClr val="tx2"/>
                          </a:solidFill>
                          <a:effectLst/>
                        </a:rPr>
                        <a:t>2,50</a:t>
                      </a:r>
                      <a:endParaRPr lang="fr-CA" sz="240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A" sz="2000" dirty="0">
                          <a:solidFill>
                            <a:schemeClr val="tx2"/>
                          </a:solidFill>
                          <a:latin typeface="+mn-lt"/>
                        </a:rPr>
                        <a:t>Non significatif</a:t>
                      </a:r>
                      <a:r>
                        <a:rPr lang="fr-CA" sz="2000" dirty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fr-CA" sz="2000" dirty="0">
                        <a:solidFill>
                          <a:schemeClr val="tx2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4899511"/>
                  </a:ext>
                </a:extLst>
              </a:tr>
              <a:tr h="481584">
                <a:tc>
                  <a:txBody>
                    <a:bodyPr/>
                    <a:lstStyle/>
                    <a:p>
                      <a:r>
                        <a:rPr lang="fr-CA" sz="2400">
                          <a:effectLst/>
                        </a:rPr>
                        <a:t>Débordé</a:t>
                      </a:r>
                      <a:endParaRPr lang="fr-CA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2400">
                          <a:solidFill>
                            <a:schemeClr val="tx2"/>
                          </a:solidFill>
                          <a:effectLst/>
                        </a:rPr>
                        <a:t>3,04</a:t>
                      </a:r>
                      <a:endParaRPr lang="fr-CA" sz="240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2400" dirty="0">
                          <a:solidFill>
                            <a:schemeClr val="tx2"/>
                          </a:solidFill>
                          <a:effectLst/>
                        </a:rPr>
                        <a:t>3,24</a:t>
                      </a:r>
                      <a:endParaRPr lang="fr-CA" sz="240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A" sz="2000" dirty="0">
                          <a:solidFill>
                            <a:schemeClr val="tx2"/>
                          </a:solidFill>
                          <a:latin typeface="+mn-lt"/>
                        </a:rPr>
                        <a:t>Non significatif</a:t>
                      </a:r>
                      <a:r>
                        <a:rPr lang="fr-CA" sz="2000" dirty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fr-CA" sz="2000" dirty="0">
                        <a:solidFill>
                          <a:schemeClr val="tx2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8275789"/>
                  </a:ext>
                </a:extLst>
              </a:tr>
              <a:tr h="320314">
                <a:tc>
                  <a:txBody>
                    <a:bodyPr/>
                    <a:lstStyle/>
                    <a:p>
                      <a:r>
                        <a:rPr lang="fr-CA" sz="2400" dirty="0">
                          <a:effectLst/>
                        </a:rPr>
                        <a:t>Soulagé</a:t>
                      </a:r>
                      <a:endParaRPr lang="fr-CA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2400">
                          <a:solidFill>
                            <a:schemeClr val="tx2"/>
                          </a:solidFill>
                          <a:effectLst/>
                        </a:rPr>
                        <a:t>1,76</a:t>
                      </a:r>
                      <a:endParaRPr lang="fr-CA" sz="240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2400" dirty="0">
                          <a:solidFill>
                            <a:schemeClr val="tx2"/>
                          </a:solidFill>
                          <a:effectLst/>
                        </a:rPr>
                        <a:t>1,62</a:t>
                      </a:r>
                      <a:endParaRPr lang="fr-CA" sz="240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A" sz="2000" dirty="0">
                          <a:solidFill>
                            <a:schemeClr val="tx2"/>
                          </a:solidFill>
                          <a:latin typeface="+mn-lt"/>
                        </a:rPr>
                        <a:t>Non significatif</a:t>
                      </a:r>
                      <a:r>
                        <a:rPr lang="fr-CA" sz="2000" dirty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fr-CA" sz="2000" dirty="0">
                        <a:solidFill>
                          <a:schemeClr val="tx2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585264679"/>
                  </a:ext>
                </a:extLst>
              </a:tr>
            </a:tbl>
          </a:graphicData>
        </a:graphic>
      </p:graphicFrame>
      <p:sp>
        <p:nvSpPr>
          <p:cNvPr id="7" name="ZoneTexte 6">
            <a:extLst>
              <a:ext uri="{FF2B5EF4-FFF2-40B4-BE49-F238E27FC236}">
                <a16:creationId xmlns:a16="http://schemas.microsoft.com/office/drawing/2014/main" id="{95676ACA-1528-4173-92BE-75D80C3EF8A0}"/>
              </a:ext>
            </a:extLst>
          </p:cNvPr>
          <p:cNvSpPr txBox="1"/>
          <p:nvPr/>
        </p:nvSpPr>
        <p:spPr>
          <a:xfrm>
            <a:off x="250853" y="3404111"/>
            <a:ext cx="422266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400" dirty="0">
                <a:solidFill>
                  <a:srgbClr val="C00000"/>
                </a:solidFill>
              </a:rPr>
              <a:t>En ce moment, comme </a:t>
            </a:r>
            <a:r>
              <a:rPr lang="fr-CA" sz="2400" b="1" dirty="0">
                <a:solidFill>
                  <a:srgbClr val="C00000"/>
                </a:solidFill>
              </a:rPr>
              <a:t>ENSEIGNANT</a:t>
            </a:r>
            <a:r>
              <a:rPr lang="fr-CA" sz="2400" dirty="0">
                <a:solidFill>
                  <a:srgbClr val="C00000"/>
                </a:solidFill>
              </a:rPr>
              <a:t> en période de pandémie, je me sens : </a:t>
            </a:r>
          </a:p>
          <a:p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73290198"/>
      </p:ext>
    </p:extLst>
  </p:cSld>
  <p:clrMapOvr>
    <a:masterClrMapping/>
  </p:clrMapOvr>
  <p:transition spd="slow">
    <p:push dir="u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>
            <p:custDataLst>
              <p:tags r:id="rId1"/>
            </p:custDataLst>
          </p:nvPr>
        </p:nvSpPr>
        <p:spPr>
          <a:xfrm>
            <a:off x="0" y="0"/>
            <a:ext cx="12192000" cy="571963"/>
          </a:xfrm>
          <a:prstGeom prst="rect">
            <a:avLst/>
          </a:prstGeom>
          <a:solidFill>
            <a:srgbClr val="18144F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1" name="Group 2">
            <a:extLst>
              <a:ext uri="{FF2B5EF4-FFF2-40B4-BE49-F238E27FC236}">
                <a16:creationId xmlns:a16="http://schemas.microsoft.com/office/drawing/2014/main" id="{EDB3E402-DD92-4D8B-93B6-E7DDAEB53FA1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324069" y="48743"/>
            <a:ext cx="9792222" cy="523220"/>
            <a:chOff x="686019" y="2453592"/>
            <a:chExt cx="9792222" cy="523220"/>
          </a:xfrm>
        </p:grpSpPr>
        <p:sp>
          <p:nvSpPr>
            <p:cNvPr id="22" name="Oval 107">
              <a:extLst>
                <a:ext uri="{FF2B5EF4-FFF2-40B4-BE49-F238E27FC236}">
                  <a16:creationId xmlns:a16="http://schemas.microsoft.com/office/drawing/2014/main" id="{7E618ED0-1A3A-4151-A384-CF50ACF59BF2}"/>
                </a:ext>
              </a:extLst>
            </p:cNvPr>
            <p:cNvSpPr/>
            <p:nvPr/>
          </p:nvSpPr>
          <p:spPr>
            <a:xfrm>
              <a:off x="686019" y="2517948"/>
              <a:ext cx="396259" cy="396259"/>
            </a:xfrm>
            <a:prstGeom prst="ellipse">
              <a:avLst/>
            </a:prstGeom>
            <a:solidFill>
              <a:srgbClr val="E305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</a:p>
          </p:txBody>
        </p:sp>
        <p:sp>
          <p:nvSpPr>
            <p:cNvPr id="23" name="TextBox 120">
              <a:extLst>
                <a:ext uri="{FF2B5EF4-FFF2-40B4-BE49-F238E27FC236}">
                  <a16:creationId xmlns:a16="http://schemas.microsoft.com/office/drawing/2014/main" id="{4DCD7969-C9E6-4D34-9094-CAC809D683D8}"/>
                </a:ext>
              </a:extLst>
            </p:cNvPr>
            <p:cNvSpPr txBox="1"/>
            <p:nvPr/>
          </p:nvSpPr>
          <p:spPr>
            <a:xfrm>
              <a:off x="1216369" y="2453592"/>
              <a:ext cx="926187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61950" marR="0" lvl="0" indent="-3619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CA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rPr>
                <a:t>Résumé des résultats des ENSEIGNANTS</a:t>
              </a:r>
            </a:p>
          </p:txBody>
        </p:sp>
      </p:grpSp>
      <p:sp>
        <p:nvSpPr>
          <p:cNvPr id="2" name="ZoneTexte 1">
            <a:extLst>
              <a:ext uri="{FF2B5EF4-FFF2-40B4-BE49-F238E27FC236}">
                <a16:creationId xmlns:a16="http://schemas.microsoft.com/office/drawing/2014/main" id="{D5AA1084-FB70-D0FF-B499-9AAE5C354506}"/>
              </a:ext>
            </a:extLst>
          </p:cNvPr>
          <p:cNvSpPr txBox="1"/>
          <p:nvPr/>
        </p:nvSpPr>
        <p:spPr>
          <a:xfrm>
            <a:off x="522198" y="1064902"/>
            <a:ext cx="10805444" cy="5293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CA" sz="32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Les enseignants du</a:t>
            </a:r>
            <a:r>
              <a:rPr kumimoji="0" lang="fr-CA" sz="3200" b="1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Québec</a:t>
            </a:r>
            <a:r>
              <a:rPr kumimoji="0" lang="fr-CA" sz="32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et les enseignants du </a:t>
            </a:r>
            <a:r>
              <a:rPr kumimoji="0" lang="fr-CA" sz="3200" b="1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reste du Canada </a:t>
            </a:r>
            <a:r>
              <a:rPr lang="fr-CA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ne </a:t>
            </a:r>
            <a:r>
              <a:rPr kumimoji="0" lang="fr-CA" sz="32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rapportent aucune différence par rapport au fait d’être :</a:t>
            </a:r>
          </a:p>
          <a:p>
            <a:pPr marL="9144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fr-CA" sz="2800" b="1" kern="1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</a:t>
            </a:r>
            <a:r>
              <a:rPr kumimoji="0" lang="fr-CA" sz="2800" b="1" i="0" u="none" strike="noStrike" kern="1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tressé</a:t>
            </a:r>
          </a:p>
          <a:p>
            <a:pPr marL="9144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fr-CA" sz="2800" b="1" kern="1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Bien</a:t>
            </a:r>
            <a:endParaRPr kumimoji="0" lang="fr-CA" sz="2800" b="1" i="0" u="none" strike="noStrike" kern="1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144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fr-CA" sz="2800" b="1" i="0" u="none" strike="noStrike" kern="1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Inquiet</a:t>
            </a:r>
          </a:p>
          <a:p>
            <a:pPr marL="9144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fr-CA" sz="2800" b="1" i="0" u="none" strike="noStrike" kern="1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Confiant</a:t>
            </a:r>
          </a:p>
          <a:p>
            <a:pPr marL="9144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fr-CA" sz="2800" b="1" kern="1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</a:t>
            </a:r>
            <a:r>
              <a:rPr kumimoji="0" lang="fr-CA" sz="2800" b="1" i="0" u="none" strike="noStrike" kern="1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écouragé</a:t>
            </a:r>
            <a:endParaRPr kumimoji="0" lang="fr-CA" sz="2800" b="1" i="0" u="none" strike="noStrike" kern="1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144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fr-CA" sz="2800" b="1" kern="1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Calme</a:t>
            </a:r>
          </a:p>
          <a:p>
            <a:pPr marL="9144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fr-CA" sz="2800" b="1" i="0" u="none" strike="noStrike" kern="1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Débordé</a:t>
            </a:r>
          </a:p>
          <a:p>
            <a:pPr marL="9144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fr-CA" sz="2800" b="1" kern="1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Soulagé</a:t>
            </a:r>
            <a:r>
              <a:rPr kumimoji="0" lang="fr-CA" sz="2800" b="0" i="0" u="none" strike="noStrike" kern="1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fr-CA" sz="2800" b="0" i="0" u="none" strike="noStrike" kern="1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A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5683120"/>
      </p:ext>
    </p:extLst>
  </p:cSld>
  <p:clrMapOvr>
    <a:masterClrMapping/>
  </p:clrMapOvr>
  <p:transition spd="slow">
    <p:push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>
            <p:custDataLst>
              <p:tags r:id="rId1"/>
            </p:custDataLst>
          </p:nvPr>
        </p:nvSpPr>
        <p:spPr>
          <a:xfrm>
            <a:off x="0" y="0"/>
            <a:ext cx="12192000" cy="571963"/>
          </a:xfrm>
          <a:prstGeom prst="rect">
            <a:avLst/>
          </a:prstGeom>
          <a:solidFill>
            <a:srgbClr val="18144F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1" name="Group 2">
            <a:extLst>
              <a:ext uri="{FF2B5EF4-FFF2-40B4-BE49-F238E27FC236}">
                <a16:creationId xmlns:a16="http://schemas.microsoft.com/office/drawing/2014/main" id="{EDB3E402-DD92-4D8B-93B6-E7DDAEB53FA1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324069" y="48743"/>
            <a:ext cx="9655745" cy="523220"/>
            <a:chOff x="686019" y="2453592"/>
            <a:chExt cx="9655745" cy="523220"/>
          </a:xfrm>
        </p:grpSpPr>
        <p:sp>
          <p:nvSpPr>
            <p:cNvPr id="22" name="Oval 107">
              <a:extLst>
                <a:ext uri="{FF2B5EF4-FFF2-40B4-BE49-F238E27FC236}">
                  <a16:creationId xmlns:a16="http://schemas.microsoft.com/office/drawing/2014/main" id="{7E618ED0-1A3A-4151-A384-CF50ACF59BF2}"/>
                </a:ext>
              </a:extLst>
            </p:cNvPr>
            <p:cNvSpPr/>
            <p:nvPr/>
          </p:nvSpPr>
          <p:spPr>
            <a:xfrm>
              <a:off x="686019" y="2517948"/>
              <a:ext cx="396259" cy="396259"/>
            </a:xfrm>
            <a:prstGeom prst="ellipse">
              <a:avLst/>
            </a:prstGeom>
            <a:solidFill>
              <a:srgbClr val="E305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</a:p>
          </p:txBody>
        </p:sp>
        <p:sp>
          <p:nvSpPr>
            <p:cNvPr id="23" name="TextBox 120">
              <a:extLst>
                <a:ext uri="{FF2B5EF4-FFF2-40B4-BE49-F238E27FC236}">
                  <a16:creationId xmlns:a16="http://schemas.microsoft.com/office/drawing/2014/main" id="{4DCD7969-C9E6-4D34-9094-CAC809D683D8}"/>
                </a:ext>
              </a:extLst>
            </p:cNvPr>
            <p:cNvSpPr txBox="1"/>
            <p:nvPr/>
          </p:nvSpPr>
          <p:spPr>
            <a:xfrm>
              <a:off x="1079892" y="2453592"/>
              <a:ext cx="926187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61950" marR="0" lvl="0" indent="-3619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CA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rPr>
                <a:t>Résultats</a:t>
              </a:r>
            </a:p>
          </p:txBody>
        </p:sp>
      </p:grpSp>
      <p:sp>
        <p:nvSpPr>
          <p:cNvPr id="5" name="Rectangle 2">
            <a:extLst>
              <a:ext uri="{FF2B5EF4-FFF2-40B4-BE49-F238E27FC236}">
                <a16:creationId xmlns:a16="http://schemas.microsoft.com/office/drawing/2014/main" id="{2C9AD6E8-44A2-CA8B-2113-DAE3ACF47A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4069" y="622345"/>
            <a:ext cx="11658229" cy="1354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Tableau de moyennes comparant les mesures d’anxiété des parents du Québec </a:t>
            </a:r>
            <a:r>
              <a:rPr lang="fr-FR" altLang="fr-FR" sz="3200" dirty="0">
                <a:solidFill>
                  <a:srgbClr val="000000"/>
                </a:solidFill>
                <a:latin typeface="Calibri" panose="020F0502020204030204"/>
                <a:cs typeface="Times New Roman" panose="02020603050405020304" pitchFamily="18" charset="0"/>
              </a:rPr>
              <a:t>avec</a:t>
            </a:r>
            <a:r>
              <a:rPr kumimoji="0" lang="fr-FR" altLang="fr-FR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 les parents des autres provinces canadiennes</a:t>
            </a:r>
            <a:endParaRPr kumimoji="0" lang="fr-FR" altLang="fr-FR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altLang="fr-FR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aphicFrame>
        <p:nvGraphicFramePr>
          <p:cNvPr id="6" name="Tableau 5">
            <a:extLst>
              <a:ext uri="{FF2B5EF4-FFF2-40B4-BE49-F238E27FC236}">
                <a16:creationId xmlns:a16="http://schemas.microsoft.com/office/drawing/2014/main" id="{7533AF76-487B-5A4F-2D91-985C37A1192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193322"/>
              </p:ext>
            </p:extLst>
          </p:nvPr>
        </p:nvGraphicFramePr>
        <p:xfrm>
          <a:off x="4361688" y="1976562"/>
          <a:ext cx="6906387" cy="477629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55064">
                  <a:extLst>
                    <a:ext uri="{9D8B030D-6E8A-4147-A177-3AD203B41FA5}">
                      <a16:colId xmlns:a16="http://schemas.microsoft.com/office/drawing/2014/main" val="1622199212"/>
                    </a:ext>
                  </a:extLst>
                </a:gridCol>
                <a:gridCol w="1572768">
                  <a:extLst>
                    <a:ext uri="{9D8B030D-6E8A-4147-A177-3AD203B41FA5}">
                      <a16:colId xmlns:a16="http://schemas.microsoft.com/office/drawing/2014/main" val="1036723002"/>
                    </a:ext>
                  </a:extLst>
                </a:gridCol>
                <a:gridCol w="1772965">
                  <a:extLst>
                    <a:ext uri="{9D8B030D-6E8A-4147-A177-3AD203B41FA5}">
                      <a16:colId xmlns:a16="http://schemas.microsoft.com/office/drawing/2014/main" val="2676652902"/>
                    </a:ext>
                  </a:extLst>
                </a:gridCol>
                <a:gridCol w="1905590">
                  <a:extLst>
                    <a:ext uri="{9D8B030D-6E8A-4147-A177-3AD203B41FA5}">
                      <a16:colId xmlns:a16="http://schemas.microsoft.com/office/drawing/2014/main" val="2504282067"/>
                    </a:ext>
                  </a:extLst>
                </a:gridCol>
              </a:tblGrid>
              <a:tr h="469349">
                <a:tc>
                  <a:txBody>
                    <a:bodyPr/>
                    <a:lstStyle/>
                    <a:p>
                      <a:r>
                        <a:rPr lang="fr-CA" sz="2400" dirty="0">
                          <a:effectLst/>
                        </a:rPr>
                        <a:t> </a:t>
                      </a:r>
                      <a:endParaRPr lang="fr-CA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2400" dirty="0">
                          <a:effectLst/>
                        </a:rPr>
                        <a:t>Québec</a:t>
                      </a:r>
                      <a:endParaRPr lang="fr-CA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2400" dirty="0">
                          <a:effectLst/>
                        </a:rPr>
                        <a:t>Autres provinces canadiennes</a:t>
                      </a:r>
                      <a:endParaRPr lang="fr-CA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2400" dirty="0">
                          <a:effectLst/>
                        </a:rPr>
                        <a:t> Différences significatives</a:t>
                      </a:r>
                      <a:endParaRPr lang="fr-CA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812139884"/>
                  </a:ext>
                </a:extLst>
              </a:tr>
              <a:tr h="479359">
                <a:tc>
                  <a:txBody>
                    <a:bodyPr/>
                    <a:lstStyle/>
                    <a:p>
                      <a:r>
                        <a:rPr lang="fr-CA" sz="2400" dirty="0">
                          <a:effectLst/>
                        </a:rPr>
                        <a:t>Stressé</a:t>
                      </a:r>
                      <a:endParaRPr lang="fr-CA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2400" dirty="0">
                          <a:effectLst/>
                        </a:rPr>
                        <a:t>2,48</a:t>
                      </a:r>
                      <a:endParaRPr lang="fr-CA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2400" b="1" dirty="0">
                          <a:solidFill>
                            <a:srgbClr val="00B050"/>
                          </a:solidFill>
                          <a:effectLst/>
                        </a:rPr>
                        <a:t>2,69</a:t>
                      </a:r>
                      <a:endParaRPr lang="fr-CA" sz="2400" b="1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2000" b="1" dirty="0">
                          <a:solidFill>
                            <a:srgbClr val="00B050"/>
                          </a:solidFill>
                          <a:effectLst/>
                        </a:rPr>
                        <a:t>*</a:t>
                      </a:r>
                      <a:r>
                        <a:rPr lang="fr-CA" sz="2000" dirty="0">
                          <a:solidFill>
                            <a:srgbClr val="00B050"/>
                          </a:solidFill>
                          <a:effectLst/>
                        </a:rPr>
                        <a:t> </a:t>
                      </a:r>
                      <a:endParaRPr lang="fr-CA" sz="2000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093409767"/>
                  </a:ext>
                </a:extLst>
              </a:tr>
              <a:tr h="462676">
                <a:tc>
                  <a:txBody>
                    <a:bodyPr/>
                    <a:lstStyle/>
                    <a:p>
                      <a:r>
                        <a:rPr lang="fr-CA" sz="2400">
                          <a:effectLst/>
                        </a:rPr>
                        <a:t>Bien</a:t>
                      </a:r>
                      <a:endParaRPr lang="fr-CA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2400" dirty="0">
                          <a:solidFill>
                            <a:schemeClr val="tx2"/>
                          </a:solidFill>
                          <a:effectLst/>
                        </a:rPr>
                        <a:t>2,83</a:t>
                      </a:r>
                      <a:endParaRPr lang="fr-CA" sz="240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2400" dirty="0">
                          <a:solidFill>
                            <a:schemeClr val="tx2"/>
                          </a:solidFill>
                          <a:effectLst/>
                        </a:rPr>
                        <a:t>2,73</a:t>
                      </a:r>
                      <a:endParaRPr lang="fr-CA" sz="240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2000" dirty="0">
                          <a:solidFill>
                            <a:schemeClr val="tx2"/>
                          </a:solidFill>
                        </a:rPr>
                        <a:t>Non significatif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898092258"/>
                  </a:ext>
                </a:extLst>
              </a:tr>
              <a:tr h="486032">
                <a:tc>
                  <a:txBody>
                    <a:bodyPr/>
                    <a:lstStyle/>
                    <a:p>
                      <a:r>
                        <a:rPr lang="fr-CA" sz="2400">
                          <a:effectLst/>
                        </a:rPr>
                        <a:t>Inquiet</a:t>
                      </a:r>
                      <a:endParaRPr lang="fr-CA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2400">
                          <a:effectLst/>
                        </a:rPr>
                        <a:t>2,31</a:t>
                      </a:r>
                      <a:endParaRPr lang="fr-CA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2400" b="1" dirty="0">
                          <a:solidFill>
                            <a:srgbClr val="0070C0"/>
                          </a:solidFill>
                          <a:effectLst/>
                        </a:rPr>
                        <a:t>2,62</a:t>
                      </a:r>
                      <a:endParaRPr lang="fr-CA" sz="2400" b="1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2000" b="1" dirty="0">
                          <a:solidFill>
                            <a:srgbClr val="0070C0"/>
                          </a:solidFill>
                          <a:effectLst/>
                        </a:rPr>
                        <a:t>**</a:t>
                      </a:r>
                      <a:endParaRPr lang="fr-CA" sz="2000" b="1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443567968"/>
                  </a:ext>
                </a:extLst>
              </a:tr>
              <a:tr h="461564">
                <a:tc>
                  <a:txBody>
                    <a:bodyPr/>
                    <a:lstStyle/>
                    <a:p>
                      <a:r>
                        <a:rPr lang="fr-CA" sz="2400">
                          <a:effectLst/>
                        </a:rPr>
                        <a:t>Confiant</a:t>
                      </a:r>
                      <a:endParaRPr lang="fr-CA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2400" b="1" dirty="0">
                          <a:solidFill>
                            <a:srgbClr val="00B050"/>
                          </a:solidFill>
                          <a:effectLst/>
                        </a:rPr>
                        <a:t>2,77</a:t>
                      </a:r>
                      <a:endParaRPr lang="fr-CA" sz="2400" b="1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2400">
                          <a:effectLst/>
                        </a:rPr>
                        <a:t>2,55</a:t>
                      </a:r>
                      <a:endParaRPr lang="fr-CA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2000" b="1" dirty="0">
                          <a:solidFill>
                            <a:srgbClr val="00B050"/>
                          </a:solidFill>
                          <a:effectLst/>
                        </a:rPr>
                        <a:t>*</a:t>
                      </a:r>
                      <a:endParaRPr lang="fr-CA" sz="2000" b="1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627490056"/>
                  </a:ext>
                </a:extLst>
              </a:tr>
              <a:tr h="467125">
                <a:tc>
                  <a:txBody>
                    <a:bodyPr/>
                    <a:lstStyle/>
                    <a:p>
                      <a:r>
                        <a:rPr lang="fr-CA" sz="2400">
                          <a:effectLst/>
                        </a:rPr>
                        <a:t>Découragé</a:t>
                      </a:r>
                      <a:endParaRPr lang="fr-CA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2400" dirty="0">
                          <a:effectLst/>
                        </a:rPr>
                        <a:t>2,21</a:t>
                      </a:r>
                      <a:endParaRPr lang="fr-CA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2400" b="1" dirty="0">
                          <a:solidFill>
                            <a:srgbClr val="00B050"/>
                          </a:solidFill>
                          <a:effectLst/>
                        </a:rPr>
                        <a:t>2,46</a:t>
                      </a:r>
                      <a:endParaRPr lang="fr-CA" sz="2400" b="1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2000" b="1" dirty="0">
                          <a:solidFill>
                            <a:srgbClr val="00B050"/>
                          </a:solidFill>
                          <a:effectLst/>
                        </a:rPr>
                        <a:t>*</a:t>
                      </a:r>
                      <a:endParaRPr lang="fr-CA" sz="2000" b="1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146239494"/>
                  </a:ext>
                </a:extLst>
              </a:tr>
              <a:tr h="474910">
                <a:tc>
                  <a:txBody>
                    <a:bodyPr/>
                    <a:lstStyle/>
                    <a:p>
                      <a:r>
                        <a:rPr lang="fr-CA" sz="2400">
                          <a:effectLst/>
                        </a:rPr>
                        <a:t>Calme</a:t>
                      </a:r>
                      <a:endParaRPr lang="fr-CA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2400" dirty="0">
                          <a:solidFill>
                            <a:schemeClr val="tx2"/>
                          </a:solidFill>
                          <a:effectLst/>
                        </a:rPr>
                        <a:t>2,70</a:t>
                      </a:r>
                      <a:endParaRPr lang="fr-CA" sz="240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2400" dirty="0">
                          <a:solidFill>
                            <a:schemeClr val="tx2"/>
                          </a:solidFill>
                          <a:effectLst/>
                        </a:rPr>
                        <a:t>2,60</a:t>
                      </a:r>
                      <a:endParaRPr lang="fr-CA" sz="240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A" sz="2000" dirty="0">
                          <a:solidFill>
                            <a:schemeClr val="tx2"/>
                          </a:solidFill>
                        </a:rPr>
                        <a:t>Non significatif</a:t>
                      </a:r>
                      <a:r>
                        <a:rPr lang="fr-CA" sz="2000" dirty="0">
                          <a:solidFill>
                            <a:schemeClr val="tx2"/>
                          </a:solidFill>
                          <a:effectLst/>
                        </a:rPr>
                        <a:t> </a:t>
                      </a:r>
                      <a:endParaRPr lang="fr-CA" sz="200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4899511"/>
                  </a:ext>
                </a:extLst>
              </a:tr>
              <a:tr h="481584">
                <a:tc>
                  <a:txBody>
                    <a:bodyPr/>
                    <a:lstStyle/>
                    <a:p>
                      <a:r>
                        <a:rPr lang="fr-CA" sz="2400">
                          <a:effectLst/>
                        </a:rPr>
                        <a:t>Débordé</a:t>
                      </a:r>
                      <a:endParaRPr lang="fr-CA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2400">
                          <a:solidFill>
                            <a:schemeClr val="tx2"/>
                          </a:solidFill>
                          <a:effectLst/>
                        </a:rPr>
                        <a:t>2,57</a:t>
                      </a:r>
                      <a:endParaRPr lang="fr-CA" sz="240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2400" dirty="0">
                          <a:solidFill>
                            <a:schemeClr val="tx2"/>
                          </a:solidFill>
                          <a:effectLst/>
                        </a:rPr>
                        <a:t>2,68</a:t>
                      </a:r>
                      <a:endParaRPr lang="fr-CA" sz="240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A" sz="2000" dirty="0">
                          <a:solidFill>
                            <a:schemeClr val="tx2"/>
                          </a:solidFill>
                        </a:rPr>
                        <a:t>Non significatif</a:t>
                      </a:r>
                      <a:r>
                        <a:rPr lang="fr-CA" sz="2000" dirty="0">
                          <a:solidFill>
                            <a:schemeClr val="tx2"/>
                          </a:solidFill>
                          <a:effectLst/>
                        </a:rPr>
                        <a:t>  </a:t>
                      </a:r>
                      <a:endParaRPr lang="fr-CA" sz="200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8275789"/>
                  </a:ext>
                </a:extLst>
              </a:tr>
              <a:tr h="320314">
                <a:tc>
                  <a:txBody>
                    <a:bodyPr/>
                    <a:lstStyle/>
                    <a:p>
                      <a:r>
                        <a:rPr lang="fr-CA" sz="2400" dirty="0">
                          <a:effectLst/>
                        </a:rPr>
                        <a:t>Soulagé</a:t>
                      </a:r>
                      <a:endParaRPr lang="fr-CA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2400">
                          <a:solidFill>
                            <a:schemeClr val="tx2"/>
                          </a:solidFill>
                          <a:effectLst/>
                        </a:rPr>
                        <a:t>1,90</a:t>
                      </a:r>
                      <a:endParaRPr lang="fr-CA" sz="240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2400" dirty="0">
                          <a:solidFill>
                            <a:schemeClr val="tx2"/>
                          </a:solidFill>
                          <a:effectLst/>
                        </a:rPr>
                        <a:t>1,84</a:t>
                      </a:r>
                      <a:endParaRPr lang="fr-CA" sz="240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A" sz="2000" dirty="0">
                          <a:solidFill>
                            <a:schemeClr val="tx2"/>
                          </a:solidFill>
                          <a:effectLst/>
                        </a:rPr>
                        <a:t> </a:t>
                      </a:r>
                      <a:r>
                        <a:rPr lang="fr-CA" sz="2000" dirty="0">
                          <a:solidFill>
                            <a:schemeClr val="tx2"/>
                          </a:solidFill>
                        </a:rPr>
                        <a:t>Non significatif</a:t>
                      </a:r>
                      <a:r>
                        <a:rPr lang="fr-CA" sz="2000" dirty="0">
                          <a:solidFill>
                            <a:schemeClr val="tx2"/>
                          </a:solidFill>
                          <a:effectLst/>
                        </a:rPr>
                        <a:t>  </a:t>
                      </a:r>
                      <a:endParaRPr lang="fr-CA" sz="200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585264679"/>
                  </a:ext>
                </a:extLst>
              </a:tr>
            </a:tbl>
          </a:graphicData>
        </a:graphic>
      </p:graphicFrame>
      <p:sp>
        <p:nvSpPr>
          <p:cNvPr id="7" name="ZoneTexte 6">
            <a:extLst>
              <a:ext uri="{FF2B5EF4-FFF2-40B4-BE49-F238E27FC236}">
                <a16:creationId xmlns:a16="http://schemas.microsoft.com/office/drawing/2014/main" id="{95676ACA-1528-4173-92BE-75D80C3EF8A0}"/>
              </a:ext>
            </a:extLst>
          </p:cNvPr>
          <p:cNvSpPr txBox="1"/>
          <p:nvPr/>
        </p:nvSpPr>
        <p:spPr>
          <a:xfrm>
            <a:off x="127129" y="3404111"/>
            <a:ext cx="417233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 ce moment, comme </a:t>
            </a:r>
            <a:r>
              <a:rPr lang="fr-CA" sz="2400" b="1" dirty="0">
                <a:solidFill>
                  <a:srgbClr val="C00000"/>
                </a:solidFill>
              </a:rPr>
              <a:t>PARENT</a:t>
            </a:r>
            <a:r>
              <a:rPr kumimoji="0" lang="fr-CA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en période de pandémie, je me sens 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A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4908897"/>
      </p:ext>
    </p:extLst>
  </p:cSld>
  <p:clrMapOvr>
    <a:masterClrMapping/>
  </p:clrMapOvr>
  <p:transition spd="slow">
    <p:push dir="u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>
            <p:custDataLst>
              <p:tags r:id="rId1"/>
            </p:custDataLst>
          </p:nvPr>
        </p:nvSpPr>
        <p:spPr>
          <a:xfrm>
            <a:off x="0" y="0"/>
            <a:ext cx="12192000" cy="571963"/>
          </a:xfrm>
          <a:prstGeom prst="rect">
            <a:avLst/>
          </a:prstGeom>
          <a:solidFill>
            <a:srgbClr val="18144F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1" name="Group 2">
            <a:extLst>
              <a:ext uri="{FF2B5EF4-FFF2-40B4-BE49-F238E27FC236}">
                <a16:creationId xmlns:a16="http://schemas.microsoft.com/office/drawing/2014/main" id="{EDB3E402-DD92-4D8B-93B6-E7DDAEB53FA1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324069" y="48743"/>
            <a:ext cx="9792222" cy="523220"/>
            <a:chOff x="686019" y="2453592"/>
            <a:chExt cx="9792222" cy="523220"/>
          </a:xfrm>
        </p:grpSpPr>
        <p:sp>
          <p:nvSpPr>
            <p:cNvPr id="22" name="Oval 107">
              <a:extLst>
                <a:ext uri="{FF2B5EF4-FFF2-40B4-BE49-F238E27FC236}">
                  <a16:creationId xmlns:a16="http://schemas.microsoft.com/office/drawing/2014/main" id="{7E618ED0-1A3A-4151-A384-CF50ACF59BF2}"/>
                </a:ext>
              </a:extLst>
            </p:cNvPr>
            <p:cNvSpPr/>
            <p:nvPr/>
          </p:nvSpPr>
          <p:spPr>
            <a:xfrm>
              <a:off x="686019" y="2517948"/>
              <a:ext cx="396259" cy="396259"/>
            </a:xfrm>
            <a:prstGeom prst="ellipse">
              <a:avLst/>
            </a:prstGeom>
            <a:solidFill>
              <a:srgbClr val="E305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</a:p>
          </p:txBody>
        </p:sp>
        <p:sp>
          <p:nvSpPr>
            <p:cNvPr id="23" name="TextBox 120">
              <a:extLst>
                <a:ext uri="{FF2B5EF4-FFF2-40B4-BE49-F238E27FC236}">
                  <a16:creationId xmlns:a16="http://schemas.microsoft.com/office/drawing/2014/main" id="{4DCD7969-C9E6-4D34-9094-CAC809D683D8}"/>
                </a:ext>
              </a:extLst>
            </p:cNvPr>
            <p:cNvSpPr txBox="1"/>
            <p:nvPr/>
          </p:nvSpPr>
          <p:spPr>
            <a:xfrm>
              <a:off x="1216369" y="2453592"/>
              <a:ext cx="926187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61950" marR="0" lvl="0" indent="-3619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CA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rPr>
                <a:t>Résumé des résultats des PARENTS</a:t>
              </a:r>
            </a:p>
          </p:txBody>
        </p:sp>
      </p:grpSp>
      <p:sp>
        <p:nvSpPr>
          <p:cNvPr id="2" name="ZoneTexte 1">
            <a:extLst>
              <a:ext uri="{FF2B5EF4-FFF2-40B4-BE49-F238E27FC236}">
                <a16:creationId xmlns:a16="http://schemas.microsoft.com/office/drawing/2014/main" id="{D5AA1084-FB70-D0FF-B499-9AAE5C354506}"/>
              </a:ext>
            </a:extLst>
          </p:cNvPr>
          <p:cNvSpPr txBox="1"/>
          <p:nvPr/>
        </p:nvSpPr>
        <p:spPr>
          <a:xfrm>
            <a:off x="522198" y="1064902"/>
            <a:ext cx="10450602" cy="5293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CA" sz="320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Les </a:t>
            </a:r>
            <a:r>
              <a:rPr lang="fr-CA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parents du</a:t>
            </a:r>
            <a:r>
              <a:rPr lang="fr-CA" sz="3200" b="1" kern="1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Québec</a:t>
            </a:r>
            <a:r>
              <a:rPr kumimoji="0" lang="fr-CA" sz="320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rapportent qu’ils sont :</a:t>
            </a:r>
          </a:p>
          <a:p>
            <a:pPr marL="9144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fr-CA" sz="3200" b="0" i="0" u="none" strike="noStrike" kern="1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plus </a:t>
            </a:r>
            <a:r>
              <a:rPr kumimoji="0" lang="fr-CA" sz="3200" b="1" i="0" u="none" strike="noStrike" kern="1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confiants</a:t>
            </a:r>
            <a:r>
              <a:rPr kumimoji="0" lang="fr-CA" sz="3200" b="0" i="0" u="none" strike="noStrike" kern="1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fr-CA" sz="3200" b="1" kern="1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</a:t>
            </a:r>
            <a:r>
              <a:rPr kumimoji="0" lang="fr-CA" sz="3200" b="1" i="0" u="none" strike="noStrike" kern="1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… </a:t>
            </a:r>
            <a:r>
              <a:rPr kumimoji="0" lang="fr-CA" sz="3200" b="0" i="0" u="none" strike="noStrike" kern="1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que les parents des autres provinces canadiennes. 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fr-CA" sz="3200" b="0" i="0" u="none" strike="noStrike" kern="1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CA" sz="320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Les </a:t>
            </a:r>
            <a:r>
              <a:rPr lang="fr-CA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parents des </a:t>
            </a:r>
            <a:r>
              <a:rPr lang="fr-CA" sz="3200" b="1" kern="1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autres provinces canadiennes </a:t>
            </a:r>
            <a:r>
              <a:rPr kumimoji="0" lang="fr-CA" sz="320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rapportent qu’ils sont :</a:t>
            </a:r>
          </a:p>
          <a:p>
            <a:pPr marL="9144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fr-CA" sz="3200" kern="1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plus </a:t>
            </a:r>
            <a:r>
              <a:rPr lang="fr-CA" sz="3200" b="1" kern="1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stressés</a:t>
            </a:r>
            <a:endParaRPr kumimoji="0" lang="fr-CA" sz="3200" b="1" i="0" u="none" strike="noStrike" kern="1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144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fr-CA" sz="3200" b="0" i="0" u="none" strike="noStrike" kern="1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plus </a:t>
            </a:r>
            <a:r>
              <a:rPr kumimoji="0" lang="fr-CA" sz="3200" b="1" i="0" u="none" strike="noStrike" kern="1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inquiets</a:t>
            </a:r>
            <a:r>
              <a:rPr kumimoji="0" lang="fr-CA" sz="3200" b="0" i="0" u="none" strike="noStrike" kern="1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</a:p>
          <a:p>
            <a:pPr marL="9144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fr-CA" sz="3200" b="0" i="0" u="none" strike="noStrike" kern="1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plus </a:t>
            </a:r>
            <a:r>
              <a:rPr kumimoji="0" lang="fr-CA" sz="3200" b="1" i="0" u="none" strike="noStrike" kern="1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découragés</a:t>
            </a:r>
          </a:p>
          <a:p>
            <a:pPr marR="0" lvl="1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fr-CA" sz="3200" b="1" i="0" u="none" strike="noStrike" kern="1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… </a:t>
            </a:r>
            <a:r>
              <a:rPr kumimoji="0" lang="fr-CA" sz="3200" b="0" i="0" u="none" strike="noStrike" kern="1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que les parents du Québec. </a:t>
            </a:r>
            <a:endParaRPr kumimoji="0" lang="fr-CA" sz="3200" b="0" i="0" u="none" strike="noStrike" kern="1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A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6039787"/>
      </p:ext>
    </p:extLst>
  </p:cSld>
  <p:clrMapOvr>
    <a:masterClrMapping/>
  </p:clrMapOvr>
  <p:transition spd="slow">
    <p:push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>
            <p:custDataLst>
              <p:tags r:id="rId1"/>
            </p:custDataLst>
          </p:nvPr>
        </p:nvSpPr>
        <p:spPr>
          <a:xfrm>
            <a:off x="0" y="0"/>
            <a:ext cx="12192000" cy="571963"/>
          </a:xfrm>
          <a:prstGeom prst="rect">
            <a:avLst/>
          </a:prstGeom>
          <a:solidFill>
            <a:srgbClr val="18144F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grpSp>
        <p:nvGrpSpPr>
          <p:cNvPr id="21" name="Group 2">
            <a:extLst>
              <a:ext uri="{FF2B5EF4-FFF2-40B4-BE49-F238E27FC236}">
                <a16:creationId xmlns:a16="http://schemas.microsoft.com/office/drawing/2014/main" id="{EDB3E402-DD92-4D8B-93B6-E7DDAEB53FA1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324069" y="48743"/>
            <a:ext cx="9655745" cy="523220"/>
            <a:chOff x="686019" y="2453592"/>
            <a:chExt cx="9655745" cy="523220"/>
          </a:xfrm>
        </p:grpSpPr>
        <p:sp>
          <p:nvSpPr>
            <p:cNvPr id="22" name="Oval 107">
              <a:extLst>
                <a:ext uri="{FF2B5EF4-FFF2-40B4-BE49-F238E27FC236}">
                  <a16:creationId xmlns:a16="http://schemas.microsoft.com/office/drawing/2014/main" id="{7E618ED0-1A3A-4151-A384-CF50ACF59BF2}"/>
                </a:ext>
              </a:extLst>
            </p:cNvPr>
            <p:cNvSpPr/>
            <p:nvPr/>
          </p:nvSpPr>
          <p:spPr>
            <a:xfrm>
              <a:off x="686019" y="2517948"/>
              <a:ext cx="396259" cy="396259"/>
            </a:xfrm>
            <a:prstGeom prst="ellipse">
              <a:avLst/>
            </a:prstGeom>
            <a:solidFill>
              <a:srgbClr val="FCB2A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3200" dirty="0">
                  <a:solidFill>
                    <a:srgbClr val="173D7A"/>
                  </a:solidFill>
                </a:rPr>
                <a:t>4</a:t>
              </a:r>
            </a:p>
          </p:txBody>
        </p:sp>
        <p:sp>
          <p:nvSpPr>
            <p:cNvPr id="23" name="TextBox 120">
              <a:extLst>
                <a:ext uri="{FF2B5EF4-FFF2-40B4-BE49-F238E27FC236}">
                  <a16:creationId xmlns:a16="http://schemas.microsoft.com/office/drawing/2014/main" id="{4DCD7969-C9E6-4D34-9094-CAC809D683D8}"/>
                </a:ext>
              </a:extLst>
            </p:cNvPr>
            <p:cNvSpPr txBox="1"/>
            <p:nvPr/>
          </p:nvSpPr>
          <p:spPr>
            <a:xfrm>
              <a:off x="1079892" y="2453592"/>
              <a:ext cx="926187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61950" indent="-361950"/>
              <a:r>
                <a:rPr lang="fr-CA" sz="2800" b="1" dirty="0">
                  <a:solidFill>
                    <a:schemeClr val="bg1"/>
                  </a:solidFill>
                  <a:latin typeface="Roboto"/>
                </a:rPr>
                <a:t>Conclusion</a:t>
              </a:r>
            </a:p>
          </p:txBody>
        </p:sp>
      </p:grpSp>
      <p:grpSp>
        <p:nvGrpSpPr>
          <p:cNvPr id="6" name="Group 54">
            <a:extLst>
              <a:ext uri="{FF2B5EF4-FFF2-40B4-BE49-F238E27FC236}">
                <a16:creationId xmlns:a16="http://schemas.microsoft.com/office/drawing/2014/main" id="{27713D1B-3EB7-4817-93D6-5635D9C87D5A}"/>
              </a:ext>
            </a:extLst>
          </p:cNvPr>
          <p:cNvGrpSpPr/>
          <p:nvPr/>
        </p:nvGrpSpPr>
        <p:grpSpPr>
          <a:xfrm>
            <a:off x="8315325" y="1810825"/>
            <a:ext cx="3467790" cy="2588803"/>
            <a:chOff x="3891838" y="2303117"/>
            <a:chExt cx="4699712" cy="3508467"/>
          </a:xfrm>
        </p:grpSpPr>
        <p:sp>
          <p:nvSpPr>
            <p:cNvPr id="7" name="Freeform: Shape 7">
              <a:extLst>
                <a:ext uri="{FF2B5EF4-FFF2-40B4-BE49-F238E27FC236}">
                  <a16:creationId xmlns:a16="http://schemas.microsoft.com/office/drawing/2014/main" id="{F79B5B37-9FA3-493B-8B45-7895BEEF9BE0}"/>
                </a:ext>
              </a:extLst>
            </p:cNvPr>
            <p:cNvSpPr/>
            <p:nvPr/>
          </p:nvSpPr>
          <p:spPr>
            <a:xfrm>
              <a:off x="3891838" y="2992240"/>
              <a:ext cx="4698906" cy="2819344"/>
            </a:xfrm>
            <a:custGeom>
              <a:avLst/>
              <a:gdLst>
                <a:gd name="connsiteX0" fmla="*/ 551 w 4407568"/>
                <a:gd name="connsiteY0" fmla="*/ 1505598 h 2644540"/>
                <a:gd name="connsiteX1" fmla="*/ 82091 w 4407568"/>
                <a:gd name="connsiteY1" fmla="*/ 1619644 h 2644540"/>
                <a:gd name="connsiteX2" fmla="*/ 644056 w 4407568"/>
                <a:gd name="connsiteY2" fmla="*/ 1944151 h 2644540"/>
                <a:gd name="connsiteX3" fmla="*/ 644607 w 4407568"/>
                <a:gd name="connsiteY3" fmla="*/ 1815229 h 2644540"/>
                <a:gd name="connsiteX4" fmla="*/ 684826 w 4407568"/>
                <a:gd name="connsiteY4" fmla="*/ 1755176 h 2644540"/>
                <a:gd name="connsiteX5" fmla="*/ 488689 w 4407568"/>
                <a:gd name="connsiteY5" fmla="*/ 1641681 h 2644540"/>
                <a:gd name="connsiteX6" fmla="*/ 456183 w 4407568"/>
                <a:gd name="connsiteY6" fmla="*/ 1595953 h 2644540"/>
                <a:gd name="connsiteX7" fmla="*/ 456734 w 4407568"/>
                <a:gd name="connsiteY7" fmla="*/ 1332050 h 2644540"/>
                <a:gd name="connsiteX8" fmla="*/ 488689 w 4407568"/>
                <a:gd name="connsiteY8" fmla="*/ 1286872 h 2644540"/>
                <a:gd name="connsiteX9" fmla="*/ 2672088 w 4407568"/>
                <a:gd name="connsiteY9" fmla="*/ 18594 h 2644540"/>
                <a:gd name="connsiteX10" fmla="*/ 2828006 w 4407568"/>
                <a:gd name="connsiteY10" fmla="*/ 18594 h 2644540"/>
                <a:gd name="connsiteX11" fmla="*/ 3346447 w 4407568"/>
                <a:gd name="connsiteY11" fmla="*/ 317758 h 2644540"/>
                <a:gd name="connsiteX12" fmla="*/ 3346997 w 4407568"/>
                <a:gd name="connsiteY12" fmla="*/ 209222 h 2644540"/>
                <a:gd name="connsiteX13" fmla="*/ 3364628 w 4407568"/>
                <a:gd name="connsiteY13" fmla="*/ 184429 h 2644540"/>
                <a:gd name="connsiteX14" fmla="*/ 3451677 w 4407568"/>
                <a:gd name="connsiteY14" fmla="*/ 184429 h 2644540"/>
                <a:gd name="connsiteX15" fmla="*/ 3822464 w 4407568"/>
                <a:gd name="connsiteY15" fmla="*/ 398196 h 2644540"/>
                <a:gd name="connsiteX16" fmla="*/ 3840645 w 4407568"/>
                <a:gd name="connsiteY16" fmla="*/ 423540 h 2644540"/>
                <a:gd name="connsiteX17" fmla="*/ 3840094 w 4407568"/>
                <a:gd name="connsiteY17" fmla="*/ 602597 h 2644540"/>
                <a:gd name="connsiteX18" fmla="*/ 4110609 w 4407568"/>
                <a:gd name="connsiteY18" fmla="*/ 758515 h 2644540"/>
                <a:gd name="connsiteX19" fmla="*/ 4143114 w 4407568"/>
                <a:gd name="connsiteY19" fmla="*/ 804243 h 2644540"/>
                <a:gd name="connsiteX20" fmla="*/ 4142564 w 4407568"/>
                <a:gd name="connsiteY20" fmla="*/ 962365 h 2644540"/>
                <a:gd name="connsiteX21" fmla="*/ 4372308 w 4407568"/>
                <a:gd name="connsiteY21" fmla="*/ 828485 h 2644540"/>
                <a:gd name="connsiteX22" fmla="*/ 4452195 w 4407568"/>
                <a:gd name="connsiteY22" fmla="*/ 716092 h 2644540"/>
                <a:gd name="connsiteX23" fmla="*/ 4451644 w 4407568"/>
                <a:gd name="connsiteY23" fmla="*/ 980546 h 2644540"/>
                <a:gd name="connsiteX24" fmla="*/ 4371757 w 4407568"/>
                <a:gd name="connsiteY24" fmla="*/ 1092939 h 2644540"/>
                <a:gd name="connsiteX25" fmla="*/ 1745948 w 4407568"/>
                <a:gd name="connsiteY25" fmla="*/ 2619060 h 2644540"/>
                <a:gd name="connsiteX26" fmla="*/ 1354776 w 4407568"/>
                <a:gd name="connsiteY26" fmla="*/ 2619060 h 2644540"/>
                <a:gd name="connsiteX27" fmla="*/ 81540 w 4407568"/>
                <a:gd name="connsiteY27" fmla="*/ 1884098 h 2644540"/>
                <a:gd name="connsiteX28" fmla="*/ 0 w 4407568"/>
                <a:gd name="connsiteY28" fmla="*/ 1770052 h 2644540"/>
                <a:gd name="connsiteX29" fmla="*/ 551 w 4407568"/>
                <a:gd name="connsiteY29" fmla="*/ 1505598 h 2644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4407568" h="2644540">
                  <a:moveTo>
                    <a:pt x="551" y="1505598"/>
                  </a:moveTo>
                  <a:cubicBezTo>
                    <a:pt x="551" y="1546919"/>
                    <a:pt x="27547" y="1588240"/>
                    <a:pt x="82091" y="1619644"/>
                  </a:cubicBezTo>
                  <a:lnTo>
                    <a:pt x="644056" y="1944151"/>
                  </a:lnTo>
                  <a:lnTo>
                    <a:pt x="644607" y="1815229"/>
                  </a:lnTo>
                  <a:cubicBezTo>
                    <a:pt x="644607" y="1793743"/>
                    <a:pt x="658381" y="1772256"/>
                    <a:pt x="684826" y="1755176"/>
                  </a:cubicBezTo>
                  <a:lnTo>
                    <a:pt x="488689" y="1641681"/>
                  </a:lnTo>
                  <a:cubicBezTo>
                    <a:pt x="467202" y="1629010"/>
                    <a:pt x="456183" y="1612481"/>
                    <a:pt x="456183" y="1595953"/>
                  </a:cubicBezTo>
                  <a:lnTo>
                    <a:pt x="456734" y="1332050"/>
                  </a:lnTo>
                  <a:cubicBezTo>
                    <a:pt x="456734" y="1315521"/>
                    <a:pt x="467202" y="1299544"/>
                    <a:pt x="488689" y="1286872"/>
                  </a:cubicBezTo>
                  <a:lnTo>
                    <a:pt x="2672088" y="18594"/>
                  </a:lnTo>
                  <a:cubicBezTo>
                    <a:pt x="2715062" y="-6198"/>
                    <a:pt x="2785583" y="-6198"/>
                    <a:pt x="2828006" y="18594"/>
                  </a:cubicBezTo>
                  <a:lnTo>
                    <a:pt x="3346447" y="317758"/>
                  </a:lnTo>
                  <a:cubicBezTo>
                    <a:pt x="3346447" y="279743"/>
                    <a:pt x="3346447" y="242278"/>
                    <a:pt x="3346997" y="209222"/>
                  </a:cubicBezTo>
                  <a:cubicBezTo>
                    <a:pt x="3346997" y="200407"/>
                    <a:pt x="3353058" y="191041"/>
                    <a:pt x="3364628" y="184429"/>
                  </a:cubicBezTo>
                  <a:cubicBezTo>
                    <a:pt x="3388869" y="170656"/>
                    <a:pt x="3427435" y="170656"/>
                    <a:pt x="3451677" y="184429"/>
                  </a:cubicBezTo>
                  <a:lnTo>
                    <a:pt x="3822464" y="398196"/>
                  </a:lnTo>
                  <a:cubicBezTo>
                    <a:pt x="3834585" y="405359"/>
                    <a:pt x="3840645" y="414174"/>
                    <a:pt x="3840645" y="423540"/>
                  </a:cubicBezTo>
                  <a:lnTo>
                    <a:pt x="3840094" y="602597"/>
                  </a:lnTo>
                  <a:lnTo>
                    <a:pt x="4110609" y="758515"/>
                  </a:lnTo>
                  <a:cubicBezTo>
                    <a:pt x="4132095" y="771187"/>
                    <a:pt x="4143114" y="787715"/>
                    <a:pt x="4143114" y="804243"/>
                  </a:cubicBezTo>
                  <a:lnTo>
                    <a:pt x="4142564" y="962365"/>
                  </a:lnTo>
                  <a:lnTo>
                    <a:pt x="4372308" y="828485"/>
                  </a:lnTo>
                  <a:cubicBezTo>
                    <a:pt x="4425750" y="797632"/>
                    <a:pt x="4452195" y="756862"/>
                    <a:pt x="4452195" y="716092"/>
                  </a:cubicBezTo>
                  <a:cubicBezTo>
                    <a:pt x="4451644" y="804243"/>
                    <a:pt x="4451644" y="892395"/>
                    <a:pt x="4451644" y="980546"/>
                  </a:cubicBezTo>
                  <a:cubicBezTo>
                    <a:pt x="4451644" y="1021316"/>
                    <a:pt x="4424648" y="1062086"/>
                    <a:pt x="4371757" y="1092939"/>
                  </a:cubicBezTo>
                  <a:lnTo>
                    <a:pt x="1745948" y="2619060"/>
                  </a:lnTo>
                  <a:cubicBezTo>
                    <a:pt x="1638514" y="2681317"/>
                    <a:pt x="1462762" y="2681317"/>
                    <a:pt x="1354776" y="2619060"/>
                  </a:cubicBezTo>
                  <a:lnTo>
                    <a:pt x="81540" y="1884098"/>
                  </a:lnTo>
                  <a:cubicBezTo>
                    <a:pt x="26996" y="1852694"/>
                    <a:pt x="0" y="1811373"/>
                    <a:pt x="0" y="1770052"/>
                  </a:cubicBezTo>
                  <a:cubicBezTo>
                    <a:pt x="0" y="1681900"/>
                    <a:pt x="551" y="1593749"/>
                    <a:pt x="551" y="1505598"/>
                  </a:cubicBezTo>
                  <a:close/>
                </a:path>
              </a:pathLst>
            </a:custGeom>
            <a:solidFill>
              <a:srgbClr val="062C44"/>
            </a:solidFill>
            <a:ln w="5503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" name="Freeform: Shape 8">
              <a:extLst>
                <a:ext uri="{FF2B5EF4-FFF2-40B4-BE49-F238E27FC236}">
                  <a16:creationId xmlns:a16="http://schemas.microsoft.com/office/drawing/2014/main" id="{A7052DAB-4BBA-422A-86E8-646465CC408D}"/>
                </a:ext>
              </a:extLst>
            </p:cNvPr>
            <p:cNvSpPr/>
            <p:nvPr/>
          </p:nvSpPr>
          <p:spPr>
            <a:xfrm>
              <a:off x="4378761" y="2992240"/>
              <a:ext cx="3876598" cy="2231980"/>
            </a:xfrm>
            <a:custGeom>
              <a:avLst/>
              <a:gdLst>
                <a:gd name="connsiteX0" fmla="*/ 31956 w 3636243"/>
                <a:gd name="connsiteY0" fmla="*/ 1287423 h 2093594"/>
                <a:gd name="connsiteX1" fmla="*/ 2215356 w 3636243"/>
                <a:gd name="connsiteY1" fmla="*/ 18594 h 2093594"/>
                <a:gd name="connsiteX2" fmla="*/ 2371273 w 3636243"/>
                <a:gd name="connsiteY2" fmla="*/ 18594 h 2093594"/>
                <a:gd name="connsiteX3" fmla="*/ 3653876 w 3636243"/>
                <a:gd name="connsiteY3" fmla="*/ 759066 h 2093594"/>
                <a:gd name="connsiteX4" fmla="*/ 3654427 w 3636243"/>
                <a:gd name="connsiteY4" fmla="*/ 849421 h 2093594"/>
                <a:gd name="connsiteX5" fmla="*/ 1471027 w 3636243"/>
                <a:gd name="connsiteY5" fmla="*/ 2118250 h 2093594"/>
                <a:gd name="connsiteX6" fmla="*/ 1314559 w 3636243"/>
                <a:gd name="connsiteY6" fmla="*/ 2118250 h 2093594"/>
                <a:gd name="connsiteX7" fmla="*/ 32507 w 3636243"/>
                <a:gd name="connsiteY7" fmla="*/ 1377778 h 2093594"/>
                <a:gd name="connsiteX8" fmla="*/ 31956 w 3636243"/>
                <a:gd name="connsiteY8" fmla="*/ 1287423 h 2093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636243" h="2093594">
                  <a:moveTo>
                    <a:pt x="31956" y="1287423"/>
                  </a:moveTo>
                  <a:lnTo>
                    <a:pt x="2215356" y="18594"/>
                  </a:lnTo>
                  <a:cubicBezTo>
                    <a:pt x="2258329" y="-6198"/>
                    <a:pt x="2328850" y="-6198"/>
                    <a:pt x="2371273" y="18594"/>
                  </a:cubicBezTo>
                  <a:lnTo>
                    <a:pt x="3653876" y="759066"/>
                  </a:lnTo>
                  <a:cubicBezTo>
                    <a:pt x="3696849" y="783858"/>
                    <a:pt x="3697400" y="824629"/>
                    <a:pt x="3654427" y="849421"/>
                  </a:cubicBezTo>
                  <a:lnTo>
                    <a:pt x="1471027" y="2118250"/>
                  </a:lnTo>
                  <a:cubicBezTo>
                    <a:pt x="1428053" y="2143042"/>
                    <a:pt x="1358083" y="2143042"/>
                    <a:pt x="1314559" y="2118250"/>
                  </a:cubicBezTo>
                  <a:lnTo>
                    <a:pt x="32507" y="1377778"/>
                  </a:lnTo>
                  <a:cubicBezTo>
                    <a:pt x="-10467" y="1352986"/>
                    <a:pt x="-11018" y="1312216"/>
                    <a:pt x="31956" y="1287423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5503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9">
              <a:extLst>
                <a:ext uri="{FF2B5EF4-FFF2-40B4-BE49-F238E27FC236}">
                  <a16:creationId xmlns:a16="http://schemas.microsoft.com/office/drawing/2014/main" id="{38965B62-E510-4A48-ACCF-062F6A23FE33}"/>
                </a:ext>
              </a:extLst>
            </p:cNvPr>
            <p:cNvSpPr/>
            <p:nvPr/>
          </p:nvSpPr>
          <p:spPr>
            <a:xfrm>
              <a:off x="4579565" y="4830247"/>
              <a:ext cx="528627" cy="293682"/>
            </a:xfrm>
            <a:custGeom>
              <a:avLst/>
              <a:gdLst>
                <a:gd name="connsiteX0" fmla="*/ 272238 w 495851"/>
                <a:gd name="connsiteY0" fmla="*/ 27272 h 275473"/>
                <a:gd name="connsiteX1" fmla="*/ 46350 w 495851"/>
                <a:gd name="connsiteY1" fmla="*/ 27272 h 275473"/>
                <a:gd name="connsiteX2" fmla="*/ 47452 w 495851"/>
                <a:gd name="connsiteY2" fmla="*/ 158397 h 275473"/>
                <a:gd name="connsiteX3" fmla="*/ 278299 w 495851"/>
                <a:gd name="connsiteY3" fmla="*/ 291726 h 275473"/>
                <a:gd name="connsiteX4" fmla="*/ 504187 w 495851"/>
                <a:gd name="connsiteY4" fmla="*/ 291726 h 275473"/>
                <a:gd name="connsiteX5" fmla="*/ 503085 w 495851"/>
                <a:gd name="connsiteY5" fmla="*/ 160601 h 275473"/>
                <a:gd name="connsiteX6" fmla="*/ 272238 w 495851"/>
                <a:gd name="connsiteY6" fmla="*/ 27272 h 2754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95851" h="275473">
                  <a:moveTo>
                    <a:pt x="272238" y="27272"/>
                  </a:moveTo>
                  <a:cubicBezTo>
                    <a:pt x="209430" y="-9091"/>
                    <a:pt x="108607" y="-9091"/>
                    <a:pt x="46350" y="27272"/>
                  </a:cubicBezTo>
                  <a:cubicBezTo>
                    <a:pt x="-15907" y="63634"/>
                    <a:pt x="-15356" y="122035"/>
                    <a:pt x="47452" y="158397"/>
                  </a:cubicBezTo>
                  <a:lnTo>
                    <a:pt x="278299" y="291726"/>
                  </a:lnTo>
                  <a:cubicBezTo>
                    <a:pt x="341107" y="327537"/>
                    <a:pt x="441930" y="328088"/>
                    <a:pt x="504187" y="291726"/>
                  </a:cubicBezTo>
                  <a:cubicBezTo>
                    <a:pt x="566443" y="255363"/>
                    <a:pt x="565893" y="196963"/>
                    <a:pt x="503085" y="160601"/>
                  </a:cubicBezTo>
                  <a:lnTo>
                    <a:pt x="272238" y="27272"/>
                  </a:lnTo>
                  <a:close/>
                </a:path>
              </a:pathLst>
            </a:custGeom>
            <a:solidFill>
              <a:srgbClr val="F8FAFD"/>
            </a:solidFill>
            <a:ln w="5503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10">
              <a:extLst>
                <a:ext uri="{FF2B5EF4-FFF2-40B4-BE49-F238E27FC236}">
                  <a16:creationId xmlns:a16="http://schemas.microsoft.com/office/drawing/2014/main" id="{619D2912-AA14-4A05-8957-857DD6FB1466}"/>
                </a:ext>
              </a:extLst>
            </p:cNvPr>
            <p:cNvSpPr/>
            <p:nvPr/>
          </p:nvSpPr>
          <p:spPr>
            <a:xfrm>
              <a:off x="3892644" y="2801348"/>
              <a:ext cx="4698906" cy="2701871"/>
            </a:xfrm>
            <a:custGeom>
              <a:avLst/>
              <a:gdLst>
                <a:gd name="connsiteX0" fmla="*/ 4370450 w 4407568"/>
                <a:gd name="connsiteY0" fmla="*/ 781655 h 2534351"/>
                <a:gd name="connsiteX1" fmla="*/ 4371552 w 4407568"/>
                <a:gd name="connsiteY1" fmla="*/ 1008094 h 2534351"/>
                <a:gd name="connsiteX2" fmla="*/ 1745743 w 4407568"/>
                <a:gd name="connsiteY2" fmla="*/ 2534214 h 2534351"/>
                <a:gd name="connsiteX3" fmla="*/ 1354571 w 4407568"/>
                <a:gd name="connsiteY3" fmla="*/ 2534214 h 2534351"/>
                <a:gd name="connsiteX4" fmla="*/ 81335 w 4407568"/>
                <a:gd name="connsiteY4" fmla="*/ 1799252 h 2534351"/>
                <a:gd name="connsiteX5" fmla="*/ 80233 w 4407568"/>
                <a:gd name="connsiteY5" fmla="*/ 1572813 h 2534351"/>
                <a:gd name="connsiteX6" fmla="*/ 2706042 w 4407568"/>
                <a:gd name="connsiteY6" fmla="*/ 46693 h 2534351"/>
                <a:gd name="connsiteX7" fmla="*/ 3097213 w 4407568"/>
                <a:gd name="connsiteY7" fmla="*/ 46693 h 2534351"/>
                <a:gd name="connsiteX8" fmla="*/ 4370450 w 4407568"/>
                <a:gd name="connsiteY8" fmla="*/ 781655 h 2534351"/>
                <a:gd name="connsiteX9" fmla="*/ 487933 w 4407568"/>
                <a:gd name="connsiteY9" fmla="*/ 1466481 h 2534351"/>
                <a:gd name="connsiteX10" fmla="*/ 488484 w 4407568"/>
                <a:gd name="connsiteY10" fmla="*/ 1556836 h 2534351"/>
                <a:gd name="connsiteX11" fmla="*/ 1770535 w 4407568"/>
                <a:gd name="connsiteY11" fmla="*/ 2297307 h 2534351"/>
                <a:gd name="connsiteX12" fmla="*/ 1927004 w 4407568"/>
                <a:gd name="connsiteY12" fmla="*/ 2297307 h 2534351"/>
                <a:gd name="connsiteX13" fmla="*/ 4110403 w 4407568"/>
                <a:gd name="connsiteY13" fmla="*/ 1028478 h 2534351"/>
                <a:gd name="connsiteX14" fmla="*/ 4109852 w 4407568"/>
                <a:gd name="connsiteY14" fmla="*/ 938123 h 2534351"/>
                <a:gd name="connsiteX15" fmla="*/ 2827250 w 4407568"/>
                <a:gd name="connsiteY15" fmla="*/ 197652 h 2534351"/>
                <a:gd name="connsiteX16" fmla="*/ 2671332 w 4407568"/>
                <a:gd name="connsiteY16" fmla="*/ 197652 h 2534351"/>
                <a:gd name="connsiteX17" fmla="*/ 487933 w 4407568"/>
                <a:gd name="connsiteY17" fmla="*/ 1466481 h 2534351"/>
                <a:gd name="connsiteX18" fmla="*/ 487933 w 4407568"/>
                <a:gd name="connsiteY18" fmla="*/ 1466481 h 2534351"/>
                <a:gd name="connsiteX19" fmla="*/ 691232 w 4407568"/>
                <a:gd name="connsiteY19" fmla="*/ 2060951 h 2534351"/>
                <a:gd name="connsiteX20" fmla="*/ 922078 w 4407568"/>
                <a:gd name="connsiteY20" fmla="*/ 2194280 h 2534351"/>
                <a:gd name="connsiteX21" fmla="*/ 1147966 w 4407568"/>
                <a:gd name="connsiteY21" fmla="*/ 2194280 h 2534351"/>
                <a:gd name="connsiteX22" fmla="*/ 1146864 w 4407568"/>
                <a:gd name="connsiteY22" fmla="*/ 2063155 h 2534351"/>
                <a:gd name="connsiteX23" fmla="*/ 916018 w 4407568"/>
                <a:gd name="connsiteY23" fmla="*/ 1929826 h 2534351"/>
                <a:gd name="connsiteX24" fmla="*/ 690130 w 4407568"/>
                <a:gd name="connsiteY24" fmla="*/ 1929826 h 2534351"/>
                <a:gd name="connsiteX25" fmla="*/ 691232 w 4407568"/>
                <a:gd name="connsiteY25" fmla="*/ 2060951 h 2534351"/>
                <a:gd name="connsiteX26" fmla="*/ 691232 w 4407568"/>
                <a:gd name="connsiteY26" fmla="*/ 2060951 h 2534351"/>
                <a:gd name="connsiteX27" fmla="*/ 3821707 w 4407568"/>
                <a:gd name="connsiteY27" fmla="*/ 577254 h 2534351"/>
                <a:gd name="connsiteX28" fmla="*/ 3450921 w 4407568"/>
                <a:gd name="connsiteY28" fmla="*/ 363487 h 2534351"/>
                <a:gd name="connsiteX29" fmla="*/ 3363871 w 4407568"/>
                <a:gd name="connsiteY29" fmla="*/ 363487 h 2534351"/>
                <a:gd name="connsiteX30" fmla="*/ 3363871 w 4407568"/>
                <a:gd name="connsiteY30" fmla="*/ 413623 h 2534351"/>
                <a:gd name="connsiteX31" fmla="*/ 3734658 w 4407568"/>
                <a:gd name="connsiteY31" fmla="*/ 627390 h 2534351"/>
                <a:gd name="connsiteX32" fmla="*/ 3821707 w 4407568"/>
                <a:gd name="connsiteY32" fmla="*/ 627941 h 2534351"/>
                <a:gd name="connsiteX33" fmla="*/ 3821707 w 4407568"/>
                <a:gd name="connsiteY33" fmla="*/ 577254 h 2534351"/>
                <a:gd name="connsiteX34" fmla="*/ 3821707 w 4407568"/>
                <a:gd name="connsiteY34" fmla="*/ 577254 h 25343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4407568" h="2534351">
                  <a:moveTo>
                    <a:pt x="4370450" y="781655"/>
                  </a:moveTo>
                  <a:cubicBezTo>
                    <a:pt x="4478435" y="843912"/>
                    <a:pt x="4478986" y="945837"/>
                    <a:pt x="4371552" y="1008094"/>
                  </a:cubicBezTo>
                  <a:lnTo>
                    <a:pt x="1745743" y="2534214"/>
                  </a:lnTo>
                  <a:cubicBezTo>
                    <a:pt x="1638308" y="2596471"/>
                    <a:pt x="1462556" y="2596471"/>
                    <a:pt x="1354571" y="2534214"/>
                  </a:cubicBezTo>
                  <a:lnTo>
                    <a:pt x="81335" y="1799252"/>
                  </a:lnTo>
                  <a:cubicBezTo>
                    <a:pt x="-26651" y="1736995"/>
                    <a:pt x="-27202" y="1635070"/>
                    <a:pt x="80233" y="1572813"/>
                  </a:cubicBezTo>
                  <a:lnTo>
                    <a:pt x="2706042" y="46693"/>
                  </a:lnTo>
                  <a:cubicBezTo>
                    <a:pt x="2813476" y="-15564"/>
                    <a:pt x="2989228" y="-15564"/>
                    <a:pt x="3097213" y="46693"/>
                  </a:cubicBezTo>
                  <a:lnTo>
                    <a:pt x="4370450" y="781655"/>
                  </a:lnTo>
                  <a:close/>
                  <a:moveTo>
                    <a:pt x="487933" y="1466481"/>
                  </a:moveTo>
                  <a:cubicBezTo>
                    <a:pt x="444959" y="1491273"/>
                    <a:pt x="445510" y="1532043"/>
                    <a:pt x="488484" y="1556836"/>
                  </a:cubicBezTo>
                  <a:lnTo>
                    <a:pt x="1770535" y="2297307"/>
                  </a:lnTo>
                  <a:cubicBezTo>
                    <a:pt x="1814060" y="2322100"/>
                    <a:pt x="1884030" y="2322100"/>
                    <a:pt x="1927004" y="2297307"/>
                  </a:cubicBezTo>
                  <a:lnTo>
                    <a:pt x="4110403" y="1028478"/>
                  </a:lnTo>
                  <a:cubicBezTo>
                    <a:pt x="4153377" y="1003686"/>
                    <a:pt x="4152826" y="962916"/>
                    <a:pt x="4109852" y="938123"/>
                  </a:cubicBezTo>
                  <a:lnTo>
                    <a:pt x="2827250" y="197652"/>
                  </a:lnTo>
                  <a:cubicBezTo>
                    <a:pt x="2784276" y="172859"/>
                    <a:pt x="2713755" y="172859"/>
                    <a:pt x="2671332" y="197652"/>
                  </a:cubicBezTo>
                  <a:lnTo>
                    <a:pt x="487933" y="1466481"/>
                  </a:lnTo>
                  <a:lnTo>
                    <a:pt x="487933" y="1466481"/>
                  </a:lnTo>
                  <a:close/>
                  <a:moveTo>
                    <a:pt x="691232" y="2060951"/>
                  </a:moveTo>
                  <a:lnTo>
                    <a:pt x="922078" y="2194280"/>
                  </a:lnTo>
                  <a:cubicBezTo>
                    <a:pt x="984886" y="2230092"/>
                    <a:pt x="1085709" y="2230643"/>
                    <a:pt x="1147966" y="2194280"/>
                  </a:cubicBezTo>
                  <a:cubicBezTo>
                    <a:pt x="1210223" y="2157918"/>
                    <a:pt x="1209672" y="2099518"/>
                    <a:pt x="1146864" y="2063155"/>
                  </a:cubicBezTo>
                  <a:lnTo>
                    <a:pt x="916018" y="1929826"/>
                  </a:lnTo>
                  <a:cubicBezTo>
                    <a:pt x="853210" y="1893464"/>
                    <a:pt x="752387" y="1893464"/>
                    <a:pt x="690130" y="1929826"/>
                  </a:cubicBezTo>
                  <a:cubicBezTo>
                    <a:pt x="627873" y="1966189"/>
                    <a:pt x="628424" y="2024589"/>
                    <a:pt x="691232" y="2060951"/>
                  </a:cubicBezTo>
                  <a:lnTo>
                    <a:pt x="691232" y="2060951"/>
                  </a:lnTo>
                  <a:close/>
                  <a:moveTo>
                    <a:pt x="3821707" y="577254"/>
                  </a:moveTo>
                  <a:lnTo>
                    <a:pt x="3450921" y="363487"/>
                  </a:lnTo>
                  <a:cubicBezTo>
                    <a:pt x="3427230" y="349713"/>
                    <a:pt x="3388113" y="349713"/>
                    <a:pt x="3363871" y="363487"/>
                  </a:cubicBezTo>
                  <a:cubicBezTo>
                    <a:pt x="3340181" y="377260"/>
                    <a:pt x="3340181" y="399849"/>
                    <a:pt x="3363871" y="413623"/>
                  </a:cubicBezTo>
                  <a:lnTo>
                    <a:pt x="3734658" y="627390"/>
                  </a:lnTo>
                  <a:cubicBezTo>
                    <a:pt x="3758899" y="641163"/>
                    <a:pt x="3798017" y="641163"/>
                    <a:pt x="3821707" y="627941"/>
                  </a:cubicBezTo>
                  <a:cubicBezTo>
                    <a:pt x="3845949" y="614167"/>
                    <a:pt x="3845949" y="591578"/>
                    <a:pt x="3821707" y="577254"/>
                  </a:cubicBezTo>
                  <a:lnTo>
                    <a:pt x="3821707" y="577254"/>
                  </a:lnTo>
                  <a:close/>
                </a:path>
              </a:pathLst>
            </a:custGeom>
            <a:solidFill>
              <a:srgbClr val="103858"/>
            </a:solidFill>
            <a:ln w="5503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1">
              <a:extLst>
                <a:ext uri="{FF2B5EF4-FFF2-40B4-BE49-F238E27FC236}">
                  <a16:creationId xmlns:a16="http://schemas.microsoft.com/office/drawing/2014/main" id="{48190717-8311-43A3-A92C-3DB409B1C0DD}"/>
                </a:ext>
              </a:extLst>
            </p:cNvPr>
            <p:cNvSpPr/>
            <p:nvPr/>
          </p:nvSpPr>
          <p:spPr>
            <a:xfrm>
              <a:off x="7459923" y="3177847"/>
              <a:ext cx="469891" cy="293682"/>
            </a:xfrm>
            <a:custGeom>
              <a:avLst/>
              <a:gdLst>
                <a:gd name="connsiteX0" fmla="*/ 104818 w 440756"/>
                <a:gd name="connsiteY0" fmla="*/ 10330 h 275473"/>
                <a:gd name="connsiteX1" fmla="*/ 17768 w 440756"/>
                <a:gd name="connsiteY1" fmla="*/ 10330 h 275473"/>
                <a:gd name="connsiteX2" fmla="*/ 17768 w 440756"/>
                <a:gd name="connsiteY2" fmla="*/ 60466 h 275473"/>
                <a:gd name="connsiteX3" fmla="*/ 388555 w 440756"/>
                <a:gd name="connsiteY3" fmla="*/ 274233 h 275473"/>
                <a:gd name="connsiteX4" fmla="*/ 475604 w 440756"/>
                <a:gd name="connsiteY4" fmla="*/ 274784 h 275473"/>
                <a:gd name="connsiteX5" fmla="*/ 475053 w 440756"/>
                <a:gd name="connsiteY5" fmla="*/ 224097 h 275473"/>
                <a:gd name="connsiteX6" fmla="*/ 104818 w 440756"/>
                <a:gd name="connsiteY6" fmla="*/ 10330 h 2754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40756" h="275473">
                  <a:moveTo>
                    <a:pt x="104818" y="10330"/>
                  </a:moveTo>
                  <a:cubicBezTo>
                    <a:pt x="81127" y="-3443"/>
                    <a:pt x="42010" y="-3443"/>
                    <a:pt x="17768" y="10330"/>
                  </a:cubicBezTo>
                  <a:cubicBezTo>
                    <a:pt x="-5923" y="24104"/>
                    <a:pt x="-5923" y="46693"/>
                    <a:pt x="17768" y="60466"/>
                  </a:cubicBezTo>
                  <a:lnTo>
                    <a:pt x="388555" y="274233"/>
                  </a:lnTo>
                  <a:cubicBezTo>
                    <a:pt x="412796" y="288007"/>
                    <a:pt x="451913" y="288007"/>
                    <a:pt x="475604" y="274784"/>
                  </a:cubicBezTo>
                  <a:cubicBezTo>
                    <a:pt x="499846" y="261011"/>
                    <a:pt x="499295" y="238422"/>
                    <a:pt x="475053" y="224097"/>
                  </a:cubicBezTo>
                  <a:lnTo>
                    <a:pt x="104818" y="10330"/>
                  </a:lnTo>
                  <a:close/>
                </a:path>
              </a:pathLst>
            </a:custGeom>
            <a:solidFill>
              <a:srgbClr val="F8FAFD"/>
            </a:solidFill>
            <a:ln w="5503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2">
              <a:extLst>
                <a:ext uri="{FF2B5EF4-FFF2-40B4-BE49-F238E27FC236}">
                  <a16:creationId xmlns:a16="http://schemas.microsoft.com/office/drawing/2014/main" id="{84314BC8-3FF3-4700-83CC-E920AE67116F}"/>
                </a:ext>
              </a:extLst>
            </p:cNvPr>
            <p:cNvSpPr/>
            <p:nvPr/>
          </p:nvSpPr>
          <p:spPr>
            <a:xfrm>
              <a:off x="6078004" y="3949496"/>
              <a:ext cx="1879562" cy="1115990"/>
            </a:xfrm>
            <a:custGeom>
              <a:avLst/>
              <a:gdLst>
                <a:gd name="connsiteX0" fmla="*/ 1765231 w 1763027"/>
                <a:gd name="connsiteY0" fmla="*/ 0 h 1046797"/>
                <a:gd name="connsiteX1" fmla="*/ 1765231 w 1763027"/>
                <a:gd name="connsiteY1" fmla="*/ 52340 h 1046797"/>
                <a:gd name="connsiteX2" fmla="*/ 0 w 1763027"/>
                <a:gd name="connsiteY2" fmla="*/ 1074896 h 1046797"/>
                <a:gd name="connsiteX3" fmla="*/ 0 w 1763027"/>
                <a:gd name="connsiteY3" fmla="*/ 1022556 h 1046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63027" h="1046797">
                  <a:moveTo>
                    <a:pt x="1765231" y="0"/>
                  </a:moveTo>
                  <a:lnTo>
                    <a:pt x="1765231" y="52340"/>
                  </a:lnTo>
                  <a:lnTo>
                    <a:pt x="0" y="1074896"/>
                  </a:lnTo>
                  <a:lnTo>
                    <a:pt x="0" y="1022556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5503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3">
              <a:extLst>
                <a:ext uri="{FF2B5EF4-FFF2-40B4-BE49-F238E27FC236}">
                  <a16:creationId xmlns:a16="http://schemas.microsoft.com/office/drawing/2014/main" id="{3E873B46-5E67-4E66-9B92-210231385DFA}"/>
                </a:ext>
              </a:extLst>
            </p:cNvPr>
            <p:cNvSpPr/>
            <p:nvPr/>
          </p:nvSpPr>
          <p:spPr>
            <a:xfrm>
              <a:off x="4796965" y="4300151"/>
              <a:ext cx="1233463" cy="763572"/>
            </a:xfrm>
            <a:custGeom>
              <a:avLst/>
              <a:gdLst>
                <a:gd name="connsiteX0" fmla="*/ 1201613 w 1156986"/>
                <a:gd name="connsiteY0" fmla="*/ 693641 h 716229"/>
                <a:gd name="connsiteX1" fmla="*/ 1201613 w 1156986"/>
                <a:gd name="connsiteY1" fmla="*/ 745981 h 716229"/>
                <a:gd name="connsiteX2" fmla="*/ 0 w 1156986"/>
                <a:gd name="connsiteY2" fmla="*/ 52340 h 716229"/>
                <a:gd name="connsiteX3" fmla="*/ 0 w 1156986"/>
                <a:gd name="connsiteY3" fmla="*/ 0 h 716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56986" h="716229">
                  <a:moveTo>
                    <a:pt x="1201613" y="693641"/>
                  </a:moveTo>
                  <a:lnTo>
                    <a:pt x="1201613" y="745981"/>
                  </a:lnTo>
                  <a:lnTo>
                    <a:pt x="0" y="523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5503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4">
              <a:extLst>
                <a:ext uri="{FF2B5EF4-FFF2-40B4-BE49-F238E27FC236}">
                  <a16:creationId xmlns:a16="http://schemas.microsoft.com/office/drawing/2014/main" id="{F0327B98-455E-4DA8-9778-2CDCBA2552BC}"/>
                </a:ext>
              </a:extLst>
            </p:cNvPr>
            <p:cNvSpPr/>
            <p:nvPr/>
          </p:nvSpPr>
          <p:spPr>
            <a:xfrm>
              <a:off x="4796965" y="3210006"/>
              <a:ext cx="3113025" cy="1820826"/>
            </a:xfrm>
            <a:custGeom>
              <a:avLst/>
              <a:gdLst>
                <a:gd name="connsiteX0" fmla="*/ 2966845 w 2920014"/>
                <a:gd name="connsiteY0" fmla="*/ 693641 h 1707932"/>
                <a:gd name="connsiteX1" fmla="*/ 1201613 w 2920014"/>
                <a:gd name="connsiteY1" fmla="*/ 1716197 h 1707932"/>
                <a:gd name="connsiteX2" fmla="*/ 0 w 2920014"/>
                <a:gd name="connsiteY2" fmla="*/ 1022556 h 1707932"/>
                <a:gd name="connsiteX3" fmla="*/ 1765782 w 2920014"/>
                <a:gd name="connsiteY3" fmla="*/ 0 h 1707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20014" h="1707932">
                  <a:moveTo>
                    <a:pt x="2966845" y="693641"/>
                  </a:moveTo>
                  <a:lnTo>
                    <a:pt x="1201613" y="1716197"/>
                  </a:lnTo>
                  <a:lnTo>
                    <a:pt x="0" y="1022556"/>
                  </a:lnTo>
                  <a:lnTo>
                    <a:pt x="1765782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 w="5503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5">
              <a:extLst>
                <a:ext uri="{FF2B5EF4-FFF2-40B4-BE49-F238E27FC236}">
                  <a16:creationId xmlns:a16="http://schemas.microsoft.com/office/drawing/2014/main" id="{3211D31E-C62C-4E4F-AB5A-05D5B8A6EB4E}"/>
                </a:ext>
              </a:extLst>
            </p:cNvPr>
            <p:cNvSpPr/>
            <p:nvPr/>
          </p:nvSpPr>
          <p:spPr>
            <a:xfrm>
              <a:off x="4813998" y="4019979"/>
              <a:ext cx="117472" cy="352418"/>
            </a:xfrm>
            <a:custGeom>
              <a:avLst/>
              <a:gdLst>
                <a:gd name="connsiteX0" fmla="*/ 119555 w 110189"/>
                <a:gd name="connsiteY0" fmla="*/ 57298 h 330567"/>
                <a:gd name="connsiteX1" fmla="*/ 0 w 110189"/>
                <a:gd name="connsiteY1" fmla="*/ 0 h 330567"/>
                <a:gd name="connsiteX2" fmla="*/ 0 w 110189"/>
                <a:gd name="connsiteY2" fmla="*/ 247375 h 330567"/>
                <a:gd name="connsiteX3" fmla="*/ 119555 w 110189"/>
                <a:gd name="connsiteY3" fmla="*/ 333873 h 330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0189" h="330567">
                  <a:moveTo>
                    <a:pt x="119555" y="57298"/>
                  </a:moveTo>
                  <a:lnTo>
                    <a:pt x="0" y="0"/>
                  </a:lnTo>
                  <a:lnTo>
                    <a:pt x="0" y="247375"/>
                  </a:lnTo>
                  <a:lnTo>
                    <a:pt x="119555" y="333873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 w="5503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" name="Freeform: Shape 16">
              <a:extLst>
                <a:ext uri="{FF2B5EF4-FFF2-40B4-BE49-F238E27FC236}">
                  <a16:creationId xmlns:a16="http://schemas.microsoft.com/office/drawing/2014/main" id="{32DCB147-F4A1-454C-97DC-8D3F018A2E6A}"/>
                </a:ext>
              </a:extLst>
            </p:cNvPr>
            <p:cNvSpPr/>
            <p:nvPr/>
          </p:nvSpPr>
          <p:spPr>
            <a:xfrm>
              <a:off x="6077417" y="3749205"/>
              <a:ext cx="1762090" cy="1233463"/>
            </a:xfrm>
            <a:custGeom>
              <a:avLst/>
              <a:gdLst>
                <a:gd name="connsiteX0" fmla="*/ 1658899 w 1652838"/>
                <a:gd name="connsiteY0" fmla="*/ 0 h 1156986"/>
                <a:gd name="connsiteX1" fmla="*/ 1658348 w 1652838"/>
                <a:gd name="connsiteY1" fmla="*/ 206054 h 1156986"/>
                <a:gd name="connsiteX2" fmla="*/ 0 w 1652838"/>
                <a:gd name="connsiteY2" fmla="*/ 1166353 h 1156986"/>
                <a:gd name="connsiteX3" fmla="*/ 551 w 1652838"/>
                <a:gd name="connsiteY3" fmla="*/ 960299 h 1156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52838" h="1156986">
                  <a:moveTo>
                    <a:pt x="1658899" y="0"/>
                  </a:moveTo>
                  <a:lnTo>
                    <a:pt x="1658348" y="206054"/>
                  </a:lnTo>
                  <a:lnTo>
                    <a:pt x="0" y="1166353"/>
                  </a:lnTo>
                  <a:lnTo>
                    <a:pt x="551" y="960299"/>
                  </a:lnTo>
                  <a:close/>
                </a:path>
              </a:pathLst>
            </a:custGeom>
            <a:solidFill>
              <a:srgbClr val="EBEBEB"/>
            </a:solidFill>
            <a:ln w="5503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7">
              <a:extLst>
                <a:ext uri="{FF2B5EF4-FFF2-40B4-BE49-F238E27FC236}">
                  <a16:creationId xmlns:a16="http://schemas.microsoft.com/office/drawing/2014/main" id="{369A2620-A63A-4298-AD6D-1EDEB791A1BA}"/>
                </a:ext>
              </a:extLst>
            </p:cNvPr>
            <p:cNvSpPr/>
            <p:nvPr/>
          </p:nvSpPr>
          <p:spPr>
            <a:xfrm>
              <a:off x="4897992" y="4092812"/>
              <a:ext cx="1174727" cy="881045"/>
            </a:xfrm>
            <a:custGeom>
              <a:avLst/>
              <a:gdLst>
                <a:gd name="connsiteX0" fmla="*/ 0 w 1101892"/>
                <a:gd name="connsiteY0" fmla="*/ 0 h 826419"/>
                <a:gd name="connsiteX1" fmla="*/ 0 w 1101892"/>
                <a:gd name="connsiteY1" fmla="*/ 206054 h 826419"/>
                <a:gd name="connsiteX2" fmla="*/ 1106300 w 1101892"/>
                <a:gd name="connsiteY2" fmla="*/ 844049 h 826419"/>
                <a:gd name="connsiteX3" fmla="*/ 1106851 w 1101892"/>
                <a:gd name="connsiteY3" fmla="*/ 637995 h 8264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01892" h="826419">
                  <a:moveTo>
                    <a:pt x="0" y="0"/>
                  </a:moveTo>
                  <a:lnTo>
                    <a:pt x="0" y="206054"/>
                  </a:lnTo>
                  <a:lnTo>
                    <a:pt x="1106300" y="844049"/>
                  </a:lnTo>
                  <a:lnTo>
                    <a:pt x="1106851" y="637995"/>
                  </a:lnTo>
                  <a:close/>
                </a:path>
              </a:pathLst>
            </a:custGeom>
            <a:solidFill>
              <a:srgbClr val="A9A8A8"/>
            </a:solidFill>
            <a:ln w="5503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8">
              <a:extLst>
                <a:ext uri="{FF2B5EF4-FFF2-40B4-BE49-F238E27FC236}">
                  <a16:creationId xmlns:a16="http://schemas.microsoft.com/office/drawing/2014/main" id="{1824D813-0C5F-422B-BE46-B767348A4F3D}"/>
                </a:ext>
              </a:extLst>
            </p:cNvPr>
            <p:cNvSpPr/>
            <p:nvPr/>
          </p:nvSpPr>
          <p:spPr>
            <a:xfrm>
              <a:off x="4962014" y="3062577"/>
              <a:ext cx="2878081" cy="1703353"/>
            </a:xfrm>
            <a:custGeom>
              <a:avLst/>
              <a:gdLst>
                <a:gd name="connsiteX0" fmla="*/ 1590030 w 2699635"/>
                <a:gd name="connsiteY0" fmla="*/ 0 h 1597743"/>
                <a:gd name="connsiteX1" fmla="*/ 0 w 2699635"/>
                <a:gd name="connsiteY1" fmla="*/ 920631 h 1597743"/>
                <a:gd name="connsiteX2" fmla="*/ 0 w 2699635"/>
                <a:gd name="connsiteY2" fmla="*/ 999967 h 1597743"/>
                <a:gd name="connsiteX3" fmla="*/ 1046798 w 2699635"/>
                <a:gd name="connsiteY3" fmla="*/ 1604355 h 1597743"/>
                <a:gd name="connsiteX4" fmla="*/ 2705145 w 2699635"/>
                <a:gd name="connsiteY4" fmla="*/ 644056 h 15977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99635" h="1597743">
                  <a:moveTo>
                    <a:pt x="1590030" y="0"/>
                  </a:moveTo>
                  <a:lnTo>
                    <a:pt x="0" y="920631"/>
                  </a:lnTo>
                  <a:lnTo>
                    <a:pt x="0" y="999967"/>
                  </a:lnTo>
                  <a:lnTo>
                    <a:pt x="1046798" y="1604355"/>
                  </a:lnTo>
                  <a:lnTo>
                    <a:pt x="2705145" y="644056"/>
                  </a:lnTo>
                  <a:close/>
                </a:path>
              </a:pathLst>
            </a:custGeom>
            <a:solidFill>
              <a:srgbClr val="DCDCDC"/>
            </a:solidFill>
            <a:ln w="5503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9">
              <a:extLst>
                <a:ext uri="{FF2B5EF4-FFF2-40B4-BE49-F238E27FC236}">
                  <a16:creationId xmlns:a16="http://schemas.microsoft.com/office/drawing/2014/main" id="{D55F9D85-656D-4F25-B537-C0FA75259378}"/>
                </a:ext>
              </a:extLst>
            </p:cNvPr>
            <p:cNvSpPr/>
            <p:nvPr/>
          </p:nvSpPr>
          <p:spPr>
            <a:xfrm>
              <a:off x="6078004" y="3627621"/>
              <a:ext cx="1879562" cy="1115990"/>
            </a:xfrm>
            <a:custGeom>
              <a:avLst/>
              <a:gdLst>
                <a:gd name="connsiteX0" fmla="*/ 1765231 w 1763027"/>
                <a:gd name="connsiteY0" fmla="*/ 0 h 1046797"/>
                <a:gd name="connsiteX1" fmla="*/ 1765231 w 1763027"/>
                <a:gd name="connsiteY1" fmla="*/ 52340 h 1046797"/>
                <a:gd name="connsiteX2" fmla="*/ 0 w 1763027"/>
                <a:gd name="connsiteY2" fmla="*/ 1074896 h 1046797"/>
                <a:gd name="connsiteX3" fmla="*/ 0 w 1763027"/>
                <a:gd name="connsiteY3" fmla="*/ 1022556 h 1046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63027" h="1046797">
                  <a:moveTo>
                    <a:pt x="1765231" y="0"/>
                  </a:moveTo>
                  <a:lnTo>
                    <a:pt x="1765231" y="52340"/>
                  </a:lnTo>
                  <a:lnTo>
                    <a:pt x="0" y="1074896"/>
                  </a:lnTo>
                  <a:lnTo>
                    <a:pt x="0" y="1022556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5503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0">
              <a:extLst>
                <a:ext uri="{FF2B5EF4-FFF2-40B4-BE49-F238E27FC236}">
                  <a16:creationId xmlns:a16="http://schemas.microsoft.com/office/drawing/2014/main" id="{4EC04056-52A6-4A4B-9211-A32455520797}"/>
                </a:ext>
              </a:extLst>
            </p:cNvPr>
            <p:cNvSpPr/>
            <p:nvPr/>
          </p:nvSpPr>
          <p:spPr>
            <a:xfrm>
              <a:off x="4810872" y="3971907"/>
              <a:ext cx="1233463" cy="763572"/>
            </a:xfrm>
            <a:custGeom>
              <a:avLst/>
              <a:gdLst>
                <a:gd name="connsiteX0" fmla="*/ 1201613 w 1156986"/>
                <a:gd name="connsiteY0" fmla="*/ 693641 h 716229"/>
                <a:gd name="connsiteX1" fmla="*/ 1201613 w 1156986"/>
                <a:gd name="connsiteY1" fmla="*/ 745981 h 716229"/>
                <a:gd name="connsiteX2" fmla="*/ 0 w 1156986"/>
                <a:gd name="connsiteY2" fmla="*/ 52340 h 716229"/>
                <a:gd name="connsiteX3" fmla="*/ 0 w 1156986"/>
                <a:gd name="connsiteY3" fmla="*/ 0 h 716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56986" h="716229">
                  <a:moveTo>
                    <a:pt x="1201613" y="693641"/>
                  </a:moveTo>
                  <a:lnTo>
                    <a:pt x="1201613" y="745981"/>
                  </a:lnTo>
                  <a:lnTo>
                    <a:pt x="0" y="523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5503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5" name="Freeform: Shape 21">
              <a:extLst>
                <a:ext uri="{FF2B5EF4-FFF2-40B4-BE49-F238E27FC236}">
                  <a16:creationId xmlns:a16="http://schemas.microsoft.com/office/drawing/2014/main" id="{BD2E8B5E-847D-413D-8684-8627F5128F2C}"/>
                </a:ext>
              </a:extLst>
            </p:cNvPr>
            <p:cNvSpPr/>
            <p:nvPr/>
          </p:nvSpPr>
          <p:spPr>
            <a:xfrm>
              <a:off x="4796965" y="2888131"/>
              <a:ext cx="3113025" cy="1820826"/>
            </a:xfrm>
            <a:custGeom>
              <a:avLst/>
              <a:gdLst>
                <a:gd name="connsiteX0" fmla="*/ 2966845 w 2920014"/>
                <a:gd name="connsiteY0" fmla="*/ 693641 h 1707932"/>
                <a:gd name="connsiteX1" fmla="*/ 1201613 w 2920014"/>
                <a:gd name="connsiteY1" fmla="*/ 1716197 h 1707932"/>
                <a:gd name="connsiteX2" fmla="*/ 0 w 2920014"/>
                <a:gd name="connsiteY2" fmla="*/ 1022556 h 1707932"/>
                <a:gd name="connsiteX3" fmla="*/ 1765782 w 2920014"/>
                <a:gd name="connsiteY3" fmla="*/ 0 h 1707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20014" h="1707932">
                  <a:moveTo>
                    <a:pt x="2966845" y="693641"/>
                  </a:moveTo>
                  <a:lnTo>
                    <a:pt x="1201613" y="1716197"/>
                  </a:lnTo>
                  <a:lnTo>
                    <a:pt x="0" y="1022556"/>
                  </a:lnTo>
                  <a:lnTo>
                    <a:pt x="1765782" y="0"/>
                  </a:lnTo>
                  <a:close/>
                </a:path>
              </a:pathLst>
            </a:custGeom>
            <a:solidFill>
              <a:schemeClr val="accent1"/>
            </a:solidFill>
            <a:ln w="5503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2">
              <a:extLst>
                <a:ext uri="{FF2B5EF4-FFF2-40B4-BE49-F238E27FC236}">
                  <a16:creationId xmlns:a16="http://schemas.microsoft.com/office/drawing/2014/main" id="{1021F590-8A45-4205-85B2-D3B95DFE6961}"/>
                </a:ext>
              </a:extLst>
            </p:cNvPr>
            <p:cNvSpPr/>
            <p:nvPr/>
          </p:nvSpPr>
          <p:spPr>
            <a:xfrm>
              <a:off x="5092996" y="3059640"/>
              <a:ext cx="2525662" cy="1468408"/>
            </a:xfrm>
            <a:custGeom>
              <a:avLst/>
              <a:gdLst>
                <a:gd name="connsiteX0" fmla="*/ 2411491 w 2369068"/>
                <a:gd name="connsiteY0" fmla="*/ 563618 h 1377365"/>
                <a:gd name="connsiteX1" fmla="*/ 976827 w 2369068"/>
                <a:gd name="connsiteY1" fmla="*/ 1394444 h 1377365"/>
                <a:gd name="connsiteX2" fmla="*/ 0 w 2369068"/>
                <a:gd name="connsiteY2" fmla="*/ 830827 h 1377365"/>
                <a:gd name="connsiteX3" fmla="*/ 1435214 w 2369068"/>
                <a:gd name="connsiteY3" fmla="*/ 0 h 13773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69068" h="1377365">
                  <a:moveTo>
                    <a:pt x="2411491" y="563618"/>
                  </a:moveTo>
                  <a:lnTo>
                    <a:pt x="976827" y="1394444"/>
                  </a:lnTo>
                  <a:lnTo>
                    <a:pt x="0" y="830827"/>
                  </a:lnTo>
                  <a:lnTo>
                    <a:pt x="1435214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5503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3">
              <a:extLst>
                <a:ext uri="{FF2B5EF4-FFF2-40B4-BE49-F238E27FC236}">
                  <a16:creationId xmlns:a16="http://schemas.microsoft.com/office/drawing/2014/main" id="{ED2D62E7-9BBE-4801-B6EB-93B4602A7BD6}"/>
                </a:ext>
              </a:extLst>
            </p:cNvPr>
            <p:cNvSpPr/>
            <p:nvPr/>
          </p:nvSpPr>
          <p:spPr>
            <a:xfrm>
              <a:off x="4796965" y="4000597"/>
              <a:ext cx="58737" cy="352418"/>
            </a:xfrm>
            <a:custGeom>
              <a:avLst/>
              <a:gdLst>
                <a:gd name="connsiteX0" fmla="*/ 55095 w 55094"/>
                <a:gd name="connsiteY0" fmla="*/ 341036 h 330567"/>
                <a:gd name="connsiteX1" fmla="*/ 0 w 55094"/>
                <a:gd name="connsiteY1" fmla="*/ 312386 h 330567"/>
                <a:gd name="connsiteX2" fmla="*/ 0 w 55094"/>
                <a:gd name="connsiteY2" fmla="*/ 0 h 330567"/>
                <a:gd name="connsiteX3" fmla="*/ 55095 w 55094"/>
                <a:gd name="connsiteY3" fmla="*/ 34159 h 330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094" h="330567">
                  <a:moveTo>
                    <a:pt x="55095" y="341036"/>
                  </a:moveTo>
                  <a:lnTo>
                    <a:pt x="0" y="312386"/>
                  </a:lnTo>
                  <a:lnTo>
                    <a:pt x="0" y="0"/>
                  </a:lnTo>
                  <a:lnTo>
                    <a:pt x="55095" y="34159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5503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4">
              <a:extLst>
                <a:ext uri="{FF2B5EF4-FFF2-40B4-BE49-F238E27FC236}">
                  <a16:creationId xmlns:a16="http://schemas.microsoft.com/office/drawing/2014/main" id="{8C54FB9D-1EDB-4A1E-9EDE-F0850475CC6A}"/>
                </a:ext>
              </a:extLst>
            </p:cNvPr>
            <p:cNvSpPr/>
            <p:nvPr/>
          </p:nvSpPr>
          <p:spPr>
            <a:xfrm>
              <a:off x="5971692" y="3499576"/>
              <a:ext cx="1585881" cy="939782"/>
            </a:xfrm>
            <a:custGeom>
              <a:avLst/>
              <a:gdLst>
                <a:gd name="connsiteX0" fmla="*/ 1537690 w 1487554"/>
                <a:gd name="connsiteY0" fmla="*/ 0 h 881513"/>
                <a:gd name="connsiteX1" fmla="*/ 1537140 w 1487554"/>
                <a:gd name="connsiteY1" fmla="*/ 45729 h 881513"/>
                <a:gd name="connsiteX2" fmla="*/ 0 w 1487554"/>
                <a:gd name="connsiteY2" fmla="*/ 936057 h 881513"/>
                <a:gd name="connsiteX3" fmla="*/ 0 w 1487554"/>
                <a:gd name="connsiteY3" fmla="*/ 890329 h 8815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87554" h="881513">
                  <a:moveTo>
                    <a:pt x="1537690" y="0"/>
                  </a:moveTo>
                  <a:lnTo>
                    <a:pt x="1537140" y="45729"/>
                  </a:lnTo>
                  <a:lnTo>
                    <a:pt x="0" y="936057"/>
                  </a:lnTo>
                  <a:lnTo>
                    <a:pt x="0" y="890329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5503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5">
              <a:extLst>
                <a:ext uri="{FF2B5EF4-FFF2-40B4-BE49-F238E27FC236}">
                  <a16:creationId xmlns:a16="http://schemas.microsoft.com/office/drawing/2014/main" id="{3C796280-D453-4943-A8F5-8361B1735080}"/>
                </a:ext>
              </a:extLst>
            </p:cNvPr>
            <p:cNvSpPr/>
            <p:nvPr/>
          </p:nvSpPr>
          <p:spPr>
            <a:xfrm>
              <a:off x="4855701" y="3805005"/>
              <a:ext cx="1115990" cy="646100"/>
            </a:xfrm>
            <a:custGeom>
              <a:avLst/>
              <a:gdLst>
                <a:gd name="connsiteX0" fmla="*/ 1046798 w 1046797"/>
                <a:gd name="connsiteY0" fmla="*/ 603837 h 606040"/>
                <a:gd name="connsiteX1" fmla="*/ 1046798 w 1046797"/>
                <a:gd name="connsiteY1" fmla="*/ 649565 h 606040"/>
                <a:gd name="connsiteX2" fmla="*/ 0 w 1046797"/>
                <a:gd name="connsiteY2" fmla="*/ 45178 h 606040"/>
                <a:gd name="connsiteX3" fmla="*/ 551 w 1046797"/>
                <a:gd name="connsiteY3" fmla="*/ 0 h 606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46797" h="606040">
                  <a:moveTo>
                    <a:pt x="1046798" y="603837"/>
                  </a:moveTo>
                  <a:lnTo>
                    <a:pt x="1046798" y="649565"/>
                  </a:lnTo>
                  <a:lnTo>
                    <a:pt x="0" y="45178"/>
                  </a:lnTo>
                  <a:lnTo>
                    <a:pt x="551" y="0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5503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6">
              <a:extLst>
                <a:ext uri="{FF2B5EF4-FFF2-40B4-BE49-F238E27FC236}">
                  <a16:creationId xmlns:a16="http://schemas.microsoft.com/office/drawing/2014/main" id="{3317CF8E-096C-4157-B54D-920D5BDA4516}"/>
                </a:ext>
              </a:extLst>
            </p:cNvPr>
            <p:cNvSpPr/>
            <p:nvPr/>
          </p:nvSpPr>
          <p:spPr>
            <a:xfrm>
              <a:off x="4856288" y="2855238"/>
              <a:ext cx="2701871" cy="1585880"/>
            </a:xfrm>
            <a:custGeom>
              <a:avLst/>
              <a:gdLst>
                <a:gd name="connsiteX0" fmla="*/ 2583937 w 2534351"/>
                <a:gd name="connsiteY0" fmla="*/ 604388 h 1487554"/>
                <a:gd name="connsiteX1" fmla="*/ 1046247 w 2534351"/>
                <a:gd name="connsiteY1" fmla="*/ 1494717 h 1487554"/>
                <a:gd name="connsiteX2" fmla="*/ 0 w 2534351"/>
                <a:gd name="connsiteY2" fmla="*/ 890880 h 1487554"/>
                <a:gd name="connsiteX3" fmla="*/ 1537140 w 2534351"/>
                <a:gd name="connsiteY3" fmla="*/ 0 h 14875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34351" h="1487554">
                  <a:moveTo>
                    <a:pt x="2583937" y="604388"/>
                  </a:moveTo>
                  <a:lnTo>
                    <a:pt x="1046247" y="1494717"/>
                  </a:lnTo>
                  <a:lnTo>
                    <a:pt x="0" y="890880"/>
                  </a:lnTo>
                  <a:lnTo>
                    <a:pt x="1537140" y="0"/>
                  </a:lnTo>
                  <a:close/>
                </a:path>
              </a:pathLst>
            </a:custGeom>
            <a:solidFill>
              <a:schemeClr val="accent3">
                <a:lumMod val="50000"/>
              </a:schemeClr>
            </a:solidFill>
            <a:ln w="5503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27">
              <a:extLst>
                <a:ext uri="{FF2B5EF4-FFF2-40B4-BE49-F238E27FC236}">
                  <a16:creationId xmlns:a16="http://schemas.microsoft.com/office/drawing/2014/main" id="{DE6826F7-BB4F-466E-B9C1-52A2954D68E7}"/>
                </a:ext>
              </a:extLst>
            </p:cNvPr>
            <p:cNvSpPr/>
            <p:nvPr/>
          </p:nvSpPr>
          <p:spPr>
            <a:xfrm>
              <a:off x="4870973" y="3560661"/>
              <a:ext cx="58737" cy="293682"/>
            </a:xfrm>
            <a:custGeom>
              <a:avLst/>
              <a:gdLst>
                <a:gd name="connsiteX0" fmla="*/ 104129 w 55094"/>
                <a:gd name="connsiteY0" fmla="*/ 50136 h 275473"/>
                <a:gd name="connsiteX1" fmla="*/ 0 w 55094"/>
                <a:gd name="connsiteY1" fmla="*/ 0 h 275473"/>
                <a:gd name="connsiteX2" fmla="*/ 0 w 55094"/>
                <a:gd name="connsiteY2" fmla="*/ 215971 h 275473"/>
                <a:gd name="connsiteX3" fmla="*/ 104129 w 55094"/>
                <a:gd name="connsiteY3" fmla="*/ 290900 h 2754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094" h="275473">
                  <a:moveTo>
                    <a:pt x="104129" y="50136"/>
                  </a:moveTo>
                  <a:lnTo>
                    <a:pt x="0" y="0"/>
                  </a:lnTo>
                  <a:lnTo>
                    <a:pt x="0" y="215971"/>
                  </a:lnTo>
                  <a:lnTo>
                    <a:pt x="104129" y="290900"/>
                  </a:lnTo>
                  <a:close/>
                </a:path>
              </a:pathLst>
            </a:custGeom>
            <a:solidFill>
              <a:schemeClr val="accent3">
                <a:lumMod val="50000"/>
              </a:schemeClr>
            </a:solidFill>
            <a:ln w="5503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28">
              <a:extLst>
                <a:ext uri="{FF2B5EF4-FFF2-40B4-BE49-F238E27FC236}">
                  <a16:creationId xmlns:a16="http://schemas.microsoft.com/office/drawing/2014/main" id="{57613CD6-DE82-4232-828D-8716C9FACC53}"/>
                </a:ext>
              </a:extLst>
            </p:cNvPr>
            <p:cNvSpPr/>
            <p:nvPr/>
          </p:nvSpPr>
          <p:spPr>
            <a:xfrm>
              <a:off x="5971104" y="3325129"/>
              <a:ext cx="1527145" cy="1057254"/>
            </a:xfrm>
            <a:custGeom>
              <a:avLst/>
              <a:gdLst>
                <a:gd name="connsiteX0" fmla="*/ 1445132 w 1432459"/>
                <a:gd name="connsiteY0" fmla="*/ 0 h 991702"/>
                <a:gd name="connsiteX1" fmla="*/ 1444580 w 1432459"/>
                <a:gd name="connsiteY1" fmla="*/ 179608 h 991702"/>
                <a:gd name="connsiteX2" fmla="*/ 0 w 1432459"/>
                <a:gd name="connsiteY2" fmla="*/ 1015944 h 991702"/>
                <a:gd name="connsiteX3" fmla="*/ 551 w 1432459"/>
                <a:gd name="connsiteY3" fmla="*/ 836336 h 991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32459" h="991702">
                  <a:moveTo>
                    <a:pt x="1445132" y="0"/>
                  </a:moveTo>
                  <a:lnTo>
                    <a:pt x="1444580" y="179608"/>
                  </a:lnTo>
                  <a:lnTo>
                    <a:pt x="0" y="1015944"/>
                  </a:lnTo>
                  <a:lnTo>
                    <a:pt x="551" y="836336"/>
                  </a:lnTo>
                  <a:close/>
                </a:path>
              </a:pathLst>
            </a:custGeom>
            <a:solidFill>
              <a:srgbClr val="EBEBEB"/>
            </a:solidFill>
            <a:ln w="5503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29">
              <a:extLst>
                <a:ext uri="{FF2B5EF4-FFF2-40B4-BE49-F238E27FC236}">
                  <a16:creationId xmlns:a16="http://schemas.microsoft.com/office/drawing/2014/main" id="{0C2087A9-5385-4146-9F28-8D4CD53AB709}"/>
                </a:ext>
              </a:extLst>
            </p:cNvPr>
            <p:cNvSpPr/>
            <p:nvPr/>
          </p:nvSpPr>
          <p:spPr>
            <a:xfrm>
              <a:off x="4943805" y="3624097"/>
              <a:ext cx="998517" cy="763572"/>
            </a:xfrm>
            <a:custGeom>
              <a:avLst/>
              <a:gdLst>
                <a:gd name="connsiteX0" fmla="*/ 0 w 936608"/>
                <a:gd name="connsiteY0" fmla="*/ 0 h 716229"/>
                <a:gd name="connsiteX1" fmla="*/ 0 w 936608"/>
                <a:gd name="connsiteY1" fmla="*/ 179608 h 716229"/>
                <a:gd name="connsiteX2" fmla="*/ 963605 w 936608"/>
                <a:gd name="connsiteY2" fmla="*/ 735513 h 716229"/>
                <a:gd name="connsiteX3" fmla="*/ 964156 w 936608"/>
                <a:gd name="connsiteY3" fmla="*/ 555905 h 716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6608" h="716229">
                  <a:moveTo>
                    <a:pt x="0" y="0"/>
                  </a:moveTo>
                  <a:lnTo>
                    <a:pt x="0" y="179608"/>
                  </a:lnTo>
                  <a:lnTo>
                    <a:pt x="963605" y="735513"/>
                  </a:lnTo>
                  <a:lnTo>
                    <a:pt x="964156" y="555905"/>
                  </a:lnTo>
                  <a:close/>
                </a:path>
              </a:pathLst>
            </a:custGeom>
            <a:solidFill>
              <a:srgbClr val="A9A8A8"/>
            </a:solidFill>
            <a:ln w="5503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0">
              <a:extLst>
                <a:ext uri="{FF2B5EF4-FFF2-40B4-BE49-F238E27FC236}">
                  <a16:creationId xmlns:a16="http://schemas.microsoft.com/office/drawing/2014/main" id="{D0A392A5-16AF-4EAB-A4D8-34C0E4BFB462}"/>
                </a:ext>
              </a:extLst>
            </p:cNvPr>
            <p:cNvSpPr/>
            <p:nvPr/>
          </p:nvSpPr>
          <p:spPr>
            <a:xfrm>
              <a:off x="4999605" y="2727193"/>
              <a:ext cx="2466925" cy="1468408"/>
            </a:xfrm>
            <a:custGeom>
              <a:avLst/>
              <a:gdLst>
                <a:gd name="connsiteX0" fmla="*/ 1384528 w 2313973"/>
                <a:gd name="connsiteY0" fmla="*/ 0 h 1377365"/>
                <a:gd name="connsiteX1" fmla="*/ 0 w 2313973"/>
                <a:gd name="connsiteY1" fmla="*/ 801626 h 1377365"/>
                <a:gd name="connsiteX2" fmla="*/ 0 w 2313973"/>
                <a:gd name="connsiteY2" fmla="*/ 871046 h 1377365"/>
                <a:gd name="connsiteX3" fmla="*/ 911816 w 2313973"/>
                <a:gd name="connsiteY3" fmla="*/ 1397199 h 1377365"/>
                <a:gd name="connsiteX4" fmla="*/ 2356396 w 2313973"/>
                <a:gd name="connsiteY4" fmla="*/ 560863 h 13773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13973" h="1377365">
                  <a:moveTo>
                    <a:pt x="1384528" y="0"/>
                  </a:moveTo>
                  <a:lnTo>
                    <a:pt x="0" y="801626"/>
                  </a:lnTo>
                  <a:lnTo>
                    <a:pt x="0" y="871046"/>
                  </a:lnTo>
                  <a:lnTo>
                    <a:pt x="911816" y="1397199"/>
                  </a:lnTo>
                  <a:lnTo>
                    <a:pt x="2356396" y="560863"/>
                  </a:lnTo>
                  <a:close/>
                </a:path>
              </a:pathLst>
            </a:custGeom>
            <a:solidFill>
              <a:srgbClr val="DCDCDC"/>
            </a:solidFill>
            <a:ln w="5503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1">
              <a:extLst>
                <a:ext uri="{FF2B5EF4-FFF2-40B4-BE49-F238E27FC236}">
                  <a16:creationId xmlns:a16="http://schemas.microsoft.com/office/drawing/2014/main" id="{9D5CA2E8-5E87-42DB-8CBF-4E81E632DFC2}"/>
                </a:ext>
              </a:extLst>
            </p:cNvPr>
            <p:cNvSpPr/>
            <p:nvPr/>
          </p:nvSpPr>
          <p:spPr>
            <a:xfrm>
              <a:off x="5971692" y="3219404"/>
              <a:ext cx="1585881" cy="939782"/>
            </a:xfrm>
            <a:custGeom>
              <a:avLst/>
              <a:gdLst>
                <a:gd name="connsiteX0" fmla="*/ 1537690 w 1487554"/>
                <a:gd name="connsiteY0" fmla="*/ 0 h 881513"/>
                <a:gd name="connsiteX1" fmla="*/ 1537140 w 1487554"/>
                <a:gd name="connsiteY1" fmla="*/ 45178 h 881513"/>
                <a:gd name="connsiteX2" fmla="*/ 0 w 1487554"/>
                <a:gd name="connsiteY2" fmla="*/ 936057 h 881513"/>
                <a:gd name="connsiteX3" fmla="*/ 0 w 1487554"/>
                <a:gd name="connsiteY3" fmla="*/ 890329 h 8815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87554" h="881513">
                  <a:moveTo>
                    <a:pt x="1537690" y="0"/>
                  </a:moveTo>
                  <a:lnTo>
                    <a:pt x="1537140" y="45178"/>
                  </a:lnTo>
                  <a:lnTo>
                    <a:pt x="0" y="936057"/>
                  </a:lnTo>
                  <a:lnTo>
                    <a:pt x="0" y="890329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5503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2">
              <a:extLst>
                <a:ext uri="{FF2B5EF4-FFF2-40B4-BE49-F238E27FC236}">
                  <a16:creationId xmlns:a16="http://schemas.microsoft.com/office/drawing/2014/main" id="{4A2BBF5B-A09F-48E0-987D-BC0FAB8EC3AA}"/>
                </a:ext>
              </a:extLst>
            </p:cNvPr>
            <p:cNvSpPr/>
            <p:nvPr/>
          </p:nvSpPr>
          <p:spPr>
            <a:xfrm>
              <a:off x="4855701" y="3524245"/>
              <a:ext cx="1115990" cy="646100"/>
            </a:xfrm>
            <a:custGeom>
              <a:avLst/>
              <a:gdLst>
                <a:gd name="connsiteX0" fmla="*/ 1046798 w 1046797"/>
                <a:gd name="connsiteY0" fmla="*/ 604388 h 606040"/>
                <a:gd name="connsiteX1" fmla="*/ 1046798 w 1046797"/>
                <a:gd name="connsiteY1" fmla="*/ 650116 h 606040"/>
                <a:gd name="connsiteX2" fmla="*/ 0 w 1046797"/>
                <a:gd name="connsiteY2" fmla="*/ 45729 h 606040"/>
                <a:gd name="connsiteX3" fmla="*/ 551 w 1046797"/>
                <a:gd name="connsiteY3" fmla="*/ 0 h 606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46797" h="606040">
                  <a:moveTo>
                    <a:pt x="1046798" y="604388"/>
                  </a:moveTo>
                  <a:lnTo>
                    <a:pt x="1046798" y="650116"/>
                  </a:lnTo>
                  <a:lnTo>
                    <a:pt x="0" y="45729"/>
                  </a:lnTo>
                  <a:lnTo>
                    <a:pt x="551" y="0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5503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3">
              <a:extLst>
                <a:ext uri="{FF2B5EF4-FFF2-40B4-BE49-F238E27FC236}">
                  <a16:creationId xmlns:a16="http://schemas.microsoft.com/office/drawing/2014/main" id="{E228C551-FB33-4861-9D5D-65B038613D60}"/>
                </a:ext>
              </a:extLst>
            </p:cNvPr>
            <p:cNvSpPr/>
            <p:nvPr/>
          </p:nvSpPr>
          <p:spPr>
            <a:xfrm>
              <a:off x="4856288" y="2575066"/>
              <a:ext cx="2701871" cy="1585880"/>
            </a:xfrm>
            <a:custGeom>
              <a:avLst/>
              <a:gdLst>
                <a:gd name="connsiteX0" fmla="*/ 2583937 w 2534351"/>
                <a:gd name="connsiteY0" fmla="*/ 604388 h 1487554"/>
                <a:gd name="connsiteX1" fmla="*/ 1046247 w 2534351"/>
                <a:gd name="connsiteY1" fmla="*/ 1494717 h 1487554"/>
                <a:gd name="connsiteX2" fmla="*/ 0 w 2534351"/>
                <a:gd name="connsiteY2" fmla="*/ 890329 h 1487554"/>
                <a:gd name="connsiteX3" fmla="*/ 1537140 w 2534351"/>
                <a:gd name="connsiteY3" fmla="*/ 0 h 14875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34351" h="1487554">
                  <a:moveTo>
                    <a:pt x="2583937" y="604388"/>
                  </a:moveTo>
                  <a:lnTo>
                    <a:pt x="1046247" y="1494717"/>
                  </a:lnTo>
                  <a:lnTo>
                    <a:pt x="0" y="890329"/>
                  </a:lnTo>
                  <a:lnTo>
                    <a:pt x="1537140" y="0"/>
                  </a:lnTo>
                  <a:close/>
                </a:path>
              </a:pathLst>
            </a:custGeom>
            <a:solidFill>
              <a:schemeClr val="accent3"/>
            </a:solidFill>
            <a:ln w="5503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4">
              <a:extLst>
                <a:ext uri="{FF2B5EF4-FFF2-40B4-BE49-F238E27FC236}">
                  <a16:creationId xmlns:a16="http://schemas.microsoft.com/office/drawing/2014/main" id="{54A2BE68-8B62-4198-8C84-FC66F4311BB6}"/>
                </a:ext>
              </a:extLst>
            </p:cNvPr>
            <p:cNvSpPr/>
            <p:nvPr/>
          </p:nvSpPr>
          <p:spPr>
            <a:xfrm>
              <a:off x="5101219" y="2717208"/>
              <a:ext cx="2231981" cy="1292199"/>
            </a:xfrm>
            <a:custGeom>
              <a:avLst/>
              <a:gdLst>
                <a:gd name="connsiteX0" fmla="*/ 2124448 w 2093594"/>
                <a:gd name="connsiteY0" fmla="*/ 496402 h 1212081"/>
                <a:gd name="connsiteX1" fmla="*/ 860578 w 2093594"/>
                <a:gd name="connsiteY1" fmla="*/ 1228610 h 1212081"/>
                <a:gd name="connsiteX2" fmla="*/ 0 w 2093594"/>
                <a:gd name="connsiteY2" fmla="*/ 731656 h 1212081"/>
                <a:gd name="connsiteX3" fmla="*/ 1263870 w 2093594"/>
                <a:gd name="connsiteY3" fmla="*/ 0 h 12120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93594" h="1212081">
                  <a:moveTo>
                    <a:pt x="2124448" y="496402"/>
                  </a:moveTo>
                  <a:lnTo>
                    <a:pt x="860578" y="1228610"/>
                  </a:lnTo>
                  <a:lnTo>
                    <a:pt x="0" y="731656"/>
                  </a:lnTo>
                  <a:lnTo>
                    <a:pt x="1263870" y="0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5503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5">
              <a:extLst>
                <a:ext uri="{FF2B5EF4-FFF2-40B4-BE49-F238E27FC236}">
                  <a16:creationId xmlns:a16="http://schemas.microsoft.com/office/drawing/2014/main" id="{41672506-11B2-42B9-A57B-B3CEE20CCD09}"/>
                </a:ext>
              </a:extLst>
            </p:cNvPr>
            <p:cNvSpPr/>
            <p:nvPr/>
          </p:nvSpPr>
          <p:spPr>
            <a:xfrm>
              <a:off x="4855701" y="3544216"/>
              <a:ext cx="58737" cy="293682"/>
            </a:xfrm>
            <a:custGeom>
              <a:avLst/>
              <a:gdLst>
                <a:gd name="connsiteX0" fmla="*/ 48483 w 0"/>
                <a:gd name="connsiteY0" fmla="*/ 296960 h 275473"/>
                <a:gd name="connsiteX1" fmla="*/ 0 w 0"/>
                <a:gd name="connsiteY1" fmla="*/ 272167 h 275473"/>
                <a:gd name="connsiteX2" fmla="*/ 0 w 0"/>
                <a:gd name="connsiteY2" fmla="*/ 0 h 275473"/>
                <a:gd name="connsiteX3" fmla="*/ 48483 w 0"/>
                <a:gd name="connsiteY3" fmla="*/ 29200 h 2754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h="275473">
                  <a:moveTo>
                    <a:pt x="48483" y="296960"/>
                  </a:moveTo>
                  <a:lnTo>
                    <a:pt x="0" y="272167"/>
                  </a:lnTo>
                  <a:lnTo>
                    <a:pt x="0" y="0"/>
                  </a:lnTo>
                  <a:lnTo>
                    <a:pt x="48483" y="29200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5503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6">
              <a:extLst>
                <a:ext uri="{FF2B5EF4-FFF2-40B4-BE49-F238E27FC236}">
                  <a16:creationId xmlns:a16="http://schemas.microsoft.com/office/drawing/2014/main" id="{0F27089C-E1BF-4DEE-8436-E1303FB7C6A9}"/>
                </a:ext>
              </a:extLst>
            </p:cNvPr>
            <p:cNvSpPr/>
            <p:nvPr/>
          </p:nvSpPr>
          <p:spPr>
            <a:xfrm>
              <a:off x="5284476" y="3074912"/>
              <a:ext cx="1350936" cy="822308"/>
            </a:xfrm>
            <a:custGeom>
              <a:avLst/>
              <a:gdLst>
                <a:gd name="connsiteX0" fmla="*/ 0 w 1267175"/>
                <a:gd name="connsiteY0" fmla="*/ 0 h 771324"/>
                <a:gd name="connsiteX1" fmla="*/ 551 w 1267175"/>
                <a:gd name="connsiteY1" fmla="*/ 38015 h 771324"/>
                <a:gd name="connsiteX2" fmla="*/ 1284255 w 1267175"/>
                <a:gd name="connsiteY2" fmla="*/ 781241 h 771324"/>
                <a:gd name="connsiteX3" fmla="*/ 1283704 w 1267175"/>
                <a:gd name="connsiteY3" fmla="*/ 743226 h 7713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67175" h="771324">
                  <a:moveTo>
                    <a:pt x="0" y="0"/>
                  </a:moveTo>
                  <a:lnTo>
                    <a:pt x="551" y="38015"/>
                  </a:lnTo>
                  <a:lnTo>
                    <a:pt x="1284255" y="781241"/>
                  </a:lnTo>
                  <a:lnTo>
                    <a:pt x="1283704" y="743226"/>
                  </a:lnTo>
                  <a:close/>
                </a:path>
              </a:pathLst>
            </a:custGeom>
            <a:solidFill>
              <a:schemeClr val="accent2"/>
            </a:solidFill>
            <a:ln w="5503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37">
              <a:extLst>
                <a:ext uri="{FF2B5EF4-FFF2-40B4-BE49-F238E27FC236}">
                  <a16:creationId xmlns:a16="http://schemas.microsoft.com/office/drawing/2014/main" id="{B3BD6F45-9361-4813-9760-374F289ACFEA}"/>
                </a:ext>
              </a:extLst>
            </p:cNvPr>
            <p:cNvSpPr/>
            <p:nvPr/>
          </p:nvSpPr>
          <p:spPr>
            <a:xfrm>
              <a:off x="6653032" y="3329828"/>
              <a:ext cx="881045" cy="528626"/>
            </a:xfrm>
            <a:custGeom>
              <a:avLst/>
              <a:gdLst>
                <a:gd name="connsiteX0" fmla="*/ 0 w 826419"/>
                <a:gd name="connsiteY0" fmla="*/ 504116 h 495851"/>
                <a:gd name="connsiteX1" fmla="*/ 551 w 826419"/>
                <a:gd name="connsiteY1" fmla="*/ 542131 h 495851"/>
                <a:gd name="connsiteX2" fmla="*/ 874352 w 826419"/>
                <a:gd name="connsiteY2" fmla="*/ 38015 h 495851"/>
                <a:gd name="connsiteX3" fmla="*/ 873800 w 826419"/>
                <a:gd name="connsiteY3" fmla="*/ 0 h 4958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26419" h="495851">
                  <a:moveTo>
                    <a:pt x="0" y="504116"/>
                  </a:moveTo>
                  <a:lnTo>
                    <a:pt x="551" y="542131"/>
                  </a:lnTo>
                  <a:lnTo>
                    <a:pt x="874352" y="38015"/>
                  </a:lnTo>
                  <a:lnTo>
                    <a:pt x="873800" y="0"/>
                  </a:lnTo>
                  <a:close/>
                </a:path>
              </a:pathLst>
            </a:custGeom>
            <a:solidFill>
              <a:schemeClr val="accent2"/>
            </a:solidFill>
            <a:ln w="5503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38">
              <a:extLst>
                <a:ext uri="{FF2B5EF4-FFF2-40B4-BE49-F238E27FC236}">
                  <a16:creationId xmlns:a16="http://schemas.microsoft.com/office/drawing/2014/main" id="{FE1E150A-9939-482E-B1B4-1369F2542F6C}"/>
                </a:ext>
              </a:extLst>
            </p:cNvPr>
            <p:cNvSpPr/>
            <p:nvPr/>
          </p:nvSpPr>
          <p:spPr>
            <a:xfrm>
              <a:off x="5284476" y="2536888"/>
              <a:ext cx="2290717" cy="1292199"/>
            </a:xfrm>
            <a:custGeom>
              <a:avLst/>
              <a:gdLst>
                <a:gd name="connsiteX0" fmla="*/ 0 w 2148689"/>
                <a:gd name="connsiteY0" fmla="*/ 504667 h 1212081"/>
                <a:gd name="connsiteX1" fmla="*/ 1283704 w 2148689"/>
                <a:gd name="connsiteY1" fmla="*/ 1247893 h 1212081"/>
                <a:gd name="connsiteX2" fmla="*/ 2157505 w 2148689"/>
                <a:gd name="connsiteY2" fmla="*/ 743777 h 1212081"/>
                <a:gd name="connsiteX3" fmla="*/ 873800 w 2148689"/>
                <a:gd name="connsiteY3" fmla="*/ 0 h 12120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48689" h="1212081">
                  <a:moveTo>
                    <a:pt x="0" y="504667"/>
                  </a:moveTo>
                  <a:lnTo>
                    <a:pt x="1283704" y="1247893"/>
                  </a:lnTo>
                  <a:lnTo>
                    <a:pt x="2157505" y="743777"/>
                  </a:lnTo>
                  <a:lnTo>
                    <a:pt x="873800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 w="5503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39">
              <a:extLst>
                <a:ext uri="{FF2B5EF4-FFF2-40B4-BE49-F238E27FC236}">
                  <a16:creationId xmlns:a16="http://schemas.microsoft.com/office/drawing/2014/main" id="{40D2220E-1998-43A1-9242-441DFBDFBFE4}"/>
                </a:ext>
              </a:extLst>
            </p:cNvPr>
            <p:cNvSpPr/>
            <p:nvPr/>
          </p:nvSpPr>
          <p:spPr>
            <a:xfrm>
              <a:off x="7479454" y="3126012"/>
              <a:ext cx="58737" cy="234945"/>
            </a:xfrm>
            <a:custGeom>
              <a:avLst/>
              <a:gdLst>
                <a:gd name="connsiteX0" fmla="*/ 0 w 55094"/>
                <a:gd name="connsiteY0" fmla="*/ 41872 h 220378"/>
                <a:gd name="connsiteX1" fmla="*/ 87049 w 55094"/>
                <a:gd name="connsiteY1" fmla="*/ 0 h 220378"/>
                <a:gd name="connsiteX2" fmla="*/ 87049 w 55094"/>
                <a:gd name="connsiteY2" fmla="*/ 180159 h 220378"/>
                <a:gd name="connsiteX3" fmla="*/ 0 w 55094"/>
                <a:gd name="connsiteY3" fmla="*/ 242967 h 220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094" h="220378">
                  <a:moveTo>
                    <a:pt x="0" y="41872"/>
                  </a:moveTo>
                  <a:lnTo>
                    <a:pt x="87049" y="0"/>
                  </a:lnTo>
                  <a:lnTo>
                    <a:pt x="87049" y="180159"/>
                  </a:lnTo>
                  <a:lnTo>
                    <a:pt x="0" y="242967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 w="5503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0">
              <a:extLst>
                <a:ext uri="{FF2B5EF4-FFF2-40B4-BE49-F238E27FC236}">
                  <a16:creationId xmlns:a16="http://schemas.microsoft.com/office/drawing/2014/main" id="{0997BE17-9D24-43CC-9CA1-48B10911F509}"/>
                </a:ext>
              </a:extLst>
            </p:cNvPr>
            <p:cNvSpPr/>
            <p:nvPr/>
          </p:nvSpPr>
          <p:spPr>
            <a:xfrm>
              <a:off x="5367882" y="2929246"/>
              <a:ext cx="1233463" cy="881045"/>
            </a:xfrm>
            <a:custGeom>
              <a:avLst/>
              <a:gdLst>
                <a:gd name="connsiteX0" fmla="*/ 0 w 1156986"/>
                <a:gd name="connsiteY0" fmla="*/ 0 h 826419"/>
                <a:gd name="connsiteX1" fmla="*/ 0 w 1156986"/>
                <a:gd name="connsiteY1" fmla="*/ 149857 h 826419"/>
                <a:gd name="connsiteX2" fmla="*/ 1206021 w 1156986"/>
                <a:gd name="connsiteY2" fmla="*/ 847906 h 826419"/>
                <a:gd name="connsiteX3" fmla="*/ 1206021 w 1156986"/>
                <a:gd name="connsiteY3" fmla="*/ 698049 h 8264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56986" h="826419">
                  <a:moveTo>
                    <a:pt x="0" y="0"/>
                  </a:moveTo>
                  <a:lnTo>
                    <a:pt x="0" y="149857"/>
                  </a:lnTo>
                  <a:lnTo>
                    <a:pt x="1206021" y="847906"/>
                  </a:lnTo>
                  <a:lnTo>
                    <a:pt x="1206021" y="698049"/>
                  </a:lnTo>
                  <a:close/>
                </a:path>
              </a:pathLst>
            </a:custGeom>
            <a:solidFill>
              <a:srgbClr val="A9A8A8"/>
            </a:solidFill>
            <a:ln w="5503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1">
              <a:extLst>
                <a:ext uri="{FF2B5EF4-FFF2-40B4-BE49-F238E27FC236}">
                  <a16:creationId xmlns:a16="http://schemas.microsoft.com/office/drawing/2014/main" id="{BB2A634B-D411-4E57-8DEE-75588D39A680}"/>
                </a:ext>
              </a:extLst>
            </p:cNvPr>
            <p:cNvSpPr/>
            <p:nvPr/>
          </p:nvSpPr>
          <p:spPr>
            <a:xfrm>
              <a:off x="6653620" y="3178875"/>
              <a:ext cx="822308" cy="646100"/>
            </a:xfrm>
            <a:custGeom>
              <a:avLst/>
              <a:gdLst>
                <a:gd name="connsiteX0" fmla="*/ 804381 w 771324"/>
                <a:gd name="connsiteY0" fmla="*/ 0 h 606040"/>
                <a:gd name="connsiteX1" fmla="*/ 804381 w 771324"/>
                <a:gd name="connsiteY1" fmla="*/ 149857 h 606040"/>
                <a:gd name="connsiteX2" fmla="*/ 0 w 771324"/>
                <a:gd name="connsiteY2" fmla="*/ 613754 h 606040"/>
                <a:gd name="connsiteX3" fmla="*/ 0 w 771324"/>
                <a:gd name="connsiteY3" fmla="*/ 463897 h 606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71324" h="606040">
                  <a:moveTo>
                    <a:pt x="804381" y="0"/>
                  </a:moveTo>
                  <a:lnTo>
                    <a:pt x="804381" y="149857"/>
                  </a:lnTo>
                  <a:lnTo>
                    <a:pt x="0" y="613754"/>
                  </a:lnTo>
                  <a:lnTo>
                    <a:pt x="0" y="463897"/>
                  </a:lnTo>
                  <a:close/>
                </a:path>
              </a:pathLst>
            </a:custGeom>
            <a:solidFill>
              <a:srgbClr val="EBEBEB"/>
            </a:solidFill>
            <a:ln w="5503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2">
              <a:extLst>
                <a:ext uri="{FF2B5EF4-FFF2-40B4-BE49-F238E27FC236}">
                  <a16:creationId xmlns:a16="http://schemas.microsoft.com/office/drawing/2014/main" id="{AE12648F-5635-4AB3-8F26-B600CBC6FA32}"/>
                </a:ext>
              </a:extLst>
            </p:cNvPr>
            <p:cNvSpPr/>
            <p:nvPr/>
          </p:nvSpPr>
          <p:spPr>
            <a:xfrm>
              <a:off x="5367882" y="2429987"/>
              <a:ext cx="2055771" cy="1233463"/>
            </a:xfrm>
            <a:custGeom>
              <a:avLst/>
              <a:gdLst>
                <a:gd name="connsiteX0" fmla="*/ 810993 w 1928311"/>
                <a:gd name="connsiteY0" fmla="*/ 0 h 1156986"/>
                <a:gd name="connsiteX1" fmla="*/ 1966878 w 1928311"/>
                <a:gd name="connsiteY1" fmla="*/ 669399 h 1156986"/>
                <a:gd name="connsiteX2" fmla="*/ 1966878 w 1928311"/>
                <a:gd name="connsiteY2" fmla="*/ 727249 h 1156986"/>
                <a:gd name="connsiteX3" fmla="*/ 1206021 w 1928311"/>
                <a:gd name="connsiteY3" fmla="*/ 1166353 h 1156986"/>
                <a:gd name="connsiteX4" fmla="*/ 0 w 1928311"/>
                <a:gd name="connsiteY4" fmla="*/ 468304 h 1156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28311" h="1156986">
                  <a:moveTo>
                    <a:pt x="810993" y="0"/>
                  </a:moveTo>
                  <a:lnTo>
                    <a:pt x="1966878" y="669399"/>
                  </a:lnTo>
                  <a:lnTo>
                    <a:pt x="1966878" y="727249"/>
                  </a:lnTo>
                  <a:lnTo>
                    <a:pt x="1206021" y="1166353"/>
                  </a:lnTo>
                  <a:lnTo>
                    <a:pt x="0" y="468304"/>
                  </a:lnTo>
                  <a:close/>
                </a:path>
              </a:pathLst>
            </a:custGeom>
            <a:solidFill>
              <a:srgbClr val="DCDCDC"/>
            </a:solidFill>
            <a:ln w="5503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3">
              <a:extLst>
                <a:ext uri="{FF2B5EF4-FFF2-40B4-BE49-F238E27FC236}">
                  <a16:creationId xmlns:a16="http://schemas.microsoft.com/office/drawing/2014/main" id="{BC405A9C-FF29-4840-B00F-737278FD9327}"/>
                </a:ext>
              </a:extLst>
            </p:cNvPr>
            <p:cNvSpPr/>
            <p:nvPr/>
          </p:nvSpPr>
          <p:spPr>
            <a:xfrm>
              <a:off x="5284476" y="2840555"/>
              <a:ext cx="1350936" cy="822308"/>
            </a:xfrm>
            <a:custGeom>
              <a:avLst/>
              <a:gdLst>
                <a:gd name="connsiteX0" fmla="*/ 0 w 1267175"/>
                <a:gd name="connsiteY0" fmla="*/ 0 h 771324"/>
                <a:gd name="connsiteX1" fmla="*/ 551 w 1267175"/>
                <a:gd name="connsiteY1" fmla="*/ 38566 h 771324"/>
                <a:gd name="connsiteX2" fmla="*/ 1284255 w 1267175"/>
                <a:gd name="connsiteY2" fmla="*/ 781792 h 771324"/>
                <a:gd name="connsiteX3" fmla="*/ 1283704 w 1267175"/>
                <a:gd name="connsiteY3" fmla="*/ 743777 h 7713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67175" h="771324">
                  <a:moveTo>
                    <a:pt x="0" y="0"/>
                  </a:moveTo>
                  <a:lnTo>
                    <a:pt x="551" y="38566"/>
                  </a:lnTo>
                  <a:lnTo>
                    <a:pt x="1284255" y="781792"/>
                  </a:lnTo>
                  <a:lnTo>
                    <a:pt x="1283704" y="743777"/>
                  </a:lnTo>
                  <a:close/>
                </a:path>
              </a:pathLst>
            </a:custGeom>
            <a:solidFill>
              <a:schemeClr val="accent2"/>
            </a:solidFill>
            <a:ln w="5503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4">
              <a:extLst>
                <a:ext uri="{FF2B5EF4-FFF2-40B4-BE49-F238E27FC236}">
                  <a16:creationId xmlns:a16="http://schemas.microsoft.com/office/drawing/2014/main" id="{499DFBFB-2E78-4954-8B84-FA56211BEA35}"/>
                </a:ext>
              </a:extLst>
            </p:cNvPr>
            <p:cNvSpPr/>
            <p:nvPr/>
          </p:nvSpPr>
          <p:spPr>
            <a:xfrm>
              <a:off x="6653032" y="3095470"/>
              <a:ext cx="881045" cy="528626"/>
            </a:xfrm>
            <a:custGeom>
              <a:avLst/>
              <a:gdLst>
                <a:gd name="connsiteX0" fmla="*/ 0 w 826419"/>
                <a:gd name="connsiteY0" fmla="*/ 504667 h 495851"/>
                <a:gd name="connsiteX1" fmla="*/ 551 w 826419"/>
                <a:gd name="connsiteY1" fmla="*/ 542682 h 495851"/>
                <a:gd name="connsiteX2" fmla="*/ 874352 w 826419"/>
                <a:gd name="connsiteY2" fmla="*/ 38015 h 495851"/>
                <a:gd name="connsiteX3" fmla="*/ 873800 w 826419"/>
                <a:gd name="connsiteY3" fmla="*/ 0 h 4958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26419" h="495851">
                  <a:moveTo>
                    <a:pt x="0" y="504667"/>
                  </a:moveTo>
                  <a:lnTo>
                    <a:pt x="551" y="542682"/>
                  </a:lnTo>
                  <a:lnTo>
                    <a:pt x="874352" y="38015"/>
                  </a:lnTo>
                  <a:lnTo>
                    <a:pt x="873800" y="0"/>
                  </a:lnTo>
                  <a:close/>
                </a:path>
              </a:pathLst>
            </a:custGeom>
            <a:solidFill>
              <a:schemeClr val="accent2"/>
            </a:solidFill>
            <a:ln w="5503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5">
              <a:extLst>
                <a:ext uri="{FF2B5EF4-FFF2-40B4-BE49-F238E27FC236}">
                  <a16:creationId xmlns:a16="http://schemas.microsoft.com/office/drawing/2014/main" id="{A38B9DD9-71D3-4AAD-8528-6DD5E8301649}"/>
                </a:ext>
              </a:extLst>
            </p:cNvPr>
            <p:cNvSpPr/>
            <p:nvPr/>
          </p:nvSpPr>
          <p:spPr>
            <a:xfrm>
              <a:off x="5284476" y="2303117"/>
              <a:ext cx="2290717" cy="1292199"/>
            </a:xfrm>
            <a:custGeom>
              <a:avLst/>
              <a:gdLst>
                <a:gd name="connsiteX0" fmla="*/ 0 w 2148689"/>
                <a:gd name="connsiteY0" fmla="*/ 504116 h 1212081"/>
                <a:gd name="connsiteX1" fmla="*/ 1283704 w 2148689"/>
                <a:gd name="connsiteY1" fmla="*/ 1247893 h 1212081"/>
                <a:gd name="connsiteX2" fmla="*/ 2157505 w 2148689"/>
                <a:gd name="connsiteY2" fmla="*/ 743226 h 1212081"/>
                <a:gd name="connsiteX3" fmla="*/ 873800 w 2148689"/>
                <a:gd name="connsiteY3" fmla="*/ 0 h 12120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48689" h="1212081">
                  <a:moveTo>
                    <a:pt x="0" y="504116"/>
                  </a:moveTo>
                  <a:lnTo>
                    <a:pt x="1283704" y="1247893"/>
                  </a:lnTo>
                  <a:lnTo>
                    <a:pt x="2157505" y="743226"/>
                  </a:lnTo>
                  <a:lnTo>
                    <a:pt x="873800" y="0"/>
                  </a:lnTo>
                  <a:close/>
                </a:path>
              </a:pathLst>
            </a:custGeom>
            <a:solidFill>
              <a:schemeClr val="accent2"/>
            </a:solidFill>
            <a:ln w="5503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6">
              <a:extLst>
                <a:ext uri="{FF2B5EF4-FFF2-40B4-BE49-F238E27FC236}">
                  <a16:creationId xmlns:a16="http://schemas.microsoft.com/office/drawing/2014/main" id="{905BCC5B-E41F-4BBD-82BC-5888FFD01039}"/>
                </a:ext>
              </a:extLst>
            </p:cNvPr>
            <p:cNvSpPr/>
            <p:nvPr/>
          </p:nvSpPr>
          <p:spPr>
            <a:xfrm>
              <a:off x="5553488" y="2458769"/>
              <a:ext cx="1762090" cy="998517"/>
            </a:xfrm>
            <a:custGeom>
              <a:avLst/>
              <a:gdLst>
                <a:gd name="connsiteX0" fmla="*/ 0 w 1652838"/>
                <a:gd name="connsiteY0" fmla="*/ 386213 h 936608"/>
                <a:gd name="connsiteX1" fmla="*/ 983439 w 1652838"/>
                <a:gd name="connsiteY1" fmla="*/ 955891 h 936608"/>
                <a:gd name="connsiteX2" fmla="*/ 1652838 w 1652838"/>
                <a:gd name="connsiteY2" fmla="*/ 569678 h 936608"/>
                <a:gd name="connsiteX3" fmla="*/ 669399 w 1652838"/>
                <a:gd name="connsiteY3" fmla="*/ 0 h 9366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52838" h="936608">
                  <a:moveTo>
                    <a:pt x="0" y="386213"/>
                  </a:moveTo>
                  <a:lnTo>
                    <a:pt x="983439" y="955891"/>
                  </a:lnTo>
                  <a:lnTo>
                    <a:pt x="1652838" y="569678"/>
                  </a:lnTo>
                  <a:lnTo>
                    <a:pt x="669399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 w="5503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47">
              <a:extLst>
                <a:ext uri="{FF2B5EF4-FFF2-40B4-BE49-F238E27FC236}">
                  <a16:creationId xmlns:a16="http://schemas.microsoft.com/office/drawing/2014/main" id="{4A742496-5BE9-4145-BF53-C6727B5F87D7}"/>
                </a:ext>
              </a:extLst>
            </p:cNvPr>
            <p:cNvSpPr/>
            <p:nvPr/>
          </p:nvSpPr>
          <p:spPr>
            <a:xfrm>
              <a:off x="5697393" y="2542174"/>
              <a:ext cx="1468408" cy="822308"/>
            </a:xfrm>
            <a:custGeom>
              <a:avLst/>
              <a:gdLst>
                <a:gd name="connsiteX0" fmla="*/ 0 w 1377365"/>
                <a:gd name="connsiteY0" fmla="*/ 322854 h 771324"/>
                <a:gd name="connsiteX1" fmla="*/ 823113 w 1377365"/>
                <a:gd name="connsiteY1" fmla="*/ 799423 h 771324"/>
                <a:gd name="connsiteX2" fmla="*/ 1382875 w 1377365"/>
                <a:gd name="connsiteY2" fmla="*/ 476017 h 771324"/>
                <a:gd name="connsiteX3" fmla="*/ 560312 w 1377365"/>
                <a:gd name="connsiteY3" fmla="*/ 0 h 7713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77365" h="771324">
                  <a:moveTo>
                    <a:pt x="0" y="322854"/>
                  </a:moveTo>
                  <a:lnTo>
                    <a:pt x="823113" y="799423"/>
                  </a:lnTo>
                  <a:lnTo>
                    <a:pt x="1382875" y="476017"/>
                  </a:lnTo>
                  <a:lnTo>
                    <a:pt x="560312" y="0"/>
                  </a:lnTo>
                  <a:close/>
                </a:path>
              </a:pathLst>
            </a:custGeom>
            <a:solidFill>
              <a:schemeClr val="accent2"/>
            </a:solidFill>
            <a:ln w="5503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48">
              <a:extLst>
                <a:ext uri="{FF2B5EF4-FFF2-40B4-BE49-F238E27FC236}">
                  <a16:creationId xmlns:a16="http://schemas.microsoft.com/office/drawing/2014/main" id="{8AD0072F-CE09-4AB0-9DFE-8B6818F10A4B}"/>
                </a:ext>
              </a:extLst>
            </p:cNvPr>
            <p:cNvSpPr/>
            <p:nvPr/>
          </p:nvSpPr>
          <p:spPr>
            <a:xfrm>
              <a:off x="5884174" y="2627341"/>
              <a:ext cx="822308" cy="469891"/>
            </a:xfrm>
            <a:custGeom>
              <a:avLst/>
              <a:gdLst>
                <a:gd name="connsiteX0" fmla="*/ 399987 w 771324"/>
                <a:gd name="connsiteY0" fmla="*/ 0 h 440756"/>
                <a:gd name="connsiteX1" fmla="*/ 0 w 771324"/>
                <a:gd name="connsiteY1" fmla="*/ 231397 h 440756"/>
                <a:gd name="connsiteX2" fmla="*/ 385662 w 771324"/>
                <a:gd name="connsiteY2" fmla="*/ 454530 h 440756"/>
                <a:gd name="connsiteX3" fmla="*/ 786200 w 771324"/>
                <a:gd name="connsiteY3" fmla="*/ 223684 h 4407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71324" h="440756">
                  <a:moveTo>
                    <a:pt x="399987" y="0"/>
                  </a:moveTo>
                  <a:lnTo>
                    <a:pt x="0" y="231397"/>
                  </a:lnTo>
                  <a:lnTo>
                    <a:pt x="385662" y="454530"/>
                  </a:lnTo>
                  <a:lnTo>
                    <a:pt x="786200" y="223684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 w="5503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49">
              <a:extLst>
                <a:ext uri="{FF2B5EF4-FFF2-40B4-BE49-F238E27FC236}">
                  <a16:creationId xmlns:a16="http://schemas.microsoft.com/office/drawing/2014/main" id="{A8C48C83-338B-4C1C-8A83-4B64CDC5CB33}"/>
                </a:ext>
              </a:extLst>
            </p:cNvPr>
            <p:cNvSpPr/>
            <p:nvPr/>
          </p:nvSpPr>
          <p:spPr>
            <a:xfrm>
              <a:off x="6373448" y="2933358"/>
              <a:ext cx="646100" cy="352418"/>
            </a:xfrm>
            <a:custGeom>
              <a:avLst/>
              <a:gdLst>
                <a:gd name="connsiteX0" fmla="*/ 0 w 606040"/>
                <a:gd name="connsiteY0" fmla="*/ 260597 h 330567"/>
                <a:gd name="connsiteX1" fmla="*/ 163631 w 606040"/>
                <a:gd name="connsiteY1" fmla="*/ 355360 h 330567"/>
                <a:gd name="connsiteX2" fmla="*/ 614856 w 606040"/>
                <a:gd name="connsiteY2" fmla="*/ 94212 h 330567"/>
                <a:gd name="connsiteX3" fmla="*/ 451225 w 606040"/>
                <a:gd name="connsiteY3" fmla="*/ 0 h 330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6040" h="330567">
                  <a:moveTo>
                    <a:pt x="0" y="260597"/>
                  </a:moveTo>
                  <a:lnTo>
                    <a:pt x="163631" y="355360"/>
                  </a:lnTo>
                  <a:lnTo>
                    <a:pt x="614856" y="94212"/>
                  </a:lnTo>
                  <a:lnTo>
                    <a:pt x="451225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 w="5503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0">
              <a:extLst>
                <a:ext uri="{FF2B5EF4-FFF2-40B4-BE49-F238E27FC236}">
                  <a16:creationId xmlns:a16="http://schemas.microsoft.com/office/drawing/2014/main" id="{B30FD8CD-688B-42F8-AAB4-821E040453E4}"/>
                </a:ext>
              </a:extLst>
            </p:cNvPr>
            <p:cNvSpPr/>
            <p:nvPr/>
          </p:nvSpPr>
          <p:spPr>
            <a:xfrm>
              <a:off x="7542301" y="3111917"/>
              <a:ext cx="58737" cy="234945"/>
            </a:xfrm>
            <a:custGeom>
              <a:avLst/>
              <a:gdLst>
                <a:gd name="connsiteX0" fmla="*/ 0 w 0"/>
                <a:gd name="connsiteY0" fmla="*/ 247926 h 220378"/>
                <a:gd name="connsiteX1" fmla="*/ 40219 w 0"/>
                <a:gd name="connsiteY1" fmla="*/ 227541 h 220378"/>
                <a:gd name="connsiteX2" fmla="*/ 40219 w 0"/>
                <a:gd name="connsiteY2" fmla="*/ 0 h 220378"/>
                <a:gd name="connsiteX3" fmla="*/ 0 w 0"/>
                <a:gd name="connsiteY3" fmla="*/ 24793 h 220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h="220378">
                  <a:moveTo>
                    <a:pt x="0" y="247926"/>
                  </a:moveTo>
                  <a:lnTo>
                    <a:pt x="40219" y="227541"/>
                  </a:lnTo>
                  <a:lnTo>
                    <a:pt x="40219" y="0"/>
                  </a:lnTo>
                  <a:lnTo>
                    <a:pt x="0" y="24793"/>
                  </a:lnTo>
                  <a:close/>
                </a:path>
              </a:pathLst>
            </a:custGeom>
            <a:solidFill>
              <a:schemeClr val="accent2"/>
            </a:solidFill>
            <a:ln w="5503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" name="Rectangle 1"/>
          <p:cNvSpPr/>
          <p:nvPr/>
        </p:nvSpPr>
        <p:spPr>
          <a:xfrm>
            <a:off x="373176" y="811911"/>
            <a:ext cx="8200666" cy="54784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Clr>
                <a:srgbClr val="FCB2AB"/>
              </a:buClr>
              <a:buFont typeface="Calibri" panose="020F0502020204030204" pitchFamily="34" charset="0"/>
              <a:buChar char="●"/>
            </a:pPr>
            <a:r>
              <a:rPr lang="fr-CA" sz="2400" dirty="0"/>
              <a:t>Les données liées au degré d’anxiété et de « zénitude » sont importantes à documenter (moment historique)</a:t>
            </a:r>
          </a:p>
          <a:p>
            <a:pPr marL="342900" indent="-342900">
              <a:buClr>
                <a:srgbClr val="FCB2AB"/>
              </a:buClr>
              <a:buFont typeface="Calibri" panose="020F0502020204030204" pitchFamily="34" charset="0"/>
              <a:buChar char="●"/>
            </a:pPr>
            <a:r>
              <a:rPr lang="fr-CA" sz="2400" dirty="0"/>
              <a:t>Les parents ont assuré un suivi pendant et après l’école virtuelle synchrone ou asynchrone pendant les deux premières années de la pandémie mondiale de COVID-19.</a:t>
            </a:r>
          </a:p>
          <a:p>
            <a:pPr marL="800100" lvl="1" indent="-342900">
              <a:buClr>
                <a:srgbClr val="FCB2AB"/>
              </a:buClr>
              <a:buFont typeface="Calibri" panose="020F0502020204030204" pitchFamily="34" charset="0"/>
              <a:buChar char="●"/>
            </a:pPr>
            <a:r>
              <a:rPr lang="fr-CA" sz="2200" dirty="0"/>
              <a:t>Les parents devaient travailler et soutenir leur(s) enfants(s)</a:t>
            </a:r>
          </a:p>
          <a:p>
            <a:pPr marL="800100" lvl="1" indent="-342900">
              <a:buClr>
                <a:srgbClr val="FCB2AB"/>
              </a:buClr>
              <a:buFont typeface="Calibri" panose="020F0502020204030204" pitchFamily="34" charset="0"/>
              <a:buChar char="●"/>
            </a:pPr>
            <a:r>
              <a:rPr lang="fr-CA" sz="2200" dirty="0"/>
              <a:t>Les enseignants devaient jongler avec une nouvelle réalité</a:t>
            </a:r>
          </a:p>
          <a:p>
            <a:pPr marL="800100" lvl="1" indent="-342900">
              <a:buClr>
                <a:srgbClr val="FCB2AB"/>
              </a:buClr>
              <a:buFont typeface="Calibri" panose="020F0502020204030204" pitchFamily="34" charset="0"/>
              <a:buChar char="●"/>
            </a:pPr>
            <a:r>
              <a:rPr lang="fr-CA" sz="2200" dirty="0"/>
              <a:t>Plusieurs enseignants étaient également des parents… ils devaient enseigner en ligne… et soutenir leurs enfants en ligne…</a:t>
            </a:r>
          </a:p>
          <a:p>
            <a:pPr marL="342900" indent="-342900">
              <a:buClr>
                <a:srgbClr val="FCB2AB"/>
              </a:buClr>
              <a:buFont typeface="Calibri" panose="020F0502020204030204" pitchFamily="34" charset="0"/>
              <a:buChar char="●"/>
            </a:pPr>
            <a:r>
              <a:rPr lang="fr-CA" sz="2400" dirty="0"/>
              <a:t>Cette enquête a permis de documenter le vécu des enseignants et des parents francophones et anglophones à travers le Canada, par rapport à l’école virtuelle et en présentiel, en temps de pandémie</a:t>
            </a:r>
          </a:p>
          <a:p>
            <a:pPr marL="342900" indent="-342900">
              <a:buClr>
                <a:srgbClr val="FCB2AB"/>
              </a:buClr>
              <a:buFont typeface="Calibri" panose="020F0502020204030204" pitchFamily="34" charset="0"/>
              <a:buChar char="●"/>
            </a:pPr>
            <a:endParaRPr lang="fr-CA" sz="2400" dirty="0"/>
          </a:p>
        </p:txBody>
      </p:sp>
      <p:sp>
        <p:nvSpPr>
          <p:cNvPr id="55" name="Arc 54">
            <a:extLst>
              <a:ext uri="{FF2B5EF4-FFF2-40B4-BE49-F238E27FC236}">
                <a16:creationId xmlns:a16="http://schemas.microsoft.com/office/drawing/2014/main" id="{73A5C0E4-15E5-4EBC-9C7A-88364BFEBB40}"/>
              </a:ext>
            </a:extLst>
          </p:cNvPr>
          <p:cNvSpPr/>
          <p:nvPr/>
        </p:nvSpPr>
        <p:spPr>
          <a:xfrm rot="2548953" flipH="1">
            <a:off x="6589962" y="1757948"/>
            <a:ext cx="3174220" cy="3174220"/>
          </a:xfrm>
          <a:prstGeom prst="arc">
            <a:avLst>
              <a:gd name="adj1" fmla="val 16200000"/>
              <a:gd name="adj2" fmla="val 19900992"/>
            </a:avLst>
          </a:prstGeom>
          <a:ln w="28575">
            <a:solidFill>
              <a:schemeClr val="bg1">
                <a:lumMod val="65000"/>
              </a:schemeClr>
            </a:solidFill>
            <a:prstDash val="sysDot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32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6" name="Arc 55">
            <a:extLst>
              <a:ext uri="{FF2B5EF4-FFF2-40B4-BE49-F238E27FC236}">
                <a16:creationId xmlns:a16="http://schemas.microsoft.com/office/drawing/2014/main" id="{5A668296-039C-41EF-B8DD-C242F4B7C980}"/>
              </a:ext>
            </a:extLst>
          </p:cNvPr>
          <p:cNvSpPr/>
          <p:nvPr/>
        </p:nvSpPr>
        <p:spPr>
          <a:xfrm rot="8665328">
            <a:off x="7014964" y="2260692"/>
            <a:ext cx="3174220" cy="3174220"/>
          </a:xfrm>
          <a:prstGeom prst="arc">
            <a:avLst>
              <a:gd name="adj1" fmla="val 16200000"/>
              <a:gd name="adj2" fmla="val 20429581"/>
            </a:avLst>
          </a:prstGeom>
          <a:ln w="28575">
            <a:solidFill>
              <a:schemeClr val="bg1">
                <a:lumMod val="65000"/>
              </a:schemeClr>
            </a:solidFill>
            <a:prstDash val="sysDot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32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600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7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2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7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  <p:bldP spid="5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>
            <p:custDataLst>
              <p:tags r:id="rId1"/>
            </p:custDataLst>
          </p:nvPr>
        </p:nvSpPr>
        <p:spPr>
          <a:xfrm>
            <a:off x="0" y="0"/>
            <a:ext cx="12192000" cy="571963"/>
          </a:xfrm>
          <a:prstGeom prst="rect">
            <a:avLst/>
          </a:prstGeom>
          <a:solidFill>
            <a:srgbClr val="18144F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grpSp>
        <p:nvGrpSpPr>
          <p:cNvPr id="21" name="Group 2">
            <a:extLst>
              <a:ext uri="{FF2B5EF4-FFF2-40B4-BE49-F238E27FC236}">
                <a16:creationId xmlns:a16="http://schemas.microsoft.com/office/drawing/2014/main" id="{EDB3E402-DD92-4D8B-93B6-E7DDAEB53FA1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324069" y="48743"/>
            <a:ext cx="9655745" cy="523220"/>
            <a:chOff x="686019" y="2453592"/>
            <a:chExt cx="9655745" cy="523220"/>
          </a:xfrm>
        </p:grpSpPr>
        <p:sp>
          <p:nvSpPr>
            <p:cNvPr id="22" name="Oval 107">
              <a:extLst>
                <a:ext uri="{FF2B5EF4-FFF2-40B4-BE49-F238E27FC236}">
                  <a16:creationId xmlns:a16="http://schemas.microsoft.com/office/drawing/2014/main" id="{7E618ED0-1A3A-4151-A384-CF50ACF59BF2}"/>
                </a:ext>
              </a:extLst>
            </p:cNvPr>
            <p:cNvSpPr/>
            <p:nvPr/>
          </p:nvSpPr>
          <p:spPr>
            <a:xfrm>
              <a:off x="686019" y="2517948"/>
              <a:ext cx="396259" cy="396259"/>
            </a:xfrm>
            <a:prstGeom prst="ellipse">
              <a:avLst/>
            </a:prstGeom>
            <a:solidFill>
              <a:srgbClr val="FCB2A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3200" dirty="0">
                  <a:solidFill>
                    <a:srgbClr val="173D7A"/>
                  </a:solidFill>
                </a:rPr>
                <a:t>4</a:t>
              </a:r>
            </a:p>
          </p:txBody>
        </p:sp>
        <p:sp>
          <p:nvSpPr>
            <p:cNvPr id="23" name="TextBox 120">
              <a:extLst>
                <a:ext uri="{FF2B5EF4-FFF2-40B4-BE49-F238E27FC236}">
                  <a16:creationId xmlns:a16="http://schemas.microsoft.com/office/drawing/2014/main" id="{4DCD7969-C9E6-4D34-9094-CAC809D683D8}"/>
                </a:ext>
              </a:extLst>
            </p:cNvPr>
            <p:cNvSpPr txBox="1"/>
            <p:nvPr/>
          </p:nvSpPr>
          <p:spPr>
            <a:xfrm>
              <a:off x="1079892" y="2453592"/>
              <a:ext cx="926187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61950" indent="-361950"/>
              <a:r>
                <a:rPr lang="fr-CA" sz="2800" b="1" dirty="0">
                  <a:solidFill>
                    <a:schemeClr val="bg1"/>
                  </a:solidFill>
                  <a:latin typeface="Roboto"/>
                </a:rPr>
                <a:t>Conclusion</a:t>
              </a:r>
            </a:p>
          </p:txBody>
        </p:sp>
      </p:grpSp>
      <p:sp>
        <p:nvSpPr>
          <p:cNvPr id="57" name="Freeform 5">
            <a:extLst>
              <a:ext uri="{FF2B5EF4-FFF2-40B4-BE49-F238E27FC236}">
                <a16:creationId xmlns:a16="http://schemas.microsoft.com/office/drawing/2014/main" id="{678B45EB-6DB3-4639-ADC6-93A4427B8E43}"/>
              </a:ext>
            </a:extLst>
          </p:cNvPr>
          <p:cNvSpPr>
            <a:spLocks/>
          </p:cNvSpPr>
          <p:nvPr/>
        </p:nvSpPr>
        <p:spPr bwMode="auto">
          <a:xfrm>
            <a:off x="5809865" y="690279"/>
            <a:ext cx="5519996" cy="4477593"/>
          </a:xfrm>
          <a:custGeom>
            <a:avLst/>
            <a:gdLst>
              <a:gd name="T0" fmla="*/ 581 w 1632"/>
              <a:gd name="T1" fmla="*/ 1230 h 1329"/>
              <a:gd name="T2" fmla="*/ 866 w 1632"/>
              <a:gd name="T3" fmla="*/ 1247 h 1329"/>
              <a:gd name="T4" fmla="*/ 993 w 1632"/>
              <a:gd name="T5" fmla="*/ 1262 h 1329"/>
              <a:gd name="T6" fmla="*/ 1100 w 1632"/>
              <a:gd name="T7" fmla="*/ 1319 h 1329"/>
              <a:gd name="T8" fmla="*/ 1194 w 1632"/>
              <a:gd name="T9" fmla="*/ 1325 h 1329"/>
              <a:gd name="T10" fmla="*/ 1531 w 1632"/>
              <a:gd name="T11" fmla="*/ 1126 h 1329"/>
              <a:gd name="T12" fmla="*/ 1613 w 1632"/>
              <a:gd name="T13" fmla="*/ 775 h 1329"/>
              <a:gd name="T14" fmla="*/ 1560 w 1632"/>
              <a:gd name="T15" fmla="*/ 559 h 1329"/>
              <a:gd name="T16" fmla="*/ 1600 w 1632"/>
              <a:gd name="T17" fmla="*/ 337 h 1329"/>
              <a:gd name="T18" fmla="*/ 1617 w 1632"/>
              <a:gd name="T19" fmla="*/ 178 h 1329"/>
              <a:gd name="T20" fmla="*/ 1597 w 1632"/>
              <a:gd name="T21" fmla="*/ 88 h 1329"/>
              <a:gd name="T22" fmla="*/ 1374 w 1632"/>
              <a:gd name="T23" fmla="*/ 8 h 1329"/>
              <a:gd name="T24" fmla="*/ 1076 w 1632"/>
              <a:gd name="T25" fmla="*/ 101 h 1329"/>
              <a:gd name="T26" fmla="*/ 850 w 1632"/>
              <a:gd name="T27" fmla="*/ 214 h 1329"/>
              <a:gd name="T28" fmla="*/ 602 w 1632"/>
              <a:gd name="T29" fmla="*/ 139 h 1329"/>
              <a:gd name="T30" fmla="*/ 103 w 1632"/>
              <a:gd name="T31" fmla="*/ 373 h 1329"/>
              <a:gd name="T32" fmla="*/ 204 w 1632"/>
              <a:gd name="T33" fmla="*/ 1086 h 1329"/>
              <a:gd name="T34" fmla="*/ 577 w 1632"/>
              <a:gd name="T35" fmla="*/ 1229 h 1329"/>
              <a:gd name="T36" fmla="*/ 581 w 1632"/>
              <a:gd name="T37" fmla="*/ 1230 h 13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1632" h="1329">
                <a:moveTo>
                  <a:pt x="581" y="1230"/>
                </a:moveTo>
                <a:cubicBezTo>
                  <a:pt x="676" y="1242"/>
                  <a:pt x="771" y="1244"/>
                  <a:pt x="866" y="1247"/>
                </a:cubicBezTo>
                <a:cubicBezTo>
                  <a:pt x="910" y="1249"/>
                  <a:pt x="953" y="1247"/>
                  <a:pt x="993" y="1262"/>
                </a:cubicBezTo>
                <a:cubicBezTo>
                  <a:pt x="1031" y="1277"/>
                  <a:pt x="1061" y="1307"/>
                  <a:pt x="1100" y="1319"/>
                </a:cubicBezTo>
                <a:cubicBezTo>
                  <a:pt x="1130" y="1329"/>
                  <a:pt x="1163" y="1329"/>
                  <a:pt x="1194" y="1325"/>
                </a:cubicBezTo>
                <a:cubicBezTo>
                  <a:pt x="1328" y="1310"/>
                  <a:pt x="1453" y="1236"/>
                  <a:pt x="1531" y="1126"/>
                </a:cubicBezTo>
                <a:cubicBezTo>
                  <a:pt x="1602" y="1025"/>
                  <a:pt x="1632" y="897"/>
                  <a:pt x="1613" y="775"/>
                </a:cubicBezTo>
                <a:cubicBezTo>
                  <a:pt x="1602" y="702"/>
                  <a:pt x="1568" y="633"/>
                  <a:pt x="1560" y="559"/>
                </a:cubicBezTo>
                <a:cubicBezTo>
                  <a:pt x="1551" y="480"/>
                  <a:pt x="1581" y="412"/>
                  <a:pt x="1600" y="337"/>
                </a:cubicBezTo>
                <a:cubicBezTo>
                  <a:pt x="1613" y="285"/>
                  <a:pt x="1619" y="231"/>
                  <a:pt x="1617" y="178"/>
                </a:cubicBezTo>
                <a:cubicBezTo>
                  <a:pt x="1616" y="147"/>
                  <a:pt x="1612" y="115"/>
                  <a:pt x="1597" y="88"/>
                </a:cubicBezTo>
                <a:cubicBezTo>
                  <a:pt x="1558" y="14"/>
                  <a:pt x="1458" y="0"/>
                  <a:pt x="1374" y="8"/>
                </a:cubicBezTo>
                <a:cubicBezTo>
                  <a:pt x="1270" y="18"/>
                  <a:pt x="1167" y="50"/>
                  <a:pt x="1076" y="101"/>
                </a:cubicBezTo>
                <a:cubicBezTo>
                  <a:pt x="1004" y="140"/>
                  <a:pt x="933" y="198"/>
                  <a:pt x="850" y="214"/>
                </a:cubicBezTo>
                <a:cubicBezTo>
                  <a:pt x="757" y="231"/>
                  <a:pt x="685" y="168"/>
                  <a:pt x="602" y="139"/>
                </a:cubicBezTo>
                <a:cubicBezTo>
                  <a:pt x="413" y="73"/>
                  <a:pt x="186" y="202"/>
                  <a:pt x="103" y="373"/>
                </a:cubicBezTo>
                <a:cubicBezTo>
                  <a:pt x="0" y="584"/>
                  <a:pt x="12" y="929"/>
                  <a:pt x="204" y="1086"/>
                </a:cubicBezTo>
                <a:cubicBezTo>
                  <a:pt x="308" y="1171"/>
                  <a:pt x="443" y="1211"/>
                  <a:pt x="577" y="1229"/>
                </a:cubicBezTo>
                <a:cubicBezTo>
                  <a:pt x="578" y="1229"/>
                  <a:pt x="580" y="1229"/>
                  <a:pt x="581" y="1230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/>
              </a:gs>
              <a:gs pos="76000">
                <a:schemeClr val="accent1">
                  <a:lumMod val="7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58" name="Group 137">
            <a:extLst>
              <a:ext uri="{FF2B5EF4-FFF2-40B4-BE49-F238E27FC236}">
                <a16:creationId xmlns:a16="http://schemas.microsoft.com/office/drawing/2014/main" id="{D0DCFF90-CEFA-4D80-A06C-9DFB4CA89496}"/>
              </a:ext>
            </a:extLst>
          </p:cNvPr>
          <p:cNvGrpSpPr/>
          <p:nvPr/>
        </p:nvGrpSpPr>
        <p:grpSpPr>
          <a:xfrm>
            <a:off x="5624286" y="777146"/>
            <a:ext cx="6023429" cy="4941542"/>
            <a:chOff x="5624286" y="1262921"/>
            <a:chExt cx="6023429" cy="4941542"/>
          </a:xfrm>
        </p:grpSpPr>
        <p:sp>
          <p:nvSpPr>
            <p:cNvPr id="59" name="Freeform 6">
              <a:extLst>
                <a:ext uri="{FF2B5EF4-FFF2-40B4-BE49-F238E27FC236}">
                  <a16:creationId xmlns:a16="http://schemas.microsoft.com/office/drawing/2014/main" id="{B4BE75C5-5EB2-4A3B-A495-6A6B8F1D009B}"/>
                </a:ext>
              </a:extLst>
            </p:cNvPr>
            <p:cNvSpPr>
              <a:spLocks/>
            </p:cNvSpPr>
            <p:nvPr/>
          </p:nvSpPr>
          <p:spPr bwMode="auto">
            <a:xfrm>
              <a:off x="6528491" y="4974506"/>
              <a:ext cx="641630" cy="659399"/>
            </a:xfrm>
            <a:custGeom>
              <a:avLst/>
              <a:gdLst>
                <a:gd name="T0" fmla="*/ 236 w 325"/>
                <a:gd name="T1" fmla="*/ 17 h 334"/>
                <a:gd name="T2" fmla="*/ 227 w 325"/>
                <a:gd name="T3" fmla="*/ 0 h 334"/>
                <a:gd name="T4" fmla="*/ 0 w 325"/>
                <a:gd name="T5" fmla="*/ 174 h 334"/>
                <a:gd name="T6" fmla="*/ 99 w 325"/>
                <a:gd name="T7" fmla="*/ 334 h 334"/>
                <a:gd name="T8" fmla="*/ 325 w 325"/>
                <a:gd name="T9" fmla="*/ 143 h 334"/>
                <a:gd name="T10" fmla="*/ 236 w 325"/>
                <a:gd name="T11" fmla="*/ 17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5" h="334">
                  <a:moveTo>
                    <a:pt x="236" y="17"/>
                  </a:moveTo>
                  <a:lnTo>
                    <a:pt x="227" y="0"/>
                  </a:lnTo>
                  <a:lnTo>
                    <a:pt x="0" y="174"/>
                  </a:lnTo>
                  <a:lnTo>
                    <a:pt x="99" y="334"/>
                  </a:lnTo>
                  <a:lnTo>
                    <a:pt x="325" y="143"/>
                  </a:lnTo>
                  <a:lnTo>
                    <a:pt x="236" y="17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Freeform 7">
              <a:extLst>
                <a:ext uri="{FF2B5EF4-FFF2-40B4-BE49-F238E27FC236}">
                  <a16:creationId xmlns:a16="http://schemas.microsoft.com/office/drawing/2014/main" id="{AE947D5B-A4CB-429F-8D92-0C73D0AAA6FA}"/>
                </a:ext>
              </a:extLst>
            </p:cNvPr>
            <p:cNvSpPr>
              <a:spLocks/>
            </p:cNvSpPr>
            <p:nvPr/>
          </p:nvSpPr>
          <p:spPr bwMode="auto">
            <a:xfrm>
              <a:off x="6544285" y="5323949"/>
              <a:ext cx="185579" cy="296137"/>
            </a:xfrm>
            <a:custGeom>
              <a:avLst/>
              <a:gdLst>
                <a:gd name="T0" fmla="*/ 0 w 94"/>
                <a:gd name="T1" fmla="*/ 0 h 150"/>
                <a:gd name="T2" fmla="*/ 88 w 94"/>
                <a:gd name="T3" fmla="*/ 150 h 150"/>
                <a:gd name="T4" fmla="*/ 94 w 94"/>
                <a:gd name="T5" fmla="*/ 149 h 150"/>
                <a:gd name="T6" fmla="*/ 16 w 94"/>
                <a:gd name="T7" fmla="*/ 7 h 150"/>
                <a:gd name="T8" fmla="*/ 0 w 94"/>
                <a:gd name="T9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4" h="150">
                  <a:moveTo>
                    <a:pt x="0" y="0"/>
                  </a:moveTo>
                  <a:lnTo>
                    <a:pt x="88" y="150"/>
                  </a:lnTo>
                  <a:lnTo>
                    <a:pt x="94" y="149"/>
                  </a:lnTo>
                  <a:lnTo>
                    <a:pt x="16" y="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6D4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Freeform 8">
              <a:extLst>
                <a:ext uri="{FF2B5EF4-FFF2-40B4-BE49-F238E27FC236}">
                  <a16:creationId xmlns:a16="http://schemas.microsoft.com/office/drawing/2014/main" id="{8298257E-EE5F-463B-986D-312D371F56E4}"/>
                </a:ext>
              </a:extLst>
            </p:cNvPr>
            <p:cNvSpPr>
              <a:spLocks/>
            </p:cNvSpPr>
            <p:nvPr/>
          </p:nvSpPr>
          <p:spPr bwMode="auto">
            <a:xfrm>
              <a:off x="6544285" y="5000172"/>
              <a:ext cx="493562" cy="341545"/>
            </a:xfrm>
            <a:custGeom>
              <a:avLst/>
              <a:gdLst>
                <a:gd name="T0" fmla="*/ 130 w 146"/>
                <a:gd name="T1" fmla="*/ 0 h 101"/>
                <a:gd name="T2" fmla="*/ 0 w 146"/>
                <a:gd name="T3" fmla="*/ 96 h 101"/>
                <a:gd name="T4" fmla="*/ 4 w 146"/>
                <a:gd name="T5" fmla="*/ 99 h 101"/>
                <a:gd name="T6" fmla="*/ 9 w 146"/>
                <a:gd name="T7" fmla="*/ 100 h 101"/>
                <a:gd name="T8" fmla="*/ 146 w 146"/>
                <a:gd name="T9" fmla="*/ 7 h 101"/>
                <a:gd name="T10" fmla="*/ 135 w 146"/>
                <a:gd name="T11" fmla="*/ 3 h 101"/>
                <a:gd name="T12" fmla="*/ 130 w 146"/>
                <a:gd name="T13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6" h="101">
                  <a:moveTo>
                    <a:pt x="130" y="0"/>
                  </a:move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1" y="98"/>
                    <a:pt x="4" y="99"/>
                  </a:cubicBezTo>
                  <a:cubicBezTo>
                    <a:pt x="7" y="101"/>
                    <a:pt x="9" y="100"/>
                    <a:pt x="9" y="100"/>
                  </a:cubicBezTo>
                  <a:cubicBezTo>
                    <a:pt x="146" y="7"/>
                    <a:pt x="146" y="7"/>
                    <a:pt x="146" y="7"/>
                  </a:cubicBezTo>
                  <a:cubicBezTo>
                    <a:pt x="146" y="7"/>
                    <a:pt x="138" y="5"/>
                    <a:pt x="135" y="3"/>
                  </a:cubicBezTo>
                  <a:cubicBezTo>
                    <a:pt x="132" y="1"/>
                    <a:pt x="130" y="0"/>
                    <a:pt x="130" y="0"/>
                  </a:cubicBezTo>
                  <a:close/>
                </a:path>
              </a:pathLst>
            </a:custGeom>
            <a:solidFill>
              <a:srgbClr val="F4F3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" name="Freeform 9">
              <a:extLst>
                <a:ext uri="{FF2B5EF4-FFF2-40B4-BE49-F238E27FC236}">
                  <a16:creationId xmlns:a16="http://schemas.microsoft.com/office/drawing/2014/main" id="{5A10A3D3-DC66-43A4-A965-A8EA9B7E8B0D}"/>
                </a:ext>
              </a:extLst>
            </p:cNvPr>
            <p:cNvSpPr>
              <a:spLocks/>
            </p:cNvSpPr>
            <p:nvPr/>
          </p:nvSpPr>
          <p:spPr bwMode="auto">
            <a:xfrm>
              <a:off x="6567976" y="5010043"/>
              <a:ext cx="663347" cy="657425"/>
            </a:xfrm>
            <a:custGeom>
              <a:avLst/>
              <a:gdLst>
                <a:gd name="T0" fmla="*/ 142 w 196"/>
                <a:gd name="T1" fmla="*/ 0 h 195"/>
                <a:gd name="T2" fmla="*/ 0 w 196"/>
                <a:gd name="T3" fmla="*/ 95 h 195"/>
                <a:gd name="T4" fmla="*/ 46 w 196"/>
                <a:gd name="T5" fmla="*/ 183 h 195"/>
                <a:gd name="T6" fmla="*/ 53 w 196"/>
                <a:gd name="T7" fmla="*/ 195 h 195"/>
                <a:gd name="T8" fmla="*/ 196 w 196"/>
                <a:gd name="T9" fmla="*/ 89 h 195"/>
                <a:gd name="T10" fmla="*/ 172 w 196"/>
                <a:gd name="T11" fmla="*/ 54 h 195"/>
                <a:gd name="T12" fmla="*/ 144 w 196"/>
                <a:gd name="T13" fmla="*/ 6 h 195"/>
                <a:gd name="T14" fmla="*/ 142 w 196"/>
                <a:gd name="T15" fmla="*/ 0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6" h="195">
                  <a:moveTo>
                    <a:pt x="142" y="0"/>
                  </a:moveTo>
                  <a:cubicBezTo>
                    <a:pt x="0" y="95"/>
                    <a:pt x="0" y="95"/>
                    <a:pt x="0" y="95"/>
                  </a:cubicBezTo>
                  <a:cubicBezTo>
                    <a:pt x="46" y="183"/>
                    <a:pt x="46" y="183"/>
                    <a:pt x="46" y="183"/>
                  </a:cubicBezTo>
                  <a:cubicBezTo>
                    <a:pt x="53" y="195"/>
                    <a:pt x="53" y="195"/>
                    <a:pt x="53" y="195"/>
                  </a:cubicBezTo>
                  <a:cubicBezTo>
                    <a:pt x="196" y="89"/>
                    <a:pt x="196" y="89"/>
                    <a:pt x="196" y="89"/>
                  </a:cubicBezTo>
                  <a:cubicBezTo>
                    <a:pt x="196" y="89"/>
                    <a:pt x="181" y="67"/>
                    <a:pt x="172" y="54"/>
                  </a:cubicBezTo>
                  <a:cubicBezTo>
                    <a:pt x="163" y="40"/>
                    <a:pt x="145" y="8"/>
                    <a:pt x="144" y="6"/>
                  </a:cubicBezTo>
                  <a:cubicBezTo>
                    <a:pt x="143" y="4"/>
                    <a:pt x="142" y="0"/>
                    <a:pt x="14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" name="Freeform 10">
              <a:extLst>
                <a:ext uri="{FF2B5EF4-FFF2-40B4-BE49-F238E27FC236}">
                  <a16:creationId xmlns:a16="http://schemas.microsoft.com/office/drawing/2014/main" id="{984BD601-8DDF-4722-8BCE-D0DC6B4C78B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63939" y="2773221"/>
              <a:ext cx="540944" cy="556738"/>
            </a:xfrm>
            <a:custGeom>
              <a:avLst/>
              <a:gdLst>
                <a:gd name="T0" fmla="*/ 77 w 274"/>
                <a:gd name="T1" fmla="*/ 14 h 282"/>
                <a:gd name="T2" fmla="*/ 83 w 274"/>
                <a:gd name="T3" fmla="*/ 0 h 282"/>
                <a:gd name="T4" fmla="*/ 274 w 274"/>
                <a:gd name="T5" fmla="*/ 147 h 282"/>
                <a:gd name="T6" fmla="*/ 191 w 274"/>
                <a:gd name="T7" fmla="*/ 282 h 282"/>
                <a:gd name="T8" fmla="*/ 0 w 274"/>
                <a:gd name="T9" fmla="*/ 121 h 282"/>
                <a:gd name="T10" fmla="*/ 77 w 274"/>
                <a:gd name="T11" fmla="*/ 14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4" h="282">
                  <a:moveTo>
                    <a:pt x="77" y="14"/>
                  </a:moveTo>
                  <a:lnTo>
                    <a:pt x="83" y="0"/>
                  </a:lnTo>
                  <a:lnTo>
                    <a:pt x="274" y="147"/>
                  </a:lnTo>
                  <a:lnTo>
                    <a:pt x="191" y="282"/>
                  </a:lnTo>
                  <a:lnTo>
                    <a:pt x="0" y="121"/>
                  </a:lnTo>
                  <a:lnTo>
                    <a:pt x="77" y="14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" name="Freeform 11">
              <a:extLst>
                <a:ext uri="{FF2B5EF4-FFF2-40B4-BE49-F238E27FC236}">
                  <a16:creationId xmlns:a16="http://schemas.microsoft.com/office/drawing/2014/main" id="{FB160E61-C663-4D76-96DF-06406241651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35098" y="3065409"/>
              <a:ext cx="155965" cy="252704"/>
            </a:xfrm>
            <a:custGeom>
              <a:avLst/>
              <a:gdLst>
                <a:gd name="T0" fmla="*/ 79 w 79"/>
                <a:gd name="T1" fmla="*/ 0 h 128"/>
                <a:gd name="T2" fmla="*/ 5 w 79"/>
                <a:gd name="T3" fmla="*/ 128 h 128"/>
                <a:gd name="T4" fmla="*/ 0 w 79"/>
                <a:gd name="T5" fmla="*/ 125 h 128"/>
                <a:gd name="T6" fmla="*/ 65 w 79"/>
                <a:gd name="T7" fmla="*/ 7 h 128"/>
                <a:gd name="T8" fmla="*/ 79 w 79"/>
                <a:gd name="T9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" h="128">
                  <a:moveTo>
                    <a:pt x="79" y="0"/>
                  </a:moveTo>
                  <a:lnTo>
                    <a:pt x="5" y="128"/>
                  </a:lnTo>
                  <a:lnTo>
                    <a:pt x="0" y="125"/>
                  </a:lnTo>
                  <a:lnTo>
                    <a:pt x="65" y="7"/>
                  </a:lnTo>
                  <a:lnTo>
                    <a:pt x="79" y="0"/>
                  </a:lnTo>
                  <a:close/>
                </a:path>
              </a:pathLst>
            </a:custGeom>
            <a:solidFill>
              <a:srgbClr val="D6D4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" name="Freeform 12">
              <a:extLst>
                <a:ext uri="{FF2B5EF4-FFF2-40B4-BE49-F238E27FC236}">
                  <a16:creationId xmlns:a16="http://schemas.microsoft.com/office/drawing/2014/main" id="{011E63A7-3CEE-493F-8A9A-3831712AD5F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78446" y="2796912"/>
              <a:ext cx="412617" cy="282318"/>
            </a:xfrm>
            <a:custGeom>
              <a:avLst/>
              <a:gdLst>
                <a:gd name="T0" fmla="*/ 13 w 122"/>
                <a:gd name="T1" fmla="*/ 0 h 84"/>
                <a:gd name="T2" fmla="*/ 122 w 122"/>
                <a:gd name="T3" fmla="*/ 80 h 84"/>
                <a:gd name="T4" fmla="*/ 119 w 122"/>
                <a:gd name="T5" fmla="*/ 83 h 84"/>
                <a:gd name="T6" fmla="*/ 114 w 122"/>
                <a:gd name="T7" fmla="*/ 84 h 84"/>
                <a:gd name="T8" fmla="*/ 0 w 122"/>
                <a:gd name="T9" fmla="*/ 6 h 84"/>
                <a:gd name="T10" fmla="*/ 9 w 122"/>
                <a:gd name="T11" fmla="*/ 2 h 84"/>
                <a:gd name="T12" fmla="*/ 13 w 122"/>
                <a:gd name="T13" fmla="*/ 0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2" h="84">
                  <a:moveTo>
                    <a:pt x="13" y="0"/>
                  </a:moveTo>
                  <a:cubicBezTo>
                    <a:pt x="122" y="80"/>
                    <a:pt x="122" y="80"/>
                    <a:pt x="122" y="80"/>
                  </a:cubicBezTo>
                  <a:cubicBezTo>
                    <a:pt x="122" y="80"/>
                    <a:pt x="121" y="82"/>
                    <a:pt x="119" y="83"/>
                  </a:cubicBezTo>
                  <a:cubicBezTo>
                    <a:pt x="116" y="84"/>
                    <a:pt x="114" y="84"/>
                    <a:pt x="114" y="84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6" y="4"/>
                    <a:pt x="9" y="2"/>
                  </a:cubicBezTo>
                  <a:cubicBezTo>
                    <a:pt x="11" y="1"/>
                    <a:pt x="13" y="0"/>
                    <a:pt x="13" y="0"/>
                  </a:cubicBezTo>
                  <a:close/>
                </a:path>
              </a:pathLst>
            </a:custGeom>
            <a:solidFill>
              <a:srgbClr val="F4F3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" name="Freeform 13">
              <a:extLst>
                <a:ext uri="{FF2B5EF4-FFF2-40B4-BE49-F238E27FC236}">
                  <a16:creationId xmlns:a16="http://schemas.microsoft.com/office/drawing/2014/main" id="{E73A0802-866D-44C9-B556-AF432F158A42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16557" y="2806782"/>
              <a:ext cx="552789" cy="548841"/>
            </a:xfrm>
            <a:custGeom>
              <a:avLst/>
              <a:gdLst>
                <a:gd name="T0" fmla="*/ 45 w 164"/>
                <a:gd name="T1" fmla="*/ 0 h 163"/>
                <a:gd name="T2" fmla="*/ 164 w 164"/>
                <a:gd name="T3" fmla="*/ 79 h 163"/>
                <a:gd name="T4" fmla="*/ 126 w 164"/>
                <a:gd name="T5" fmla="*/ 153 h 163"/>
                <a:gd name="T6" fmla="*/ 119 w 164"/>
                <a:gd name="T7" fmla="*/ 163 h 163"/>
                <a:gd name="T8" fmla="*/ 0 w 164"/>
                <a:gd name="T9" fmla="*/ 75 h 163"/>
                <a:gd name="T10" fmla="*/ 20 w 164"/>
                <a:gd name="T11" fmla="*/ 44 h 163"/>
                <a:gd name="T12" fmla="*/ 43 w 164"/>
                <a:gd name="T13" fmla="*/ 5 h 163"/>
                <a:gd name="T14" fmla="*/ 45 w 164"/>
                <a:gd name="T15" fmla="*/ 0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4" h="163">
                  <a:moveTo>
                    <a:pt x="45" y="0"/>
                  </a:moveTo>
                  <a:cubicBezTo>
                    <a:pt x="164" y="79"/>
                    <a:pt x="164" y="79"/>
                    <a:pt x="164" y="79"/>
                  </a:cubicBezTo>
                  <a:cubicBezTo>
                    <a:pt x="126" y="153"/>
                    <a:pt x="126" y="153"/>
                    <a:pt x="126" y="153"/>
                  </a:cubicBezTo>
                  <a:cubicBezTo>
                    <a:pt x="119" y="163"/>
                    <a:pt x="119" y="163"/>
                    <a:pt x="119" y="163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13" y="56"/>
                    <a:pt x="20" y="44"/>
                  </a:cubicBezTo>
                  <a:cubicBezTo>
                    <a:pt x="28" y="33"/>
                    <a:pt x="42" y="6"/>
                    <a:pt x="43" y="5"/>
                  </a:cubicBezTo>
                  <a:cubicBezTo>
                    <a:pt x="44" y="3"/>
                    <a:pt x="45" y="0"/>
                    <a:pt x="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" name="Freeform 14">
              <a:extLst>
                <a:ext uri="{FF2B5EF4-FFF2-40B4-BE49-F238E27FC236}">
                  <a16:creationId xmlns:a16="http://schemas.microsoft.com/office/drawing/2014/main" id="{67E35759-9391-4FA8-A988-1CE18D8F590F}"/>
                </a:ext>
              </a:extLst>
            </p:cNvPr>
            <p:cNvSpPr>
              <a:spLocks/>
            </p:cNvSpPr>
            <p:nvPr/>
          </p:nvSpPr>
          <p:spPr bwMode="auto">
            <a:xfrm>
              <a:off x="6425831" y="2285581"/>
              <a:ext cx="179656" cy="181631"/>
            </a:xfrm>
            <a:custGeom>
              <a:avLst/>
              <a:gdLst>
                <a:gd name="T0" fmla="*/ 9 w 53"/>
                <a:gd name="T1" fmla="*/ 0 h 54"/>
                <a:gd name="T2" fmla="*/ 5 w 53"/>
                <a:gd name="T3" fmla="*/ 15 h 54"/>
                <a:gd name="T4" fmla="*/ 52 w 53"/>
                <a:gd name="T5" fmla="*/ 53 h 54"/>
                <a:gd name="T6" fmla="*/ 21 w 53"/>
                <a:gd name="T7" fmla="*/ 0 h 54"/>
                <a:gd name="T8" fmla="*/ 9 w 53"/>
                <a:gd name="T9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54">
                  <a:moveTo>
                    <a:pt x="9" y="0"/>
                  </a:moveTo>
                  <a:cubicBezTo>
                    <a:pt x="9" y="0"/>
                    <a:pt x="0" y="5"/>
                    <a:pt x="5" y="15"/>
                  </a:cubicBezTo>
                  <a:cubicBezTo>
                    <a:pt x="9" y="25"/>
                    <a:pt x="27" y="54"/>
                    <a:pt x="52" y="53"/>
                  </a:cubicBezTo>
                  <a:cubicBezTo>
                    <a:pt x="53" y="53"/>
                    <a:pt x="21" y="0"/>
                    <a:pt x="21" y="0"/>
                  </a:cubicBezTo>
                  <a:lnTo>
                    <a:pt x="9" y="0"/>
                  </a:lnTo>
                  <a:close/>
                </a:path>
              </a:pathLst>
            </a:custGeom>
            <a:solidFill>
              <a:srgbClr val="F47A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" name="Freeform 15">
              <a:extLst>
                <a:ext uri="{FF2B5EF4-FFF2-40B4-BE49-F238E27FC236}">
                  <a16:creationId xmlns:a16="http://schemas.microsoft.com/office/drawing/2014/main" id="{157192FC-20CA-43DA-B10E-8A6025C94C5A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8578" y="3985409"/>
              <a:ext cx="420514" cy="422489"/>
            </a:xfrm>
            <a:custGeom>
              <a:avLst/>
              <a:gdLst>
                <a:gd name="T0" fmla="*/ 124 w 124"/>
                <a:gd name="T1" fmla="*/ 27 h 125"/>
                <a:gd name="T2" fmla="*/ 82 w 124"/>
                <a:gd name="T3" fmla="*/ 5 h 125"/>
                <a:gd name="T4" fmla="*/ 3 w 124"/>
                <a:gd name="T5" fmla="*/ 112 h 125"/>
                <a:gd name="T6" fmla="*/ 47 w 124"/>
                <a:gd name="T7" fmla="*/ 85 h 125"/>
                <a:gd name="T8" fmla="*/ 109 w 124"/>
                <a:gd name="T9" fmla="*/ 69 h 125"/>
                <a:gd name="T10" fmla="*/ 124 w 124"/>
                <a:gd name="T11" fmla="*/ 27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4" h="125">
                  <a:moveTo>
                    <a:pt x="124" y="27"/>
                  </a:moveTo>
                  <a:cubicBezTo>
                    <a:pt x="124" y="27"/>
                    <a:pt x="92" y="0"/>
                    <a:pt x="82" y="5"/>
                  </a:cubicBezTo>
                  <a:cubicBezTo>
                    <a:pt x="70" y="11"/>
                    <a:pt x="0" y="79"/>
                    <a:pt x="3" y="112"/>
                  </a:cubicBezTo>
                  <a:cubicBezTo>
                    <a:pt x="4" y="125"/>
                    <a:pt x="19" y="113"/>
                    <a:pt x="47" y="85"/>
                  </a:cubicBezTo>
                  <a:cubicBezTo>
                    <a:pt x="74" y="57"/>
                    <a:pt x="109" y="69"/>
                    <a:pt x="109" y="69"/>
                  </a:cubicBezTo>
                  <a:lnTo>
                    <a:pt x="124" y="27"/>
                  </a:lnTo>
                  <a:close/>
                </a:path>
              </a:pathLst>
            </a:custGeom>
            <a:solidFill>
              <a:srgbClr val="6F54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" name="Freeform 16">
              <a:extLst>
                <a:ext uri="{FF2B5EF4-FFF2-40B4-BE49-F238E27FC236}">
                  <a16:creationId xmlns:a16="http://schemas.microsoft.com/office/drawing/2014/main" id="{B212CA7C-F574-4B09-A513-B2B6FFD2C3F5}"/>
                </a:ext>
              </a:extLst>
            </p:cNvPr>
            <p:cNvSpPr>
              <a:spLocks/>
            </p:cNvSpPr>
            <p:nvPr/>
          </p:nvSpPr>
          <p:spPr bwMode="auto">
            <a:xfrm>
              <a:off x="6125745" y="4161116"/>
              <a:ext cx="456051" cy="381030"/>
            </a:xfrm>
            <a:custGeom>
              <a:avLst/>
              <a:gdLst>
                <a:gd name="T0" fmla="*/ 135 w 135"/>
                <a:gd name="T1" fmla="*/ 23 h 113"/>
                <a:gd name="T2" fmla="*/ 98 w 135"/>
                <a:gd name="T3" fmla="*/ 0 h 113"/>
                <a:gd name="T4" fmla="*/ 15 w 135"/>
                <a:gd name="T5" fmla="*/ 104 h 113"/>
                <a:gd name="T6" fmla="*/ 61 w 135"/>
                <a:gd name="T7" fmla="*/ 76 h 113"/>
                <a:gd name="T8" fmla="*/ 123 w 135"/>
                <a:gd name="T9" fmla="*/ 64 h 113"/>
                <a:gd name="T10" fmla="*/ 135 w 135"/>
                <a:gd name="T11" fmla="*/ 23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5" h="113">
                  <a:moveTo>
                    <a:pt x="135" y="23"/>
                  </a:moveTo>
                  <a:cubicBezTo>
                    <a:pt x="98" y="0"/>
                    <a:pt x="98" y="0"/>
                    <a:pt x="98" y="0"/>
                  </a:cubicBezTo>
                  <a:cubicBezTo>
                    <a:pt x="98" y="0"/>
                    <a:pt x="0" y="92"/>
                    <a:pt x="15" y="104"/>
                  </a:cubicBezTo>
                  <a:cubicBezTo>
                    <a:pt x="27" y="113"/>
                    <a:pt x="34" y="105"/>
                    <a:pt x="61" y="76"/>
                  </a:cubicBezTo>
                  <a:cubicBezTo>
                    <a:pt x="89" y="48"/>
                    <a:pt x="123" y="64"/>
                    <a:pt x="123" y="64"/>
                  </a:cubicBezTo>
                  <a:lnTo>
                    <a:pt x="135" y="23"/>
                  </a:lnTo>
                  <a:close/>
                </a:path>
              </a:pathLst>
            </a:custGeom>
            <a:solidFill>
              <a:srgbClr val="6F54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" name="Freeform 17">
              <a:extLst>
                <a:ext uri="{FF2B5EF4-FFF2-40B4-BE49-F238E27FC236}">
                  <a16:creationId xmlns:a16="http://schemas.microsoft.com/office/drawing/2014/main" id="{EF1582B3-BBB5-4D2B-B886-DA6BAAF6E40B}"/>
                </a:ext>
              </a:extLst>
            </p:cNvPr>
            <p:cNvSpPr>
              <a:spLocks/>
            </p:cNvSpPr>
            <p:nvPr/>
          </p:nvSpPr>
          <p:spPr bwMode="auto">
            <a:xfrm>
              <a:off x="6856217" y="3221374"/>
              <a:ext cx="531072" cy="337597"/>
            </a:xfrm>
            <a:custGeom>
              <a:avLst/>
              <a:gdLst>
                <a:gd name="T0" fmla="*/ 257 w 269"/>
                <a:gd name="T1" fmla="*/ 0 h 171"/>
                <a:gd name="T2" fmla="*/ 269 w 269"/>
                <a:gd name="T3" fmla="*/ 171 h 171"/>
                <a:gd name="T4" fmla="*/ 0 w 269"/>
                <a:gd name="T5" fmla="*/ 101 h 171"/>
                <a:gd name="T6" fmla="*/ 257 w 269"/>
                <a:gd name="T7" fmla="*/ 0 h 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9" h="171">
                  <a:moveTo>
                    <a:pt x="257" y="0"/>
                  </a:moveTo>
                  <a:lnTo>
                    <a:pt x="269" y="171"/>
                  </a:lnTo>
                  <a:lnTo>
                    <a:pt x="0" y="101"/>
                  </a:lnTo>
                  <a:lnTo>
                    <a:pt x="257" y="0"/>
                  </a:lnTo>
                  <a:close/>
                </a:path>
              </a:pathLst>
            </a:custGeom>
            <a:solidFill>
              <a:srgbClr val="E0A5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" name="Freeform 18">
              <a:extLst>
                <a:ext uri="{FF2B5EF4-FFF2-40B4-BE49-F238E27FC236}">
                  <a16:creationId xmlns:a16="http://schemas.microsoft.com/office/drawing/2014/main" id="{74C43C84-F9AB-481B-A640-6E60A64CA802}"/>
                </a:ext>
              </a:extLst>
            </p:cNvPr>
            <p:cNvSpPr>
              <a:spLocks/>
            </p:cNvSpPr>
            <p:nvPr/>
          </p:nvSpPr>
          <p:spPr bwMode="auto">
            <a:xfrm>
              <a:off x="6787117" y="3434593"/>
              <a:ext cx="687038" cy="1087811"/>
            </a:xfrm>
            <a:custGeom>
              <a:avLst/>
              <a:gdLst>
                <a:gd name="T0" fmla="*/ 20 w 203"/>
                <a:gd name="T1" fmla="*/ 0 h 323"/>
                <a:gd name="T2" fmla="*/ 176 w 203"/>
                <a:gd name="T3" fmla="*/ 2 h 323"/>
                <a:gd name="T4" fmla="*/ 155 w 203"/>
                <a:gd name="T5" fmla="*/ 295 h 323"/>
                <a:gd name="T6" fmla="*/ 0 w 203"/>
                <a:gd name="T7" fmla="*/ 282 h 323"/>
                <a:gd name="T8" fmla="*/ 29 w 203"/>
                <a:gd name="T9" fmla="*/ 225 h 323"/>
                <a:gd name="T10" fmla="*/ 91 w 203"/>
                <a:gd name="T11" fmla="*/ 221 h 323"/>
                <a:gd name="T12" fmla="*/ 91 w 203"/>
                <a:gd name="T13" fmla="*/ 119 h 323"/>
                <a:gd name="T14" fmla="*/ 87 w 203"/>
                <a:gd name="T15" fmla="*/ 120 h 323"/>
                <a:gd name="T16" fmla="*/ 20 w 203"/>
                <a:gd name="T17" fmla="*/ 0 h 3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3" h="323">
                  <a:moveTo>
                    <a:pt x="20" y="0"/>
                  </a:moveTo>
                  <a:cubicBezTo>
                    <a:pt x="20" y="0"/>
                    <a:pt x="157" y="8"/>
                    <a:pt x="176" y="2"/>
                  </a:cubicBezTo>
                  <a:cubicBezTo>
                    <a:pt x="176" y="2"/>
                    <a:pt x="203" y="266"/>
                    <a:pt x="155" y="295"/>
                  </a:cubicBezTo>
                  <a:cubicBezTo>
                    <a:pt x="107" y="323"/>
                    <a:pt x="0" y="282"/>
                    <a:pt x="0" y="282"/>
                  </a:cubicBezTo>
                  <a:cubicBezTo>
                    <a:pt x="29" y="225"/>
                    <a:pt x="29" y="225"/>
                    <a:pt x="29" y="225"/>
                  </a:cubicBezTo>
                  <a:cubicBezTo>
                    <a:pt x="91" y="221"/>
                    <a:pt x="91" y="221"/>
                    <a:pt x="91" y="221"/>
                  </a:cubicBezTo>
                  <a:cubicBezTo>
                    <a:pt x="91" y="119"/>
                    <a:pt x="91" y="119"/>
                    <a:pt x="91" y="119"/>
                  </a:cubicBezTo>
                  <a:cubicBezTo>
                    <a:pt x="87" y="120"/>
                    <a:pt x="87" y="120"/>
                    <a:pt x="87" y="120"/>
                  </a:cubicBezTo>
                  <a:lnTo>
                    <a:pt x="20" y="0"/>
                  </a:lnTo>
                  <a:close/>
                </a:path>
              </a:pathLst>
            </a:custGeom>
            <a:solidFill>
              <a:srgbClr val="1D26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" name="Freeform 19">
              <a:extLst>
                <a:ext uri="{FF2B5EF4-FFF2-40B4-BE49-F238E27FC236}">
                  <a16:creationId xmlns:a16="http://schemas.microsoft.com/office/drawing/2014/main" id="{198FB359-09D8-4346-AA13-689AC62C088F}"/>
                </a:ext>
              </a:extLst>
            </p:cNvPr>
            <p:cNvSpPr>
              <a:spLocks/>
            </p:cNvSpPr>
            <p:nvPr/>
          </p:nvSpPr>
          <p:spPr bwMode="auto">
            <a:xfrm>
              <a:off x="6155358" y="3434593"/>
              <a:ext cx="1227982" cy="1079914"/>
            </a:xfrm>
            <a:custGeom>
              <a:avLst/>
              <a:gdLst>
                <a:gd name="T0" fmla="*/ 35 w 363"/>
                <a:gd name="T1" fmla="*/ 180 h 321"/>
                <a:gd name="T2" fmla="*/ 11 w 363"/>
                <a:gd name="T3" fmla="*/ 229 h 321"/>
                <a:gd name="T4" fmla="*/ 187 w 363"/>
                <a:gd name="T5" fmla="*/ 300 h 321"/>
                <a:gd name="T6" fmla="*/ 278 w 363"/>
                <a:gd name="T7" fmla="*/ 119 h 321"/>
                <a:gd name="T8" fmla="*/ 363 w 363"/>
                <a:gd name="T9" fmla="*/ 2 h 321"/>
                <a:gd name="T10" fmla="*/ 309 w 363"/>
                <a:gd name="T11" fmla="*/ 4 h 321"/>
                <a:gd name="T12" fmla="*/ 207 w 363"/>
                <a:gd name="T13" fmla="*/ 0 h 321"/>
                <a:gd name="T14" fmla="*/ 153 w 363"/>
                <a:gd name="T15" fmla="*/ 214 h 321"/>
                <a:gd name="T16" fmla="*/ 35 w 363"/>
                <a:gd name="T17" fmla="*/ 180 h 3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63" h="321">
                  <a:moveTo>
                    <a:pt x="35" y="180"/>
                  </a:moveTo>
                  <a:cubicBezTo>
                    <a:pt x="35" y="180"/>
                    <a:pt x="0" y="194"/>
                    <a:pt x="11" y="229"/>
                  </a:cubicBezTo>
                  <a:cubicBezTo>
                    <a:pt x="11" y="229"/>
                    <a:pt x="129" y="321"/>
                    <a:pt x="187" y="300"/>
                  </a:cubicBezTo>
                  <a:cubicBezTo>
                    <a:pt x="219" y="288"/>
                    <a:pt x="254" y="197"/>
                    <a:pt x="278" y="119"/>
                  </a:cubicBezTo>
                  <a:cubicBezTo>
                    <a:pt x="363" y="2"/>
                    <a:pt x="363" y="2"/>
                    <a:pt x="363" y="2"/>
                  </a:cubicBezTo>
                  <a:cubicBezTo>
                    <a:pt x="363" y="2"/>
                    <a:pt x="323" y="4"/>
                    <a:pt x="309" y="4"/>
                  </a:cubicBezTo>
                  <a:cubicBezTo>
                    <a:pt x="284" y="4"/>
                    <a:pt x="207" y="0"/>
                    <a:pt x="207" y="0"/>
                  </a:cubicBezTo>
                  <a:cubicBezTo>
                    <a:pt x="207" y="0"/>
                    <a:pt x="167" y="209"/>
                    <a:pt x="153" y="214"/>
                  </a:cubicBezTo>
                  <a:cubicBezTo>
                    <a:pt x="138" y="219"/>
                    <a:pt x="35" y="180"/>
                    <a:pt x="35" y="180"/>
                  </a:cubicBezTo>
                  <a:close/>
                </a:path>
              </a:pathLst>
            </a:custGeom>
            <a:solidFill>
              <a:srgbClr val="2D38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" name="Freeform 20">
              <a:extLst>
                <a:ext uri="{FF2B5EF4-FFF2-40B4-BE49-F238E27FC236}">
                  <a16:creationId xmlns:a16="http://schemas.microsoft.com/office/drawing/2014/main" id="{FE2B2202-3468-406D-8E1D-4D6C6AA105EC}"/>
                </a:ext>
              </a:extLst>
            </p:cNvPr>
            <p:cNvSpPr>
              <a:spLocks/>
            </p:cNvSpPr>
            <p:nvPr/>
          </p:nvSpPr>
          <p:spPr bwMode="auto">
            <a:xfrm>
              <a:off x="6964800" y="1549187"/>
              <a:ext cx="870643" cy="1152961"/>
            </a:xfrm>
            <a:custGeom>
              <a:avLst/>
              <a:gdLst>
                <a:gd name="T0" fmla="*/ 0 w 258"/>
                <a:gd name="T1" fmla="*/ 296 h 342"/>
                <a:gd name="T2" fmla="*/ 97 w 258"/>
                <a:gd name="T3" fmla="*/ 198 h 342"/>
                <a:gd name="T4" fmla="*/ 179 w 258"/>
                <a:gd name="T5" fmla="*/ 81 h 342"/>
                <a:gd name="T6" fmla="*/ 161 w 258"/>
                <a:gd name="T7" fmla="*/ 43 h 342"/>
                <a:gd name="T8" fmla="*/ 179 w 258"/>
                <a:gd name="T9" fmla="*/ 53 h 342"/>
                <a:gd name="T10" fmla="*/ 212 w 258"/>
                <a:gd name="T11" fmla="*/ 1 h 342"/>
                <a:gd name="T12" fmla="*/ 199 w 258"/>
                <a:gd name="T13" fmla="*/ 42 h 342"/>
                <a:gd name="T14" fmla="*/ 232 w 258"/>
                <a:gd name="T15" fmla="*/ 6 h 342"/>
                <a:gd name="T16" fmla="*/ 214 w 258"/>
                <a:gd name="T17" fmla="*/ 47 h 342"/>
                <a:gd name="T18" fmla="*/ 246 w 258"/>
                <a:gd name="T19" fmla="*/ 18 h 342"/>
                <a:gd name="T20" fmla="*/ 224 w 258"/>
                <a:gd name="T21" fmla="*/ 47 h 342"/>
                <a:gd name="T22" fmla="*/ 255 w 258"/>
                <a:gd name="T23" fmla="*/ 36 h 342"/>
                <a:gd name="T24" fmla="*/ 227 w 258"/>
                <a:gd name="T25" fmla="*/ 56 h 342"/>
                <a:gd name="T26" fmla="*/ 204 w 258"/>
                <a:gd name="T27" fmla="*/ 90 h 342"/>
                <a:gd name="T28" fmla="*/ 132 w 258"/>
                <a:gd name="T29" fmla="*/ 227 h 342"/>
                <a:gd name="T30" fmla="*/ 21 w 258"/>
                <a:gd name="T31" fmla="*/ 342 h 342"/>
                <a:gd name="T32" fmla="*/ 0 w 258"/>
                <a:gd name="T33" fmla="*/ 296 h 3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58" h="342">
                  <a:moveTo>
                    <a:pt x="0" y="296"/>
                  </a:moveTo>
                  <a:cubicBezTo>
                    <a:pt x="0" y="296"/>
                    <a:pt x="82" y="219"/>
                    <a:pt x="97" y="198"/>
                  </a:cubicBezTo>
                  <a:cubicBezTo>
                    <a:pt x="111" y="178"/>
                    <a:pt x="141" y="110"/>
                    <a:pt x="179" y="81"/>
                  </a:cubicBezTo>
                  <a:cubicBezTo>
                    <a:pt x="161" y="43"/>
                    <a:pt x="161" y="43"/>
                    <a:pt x="161" y="43"/>
                  </a:cubicBezTo>
                  <a:cubicBezTo>
                    <a:pt x="161" y="43"/>
                    <a:pt x="172" y="37"/>
                    <a:pt x="179" y="53"/>
                  </a:cubicBezTo>
                  <a:cubicBezTo>
                    <a:pt x="179" y="53"/>
                    <a:pt x="206" y="0"/>
                    <a:pt x="212" y="1"/>
                  </a:cubicBezTo>
                  <a:cubicBezTo>
                    <a:pt x="218" y="2"/>
                    <a:pt x="199" y="42"/>
                    <a:pt x="199" y="42"/>
                  </a:cubicBezTo>
                  <a:cubicBezTo>
                    <a:pt x="199" y="42"/>
                    <a:pt x="225" y="5"/>
                    <a:pt x="232" y="6"/>
                  </a:cubicBezTo>
                  <a:cubicBezTo>
                    <a:pt x="239" y="7"/>
                    <a:pt x="214" y="47"/>
                    <a:pt x="214" y="47"/>
                  </a:cubicBezTo>
                  <a:cubicBezTo>
                    <a:pt x="214" y="47"/>
                    <a:pt x="242" y="14"/>
                    <a:pt x="246" y="18"/>
                  </a:cubicBezTo>
                  <a:cubicBezTo>
                    <a:pt x="250" y="22"/>
                    <a:pt x="224" y="47"/>
                    <a:pt x="224" y="47"/>
                  </a:cubicBezTo>
                  <a:cubicBezTo>
                    <a:pt x="224" y="47"/>
                    <a:pt x="252" y="31"/>
                    <a:pt x="255" y="36"/>
                  </a:cubicBezTo>
                  <a:cubicBezTo>
                    <a:pt x="258" y="42"/>
                    <a:pt x="227" y="56"/>
                    <a:pt x="227" y="56"/>
                  </a:cubicBezTo>
                  <a:cubicBezTo>
                    <a:pt x="227" y="56"/>
                    <a:pt x="224" y="79"/>
                    <a:pt x="204" y="90"/>
                  </a:cubicBezTo>
                  <a:cubicBezTo>
                    <a:pt x="204" y="90"/>
                    <a:pt x="166" y="193"/>
                    <a:pt x="132" y="227"/>
                  </a:cubicBezTo>
                  <a:cubicBezTo>
                    <a:pt x="21" y="342"/>
                    <a:pt x="21" y="342"/>
                    <a:pt x="21" y="342"/>
                  </a:cubicBezTo>
                  <a:lnTo>
                    <a:pt x="0" y="296"/>
                  </a:lnTo>
                  <a:close/>
                </a:path>
              </a:pathLst>
            </a:custGeom>
            <a:solidFill>
              <a:srgbClr val="FBC4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" name="Freeform 21">
              <a:extLst>
                <a:ext uri="{FF2B5EF4-FFF2-40B4-BE49-F238E27FC236}">
                  <a16:creationId xmlns:a16="http://schemas.microsoft.com/office/drawing/2014/main" id="{CBD876CC-1E0B-4165-AF65-0C1ADD50E2B8}"/>
                </a:ext>
              </a:extLst>
            </p:cNvPr>
            <p:cNvSpPr>
              <a:spLocks/>
            </p:cNvSpPr>
            <p:nvPr/>
          </p:nvSpPr>
          <p:spPr bwMode="auto">
            <a:xfrm>
              <a:off x="5624286" y="2682405"/>
              <a:ext cx="1160858" cy="862747"/>
            </a:xfrm>
            <a:custGeom>
              <a:avLst/>
              <a:gdLst>
                <a:gd name="T0" fmla="*/ 298 w 343"/>
                <a:gd name="T1" fmla="*/ 0 h 256"/>
                <a:gd name="T2" fmla="*/ 199 w 343"/>
                <a:gd name="T3" fmla="*/ 96 h 256"/>
                <a:gd name="T4" fmla="*/ 81 w 343"/>
                <a:gd name="T5" fmla="*/ 177 h 256"/>
                <a:gd name="T6" fmla="*/ 43 w 343"/>
                <a:gd name="T7" fmla="*/ 158 h 256"/>
                <a:gd name="T8" fmla="*/ 53 w 343"/>
                <a:gd name="T9" fmla="*/ 177 h 256"/>
                <a:gd name="T10" fmla="*/ 1 w 343"/>
                <a:gd name="T11" fmla="*/ 209 h 256"/>
                <a:gd name="T12" fmla="*/ 42 w 343"/>
                <a:gd name="T13" fmla="*/ 197 h 256"/>
                <a:gd name="T14" fmla="*/ 6 w 343"/>
                <a:gd name="T15" fmla="*/ 229 h 256"/>
                <a:gd name="T16" fmla="*/ 47 w 343"/>
                <a:gd name="T17" fmla="*/ 211 h 256"/>
                <a:gd name="T18" fmla="*/ 18 w 343"/>
                <a:gd name="T19" fmla="*/ 244 h 256"/>
                <a:gd name="T20" fmla="*/ 47 w 343"/>
                <a:gd name="T21" fmla="*/ 222 h 256"/>
                <a:gd name="T22" fmla="*/ 36 w 343"/>
                <a:gd name="T23" fmla="*/ 253 h 256"/>
                <a:gd name="T24" fmla="*/ 56 w 343"/>
                <a:gd name="T25" fmla="*/ 225 h 256"/>
                <a:gd name="T26" fmla="*/ 89 w 343"/>
                <a:gd name="T27" fmla="*/ 203 h 256"/>
                <a:gd name="T28" fmla="*/ 221 w 343"/>
                <a:gd name="T29" fmla="*/ 129 h 256"/>
                <a:gd name="T30" fmla="*/ 343 w 343"/>
                <a:gd name="T31" fmla="*/ 43 h 256"/>
                <a:gd name="T32" fmla="*/ 298 w 343"/>
                <a:gd name="T33" fmla="*/ 0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43" h="256">
                  <a:moveTo>
                    <a:pt x="298" y="0"/>
                  </a:moveTo>
                  <a:cubicBezTo>
                    <a:pt x="298" y="0"/>
                    <a:pt x="220" y="82"/>
                    <a:pt x="199" y="96"/>
                  </a:cubicBezTo>
                  <a:cubicBezTo>
                    <a:pt x="179" y="110"/>
                    <a:pt x="110" y="140"/>
                    <a:pt x="81" y="177"/>
                  </a:cubicBezTo>
                  <a:cubicBezTo>
                    <a:pt x="43" y="158"/>
                    <a:pt x="43" y="158"/>
                    <a:pt x="43" y="158"/>
                  </a:cubicBezTo>
                  <a:cubicBezTo>
                    <a:pt x="43" y="158"/>
                    <a:pt x="37" y="170"/>
                    <a:pt x="53" y="177"/>
                  </a:cubicBezTo>
                  <a:cubicBezTo>
                    <a:pt x="53" y="177"/>
                    <a:pt x="0" y="203"/>
                    <a:pt x="1" y="209"/>
                  </a:cubicBezTo>
                  <a:cubicBezTo>
                    <a:pt x="2" y="215"/>
                    <a:pt x="42" y="197"/>
                    <a:pt x="42" y="197"/>
                  </a:cubicBezTo>
                  <a:cubicBezTo>
                    <a:pt x="42" y="197"/>
                    <a:pt x="5" y="222"/>
                    <a:pt x="6" y="229"/>
                  </a:cubicBezTo>
                  <a:cubicBezTo>
                    <a:pt x="7" y="236"/>
                    <a:pt x="47" y="211"/>
                    <a:pt x="47" y="211"/>
                  </a:cubicBezTo>
                  <a:cubicBezTo>
                    <a:pt x="47" y="211"/>
                    <a:pt x="14" y="240"/>
                    <a:pt x="18" y="244"/>
                  </a:cubicBezTo>
                  <a:cubicBezTo>
                    <a:pt x="22" y="248"/>
                    <a:pt x="47" y="222"/>
                    <a:pt x="47" y="222"/>
                  </a:cubicBezTo>
                  <a:cubicBezTo>
                    <a:pt x="47" y="222"/>
                    <a:pt x="30" y="250"/>
                    <a:pt x="36" y="253"/>
                  </a:cubicBezTo>
                  <a:cubicBezTo>
                    <a:pt x="41" y="256"/>
                    <a:pt x="56" y="225"/>
                    <a:pt x="56" y="225"/>
                  </a:cubicBezTo>
                  <a:cubicBezTo>
                    <a:pt x="56" y="225"/>
                    <a:pt x="79" y="222"/>
                    <a:pt x="89" y="203"/>
                  </a:cubicBezTo>
                  <a:cubicBezTo>
                    <a:pt x="89" y="203"/>
                    <a:pt x="187" y="164"/>
                    <a:pt x="221" y="129"/>
                  </a:cubicBezTo>
                  <a:cubicBezTo>
                    <a:pt x="343" y="43"/>
                    <a:pt x="343" y="43"/>
                    <a:pt x="343" y="43"/>
                  </a:cubicBezTo>
                  <a:lnTo>
                    <a:pt x="298" y="0"/>
                  </a:lnTo>
                  <a:close/>
                </a:path>
              </a:pathLst>
            </a:custGeom>
            <a:solidFill>
              <a:srgbClr val="FBC4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" name="Freeform 22">
              <a:extLst>
                <a:ext uri="{FF2B5EF4-FFF2-40B4-BE49-F238E27FC236}">
                  <a16:creationId xmlns:a16="http://schemas.microsoft.com/office/drawing/2014/main" id="{AE178B92-F32C-45E6-AAD8-DDAB70F24380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9564" y="2483006"/>
              <a:ext cx="858797" cy="1058197"/>
            </a:xfrm>
            <a:custGeom>
              <a:avLst/>
              <a:gdLst>
                <a:gd name="T0" fmla="*/ 39 w 254"/>
                <a:gd name="T1" fmla="*/ 27 h 314"/>
                <a:gd name="T2" fmla="*/ 0 w 254"/>
                <a:gd name="T3" fmla="*/ 65 h 314"/>
                <a:gd name="T4" fmla="*/ 10 w 254"/>
                <a:gd name="T5" fmla="*/ 109 h 314"/>
                <a:gd name="T6" fmla="*/ 54 w 254"/>
                <a:gd name="T7" fmla="*/ 225 h 314"/>
                <a:gd name="T8" fmla="*/ 49 w 254"/>
                <a:gd name="T9" fmla="*/ 314 h 314"/>
                <a:gd name="T10" fmla="*/ 175 w 254"/>
                <a:gd name="T11" fmla="*/ 307 h 314"/>
                <a:gd name="T12" fmla="*/ 254 w 254"/>
                <a:gd name="T13" fmla="*/ 286 h 314"/>
                <a:gd name="T14" fmla="*/ 166 w 254"/>
                <a:gd name="T15" fmla="*/ 64 h 314"/>
                <a:gd name="T16" fmla="*/ 117 w 254"/>
                <a:gd name="T17" fmla="*/ 0 h 314"/>
                <a:gd name="T18" fmla="*/ 64 w 254"/>
                <a:gd name="T19" fmla="*/ 12 h 314"/>
                <a:gd name="T20" fmla="*/ 39 w 254"/>
                <a:gd name="T21" fmla="*/ 27 h 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54" h="314">
                  <a:moveTo>
                    <a:pt x="39" y="27"/>
                  </a:moveTo>
                  <a:cubicBezTo>
                    <a:pt x="0" y="65"/>
                    <a:pt x="0" y="65"/>
                    <a:pt x="0" y="65"/>
                  </a:cubicBezTo>
                  <a:cubicBezTo>
                    <a:pt x="10" y="109"/>
                    <a:pt x="10" y="109"/>
                    <a:pt x="10" y="109"/>
                  </a:cubicBezTo>
                  <a:cubicBezTo>
                    <a:pt x="10" y="109"/>
                    <a:pt x="48" y="202"/>
                    <a:pt x="54" y="225"/>
                  </a:cubicBezTo>
                  <a:cubicBezTo>
                    <a:pt x="63" y="260"/>
                    <a:pt x="49" y="314"/>
                    <a:pt x="49" y="314"/>
                  </a:cubicBezTo>
                  <a:cubicBezTo>
                    <a:pt x="49" y="314"/>
                    <a:pt x="115" y="309"/>
                    <a:pt x="175" y="307"/>
                  </a:cubicBezTo>
                  <a:cubicBezTo>
                    <a:pt x="235" y="305"/>
                    <a:pt x="254" y="286"/>
                    <a:pt x="254" y="286"/>
                  </a:cubicBezTo>
                  <a:cubicBezTo>
                    <a:pt x="254" y="286"/>
                    <a:pt x="202" y="112"/>
                    <a:pt x="166" y="64"/>
                  </a:cubicBezTo>
                  <a:cubicBezTo>
                    <a:pt x="130" y="15"/>
                    <a:pt x="117" y="0"/>
                    <a:pt x="117" y="0"/>
                  </a:cubicBezTo>
                  <a:cubicBezTo>
                    <a:pt x="64" y="12"/>
                    <a:pt x="64" y="12"/>
                    <a:pt x="64" y="12"/>
                  </a:cubicBezTo>
                  <a:lnTo>
                    <a:pt x="39" y="2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" name="Freeform 23">
              <a:extLst>
                <a:ext uri="{FF2B5EF4-FFF2-40B4-BE49-F238E27FC236}">
                  <a16:creationId xmlns:a16="http://schemas.microsoft.com/office/drawing/2014/main" id="{AD40D928-8BB4-4AE3-829F-986DBC924E00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7418" y="2382320"/>
              <a:ext cx="365235" cy="296137"/>
            </a:xfrm>
            <a:custGeom>
              <a:avLst/>
              <a:gdLst>
                <a:gd name="T0" fmla="*/ 61 w 108"/>
                <a:gd name="T1" fmla="*/ 88 h 88"/>
                <a:gd name="T2" fmla="*/ 102 w 108"/>
                <a:gd name="T3" fmla="*/ 62 h 88"/>
                <a:gd name="T4" fmla="*/ 59 w 108"/>
                <a:gd name="T5" fmla="*/ 0 h 88"/>
                <a:gd name="T6" fmla="*/ 0 w 108"/>
                <a:gd name="T7" fmla="*/ 37 h 88"/>
                <a:gd name="T8" fmla="*/ 61 w 108"/>
                <a:gd name="T9" fmla="*/ 88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8" h="88">
                  <a:moveTo>
                    <a:pt x="61" y="88"/>
                  </a:moveTo>
                  <a:cubicBezTo>
                    <a:pt x="102" y="62"/>
                    <a:pt x="102" y="62"/>
                    <a:pt x="102" y="62"/>
                  </a:cubicBezTo>
                  <a:cubicBezTo>
                    <a:pt x="102" y="62"/>
                    <a:pt x="108" y="34"/>
                    <a:pt x="59" y="0"/>
                  </a:cubicBezTo>
                  <a:cubicBezTo>
                    <a:pt x="0" y="37"/>
                    <a:pt x="0" y="37"/>
                    <a:pt x="0" y="37"/>
                  </a:cubicBezTo>
                  <a:lnTo>
                    <a:pt x="61" y="8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" name="Freeform 24">
              <a:extLst>
                <a:ext uri="{FF2B5EF4-FFF2-40B4-BE49-F238E27FC236}">
                  <a16:creationId xmlns:a16="http://schemas.microsoft.com/office/drawing/2014/main" id="{57484B6F-5506-47F2-A5C1-76F3446260BC}"/>
                </a:ext>
              </a:extLst>
            </p:cNvPr>
            <p:cNvSpPr>
              <a:spLocks/>
            </p:cNvSpPr>
            <p:nvPr/>
          </p:nvSpPr>
          <p:spPr bwMode="auto">
            <a:xfrm>
              <a:off x="6392268" y="2652791"/>
              <a:ext cx="521201" cy="406695"/>
            </a:xfrm>
            <a:custGeom>
              <a:avLst/>
              <a:gdLst>
                <a:gd name="T0" fmla="*/ 69 w 154"/>
                <a:gd name="T1" fmla="*/ 12 h 121"/>
                <a:gd name="T2" fmla="*/ 0 w 154"/>
                <a:gd name="T3" fmla="*/ 72 h 121"/>
                <a:gd name="T4" fmla="*/ 52 w 154"/>
                <a:gd name="T5" fmla="*/ 121 h 121"/>
                <a:gd name="T6" fmla="*/ 69 w 154"/>
                <a:gd name="T7" fmla="*/ 12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" h="121">
                  <a:moveTo>
                    <a:pt x="69" y="12"/>
                  </a:moveTo>
                  <a:cubicBezTo>
                    <a:pt x="46" y="15"/>
                    <a:pt x="5" y="72"/>
                    <a:pt x="0" y="72"/>
                  </a:cubicBezTo>
                  <a:cubicBezTo>
                    <a:pt x="0" y="72"/>
                    <a:pt x="29" y="120"/>
                    <a:pt x="52" y="121"/>
                  </a:cubicBezTo>
                  <a:cubicBezTo>
                    <a:pt x="52" y="121"/>
                    <a:pt x="154" y="0"/>
                    <a:pt x="69" y="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" name="Freeform 25">
              <a:extLst>
                <a:ext uri="{FF2B5EF4-FFF2-40B4-BE49-F238E27FC236}">
                  <a16:creationId xmlns:a16="http://schemas.microsoft.com/office/drawing/2014/main" id="{9860EA79-B29C-4E82-A02F-B0FF09A23F13}"/>
                </a:ext>
              </a:extLst>
            </p:cNvPr>
            <p:cNvSpPr>
              <a:spLocks/>
            </p:cNvSpPr>
            <p:nvPr/>
          </p:nvSpPr>
          <p:spPr bwMode="auto">
            <a:xfrm>
              <a:off x="6421882" y="2123693"/>
              <a:ext cx="471845" cy="511331"/>
            </a:xfrm>
            <a:custGeom>
              <a:avLst/>
              <a:gdLst>
                <a:gd name="T0" fmla="*/ 139 w 139"/>
                <a:gd name="T1" fmla="*/ 132 h 152"/>
                <a:gd name="T2" fmla="*/ 108 w 139"/>
                <a:gd name="T3" fmla="*/ 98 h 152"/>
                <a:gd name="T4" fmla="*/ 114 w 139"/>
                <a:gd name="T5" fmla="*/ 88 h 152"/>
                <a:gd name="T6" fmla="*/ 71 w 139"/>
                <a:gd name="T7" fmla="*/ 9 h 152"/>
                <a:gd name="T8" fmla="*/ 31 w 139"/>
                <a:gd name="T9" fmla="*/ 19 h 152"/>
                <a:gd name="T10" fmla="*/ 32 w 139"/>
                <a:gd name="T11" fmla="*/ 86 h 152"/>
                <a:gd name="T12" fmla="*/ 73 w 139"/>
                <a:gd name="T13" fmla="*/ 109 h 152"/>
                <a:gd name="T14" fmla="*/ 93 w 139"/>
                <a:gd name="T15" fmla="*/ 152 h 152"/>
                <a:gd name="T16" fmla="*/ 139 w 139"/>
                <a:gd name="T17" fmla="*/ 132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9" h="152">
                  <a:moveTo>
                    <a:pt x="139" y="132"/>
                  </a:moveTo>
                  <a:cubicBezTo>
                    <a:pt x="139" y="132"/>
                    <a:pt x="107" y="107"/>
                    <a:pt x="108" y="98"/>
                  </a:cubicBezTo>
                  <a:cubicBezTo>
                    <a:pt x="108" y="95"/>
                    <a:pt x="113" y="91"/>
                    <a:pt x="114" y="88"/>
                  </a:cubicBezTo>
                  <a:cubicBezTo>
                    <a:pt x="120" y="69"/>
                    <a:pt x="90" y="20"/>
                    <a:pt x="71" y="9"/>
                  </a:cubicBezTo>
                  <a:cubicBezTo>
                    <a:pt x="56" y="1"/>
                    <a:pt x="62" y="0"/>
                    <a:pt x="31" y="19"/>
                  </a:cubicBezTo>
                  <a:cubicBezTo>
                    <a:pt x="0" y="37"/>
                    <a:pt x="18" y="69"/>
                    <a:pt x="32" y="86"/>
                  </a:cubicBezTo>
                  <a:cubicBezTo>
                    <a:pt x="45" y="102"/>
                    <a:pt x="60" y="108"/>
                    <a:pt x="73" y="109"/>
                  </a:cubicBezTo>
                  <a:cubicBezTo>
                    <a:pt x="93" y="152"/>
                    <a:pt x="93" y="152"/>
                    <a:pt x="93" y="152"/>
                  </a:cubicBezTo>
                  <a:lnTo>
                    <a:pt x="139" y="132"/>
                  </a:lnTo>
                  <a:close/>
                </a:path>
              </a:pathLst>
            </a:custGeom>
            <a:solidFill>
              <a:srgbClr val="FBC4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9" name="Freeform 26">
              <a:extLst>
                <a:ext uri="{FF2B5EF4-FFF2-40B4-BE49-F238E27FC236}">
                  <a16:creationId xmlns:a16="http://schemas.microsoft.com/office/drawing/2014/main" id="{C63C8668-54AC-4714-9DBF-01F0844EE04E}"/>
                </a:ext>
              </a:extLst>
            </p:cNvPr>
            <p:cNvSpPr>
              <a:spLocks/>
            </p:cNvSpPr>
            <p:nvPr/>
          </p:nvSpPr>
          <p:spPr bwMode="auto">
            <a:xfrm>
              <a:off x="6672611" y="2510645"/>
              <a:ext cx="294162" cy="229013"/>
            </a:xfrm>
            <a:custGeom>
              <a:avLst/>
              <a:gdLst>
                <a:gd name="T0" fmla="*/ 6 w 87"/>
                <a:gd name="T1" fmla="*/ 51 h 68"/>
                <a:gd name="T2" fmla="*/ 33 w 87"/>
                <a:gd name="T3" fmla="*/ 8 h 68"/>
                <a:gd name="T4" fmla="*/ 81 w 87"/>
                <a:gd name="T5" fmla="*/ 20 h 68"/>
                <a:gd name="T6" fmla="*/ 55 w 87"/>
                <a:gd name="T7" fmla="*/ 63 h 68"/>
                <a:gd name="T8" fmla="*/ 6 w 87"/>
                <a:gd name="T9" fmla="*/ 51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7" h="68">
                  <a:moveTo>
                    <a:pt x="6" y="51"/>
                  </a:moveTo>
                  <a:cubicBezTo>
                    <a:pt x="0" y="36"/>
                    <a:pt x="12" y="17"/>
                    <a:pt x="33" y="8"/>
                  </a:cubicBezTo>
                  <a:cubicBezTo>
                    <a:pt x="53" y="0"/>
                    <a:pt x="75" y="5"/>
                    <a:pt x="81" y="20"/>
                  </a:cubicBezTo>
                  <a:cubicBezTo>
                    <a:pt x="87" y="36"/>
                    <a:pt x="67" y="58"/>
                    <a:pt x="55" y="63"/>
                  </a:cubicBezTo>
                  <a:cubicBezTo>
                    <a:pt x="43" y="68"/>
                    <a:pt x="12" y="66"/>
                    <a:pt x="6" y="51"/>
                  </a:cubicBezTo>
                  <a:close/>
                </a:path>
              </a:pathLst>
            </a:custGeom>
            <a:solidFill>
              <a:srgbClr val="FBC4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" name="Freeform 27">
              <a:extLst>
                <a:ext uri="{FF2B5EF4-FFF2-40B4-BE49-F238E27FC236}">
                  <a16:creationId xmlns:a16="http://schemas.microsoft.com/office/drawing/2014/main" id="{EF65FC21-AD41-477D-B008-52D647DBB248}"/>
                </a:ext>
              </a:extLst>
            </p:cNvPr>
            <p:cNvSpPr>
              <a:spLocks/>
            </p:cNvSpPr>
            <p:nvPr/>
          </p:nvSpPr>
          <p:spPr bwMode="auto">
            <a:xfrm>
              <a:off x="6487032" y="2409959"/>
              <a:ext cx="94764" cy="49357"/>
            </a:xfrm>
            <a:custGeom>
              <a:avLst/>
              <a:gdLst>
                <a:gd name="T0" fmla="*/ 13 w 28"/>
                <a:gd name="T1" fmla="*/ 1 h 15"/>
                <a:gd name="T2" fmla="*/ 1 w 28"/>
                <a:gd name="T3" fmla="*/ 7 h 15"/>
                <a:gd name="T4" fmla="*/ 28 w 28"/>
                <a:gd name="T5" fmla="*/ 9 h 15"/>
                <a:gd name="T6" fmla="*/ 13 w 28"/>
                <a:gd name="T7" fmla="*/ 1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15">
                  <a:moveTo>
                    <a:pt x="13" y="1"/>
                  </a:moveTo>
                  <a:cubicBezTo>
                    <a:pt x="13" y="1"/>
                    <a:pt x="2" y="0"/>
                    <a:pt x="1" y="7"/>
                  </a:cubicBezTo>
                  <a:cubicBezTo>
                    <a:pt x="0" y="15"/>
                    <a:pt x="20" y="15"/>
                    <a:pt x="28" y="9"/>
                  </a:cubicBezTo>
                  <a:lnTo>
                    <a:pt x="13" y="1"/>
                  </a:lnTo>
                  <a:close/>
                </a:path>
              </a:pathLst>
            </a:custGeom>
            <a:solidFill>
              <a:srgbClr val="FBC4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" name="Freeform 28">
              <a:extLst>
                <a:ext uri="{FF2B5EF4-FFF2-40B4-BE49-F238E27FC236}">
                  <a16:creationId xmlns:a16="http://schemas.microsoft.com/office/drawing/2014/main" id="{D4E7DC98-C78E-4FC9-87CB-4C11884EC4AD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0165" y="2028929"/>
              <a:ext cx="300086" cy="404721"/>
            </a:xfrm>
            <a:custGeom>
              <a:avLst/>
              <a:gdLst>
                <a:gd name="T0" fmla="*/ 44 w 89"/>
                <a:gd name="T1" fmla="*/ 120 h 120"/>
                <a:gd name="T2" fmla="*/ 29 w 89"/>
                <a:gd name="T3" fmla="*/ 86 h 120"/>
                <a:gd name="T4" fmla="*/ 37 w 89"/>
                <a:gd name="T5" fmla="*/ 71 h 120"/>
                <a:gd name="T6" fmla="*/ 32 w 89"/>
                <a:gd name="T7" fmla="*/ 63 h 120"/>
                <a:gd name="T8" fmla="*/ 33 w 89"/>
                <a:gd name="T9" fmla="*/ 55 h 120"/>
                <a:gd name="T10" fmla="*/ 36 w 89"/>
                <a:gd name="T11" fmla="*/ 54 h 120"/>
                <a:gd name="T12" fmla="*/ 71 w 89"/>
                <a:gd name="T13" fmla="*/ 53 h 120"/>
                <a:gd name="T14" fmla="*/ 88 w 89"/>
                <a:gd name="T15" fmla="*/ 33 h 120"/>
                <a:gd name="T16" fmla="*/ 72 w 89"/>
                <a:gd name="T17" fmla="*/ 11 h 120"/>
                <a:gd name="T18" fmla="*/ 51 w 89"/>
                <a:gd name="T19" fmla="*/ 0 h 120"/>
                <a:gd name="T20" fmla="*/ 42 w 89"/>
                <a:gd name="T21" fmla="*/ 19 h 120"/>
                <a:gd name="T22" fmla="*/ 26 w 89"/>
                <a:gd name="T23" fmla="*/ 18 h 120"/>
                <a:gd name="T24" fmla="*/ 18 w 89"/>
                <a:gd name="T25" fmla="*/ 34 h 120"/>
                <a:gd name="T26" fmla="*/ 10 w 89"/>
                <a:gd name="T27" fmla="*/ 50 h 120"/>
                <a:gd name="T28" fmla="*/ 1 w 89"/>
                <a:gd name="T29" fmla="*/ 62 h 120"/>
                <a:gd name="T30" fmla="*/ 15 w 89"/>
                <a:gd name="T31" fmla="*/ 78 h 120"/>
                <a:gd name="T32" fmla="*/ 14 w 89"/>
                <a:gd name="T33" fmla="*/ 88 h 120"/>
                <a:gd name="T34" fmla="*/ 24 w 89"/>
                <a:gd name="T35" fmla="*/ 100 h 120"/>
                <a:gd name="T36" fmla="*/ 44 w 89"/>
                <a:gd name="T37" fmla="*/ 12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89" h="120">
                  <a:moveTo>
                    <a:pt x="44" y="120"/>
                  </a:moveTo>
                  <a:cubicBezTo>
                    <a:pt x="42" y="108"/>
                    <a:pt x="28" y="98"/>
                    <a:pt x="29" y="86"/>
                  </a:cubicBezTo>
                  <a:cubicBezTo>
                    <a:pt x="36" y="86"/>
                    <a:pt x="40" y="78"/>
                    <a:pt x="37" y="71"/>
                  </a:cubicBezTo>
                  <a:cubicBezTo>
                    <a:pt x="36" y="68"/>
                    <a:pt x="34" y="66"/>
                    <a:pt x="32" y="63"/>
                  </a:cubicBezTo>
                  <a:cubicBezTo>
                    <a:pt x="31" y="60"/>
                    <a:pt x="31" y="57"/>
                    <a:pt x="33" y="55"/>
                  </a:cubicBezTo>
                  <a:cubicBezTo>
                    <a:pt x="34" y="55"/>
                    <a:pt x="35" y="54"/>
                    <a:pt x="36" y="54"/>
                  </a:cubicBezTo>
                  <a:cubicBezTo>
                    <a:pt x="46" y="53"/>
                    <a:pt x="62" y="56"/>
                    <a:pt x="71" y="53"/>
                  </a:cubicBezTo>
                  <a:cubicBezTo>
                    <a:pt x="80" y="50"/>
                    <a:pt x="89" y="44"/>
                    <a:pt x="88" y="33"/>
                  </a:cubicBezTo>
                  <a:cubicBezTo>
                    <a:pt x="87" y="24"/>
                    <a:pt x="79" y="17"/>
                    <a:pt x="72" y="11"/>
                  </a:cubicBezTo>
                  <a:cubicBezTo>
                    <a:pt x="68" y="8"/>
                    <a:pt x="56" y="0"/>
                    <a:pt x="51" y="0"/>
                  </a:cubicBezTo>
                  <a:cubicBezTo>
                    <a:pt x="44" y="2"/>
                    <a:pt x="42" y="11"/>
                    <a:pt x="42" y="19"/>
                  </a:cubicBezTo>
                  <a:cubicBezTo>
                    <a:pt x="37" y="14"/>
                    <a:pt x="30" y="15"/>
                    <a:pt x="26" y="18"/>
                  </a:cubicBezTo>
                  <a:cubicBezTo>
                    <a:pt x="22" y="22"/>
                    <a:pt x="20" y="28"/>
                    <a:pt x="18" y="34"/>
                  </a:cubicBezTo>
                  <a:cubicBezTo>
                    <a:pt x="16" y="40"/>
                    <a:pt x="14" y="46"/>
                    <a:pt x="10" y="50"/>
                  </a:cubicBezTo>
                  <a:cubicBezTo>
                    <a:pt x="6" y="53"/>
                    <a:pt x="0" y="56"/>
                    <a:pt x="1" y="62"/>
                  </a:cubicBezTo>
                  <a:cubicBezTo>
                    <a:pt x="2" y="69"/>
                    <a:pt x="11" y="72"/>
                    <a:pt x="15" y="78"/>
                  </a:cubicBezTo>
                  <a:cubicBezTo>
                    <a:pt x="14" y="76"/>
                    <a:pt x="13" y="86"/>
                    <a:pt x="14" y="88"/>
                  </a:cubicBezTo>
                  <a:cubicBezTo>
                    <a:pt x="16" y="93"/>
                    <a:pt x="20" y="96"/>
                    <a:pt x="24" y="100"/>
                  </a:cubicBezTo>
                  <a:cubicBezTo>
                    <a:pt x="31" y="108"/>
                    <a:pt x="35" y="116"/>
                    <a:pt x="44" y="12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" name="Freeform 29">
              <a:extLst>
                <a:ext uri="{FF2B5EF4-FFF2-40B4-BE49-F238E27FC236}">
                  <a16:creationId xmlns:a16="http://schemas.microsoft.com/office/drawing/2014/main" id="{C0271336-CBAC-4716-AC70-854360E75A8D}"/>
                </a:ext>
              </a:extLst>
            </p:cNvPr>
            <p:cNvSpPr>
              <a:spLocks/>
            </p:cNvSpPr>
            <p:nvPr/>
          </p:nvSpPr>
          <p:spPr bwMode="auto">
            <a:xfrm>
              <a:off x="6666689" y="2334938"/>
              <a:ext cx="98712" cy="114506"/>
            </a:xfrm>
            <a:custGeom>
              <a:avLst/>
              <a:gdLst>
                <a:gd name="T0" fmla="*/ 24 w 29"/>
                <a:gd name="T1" fmla="*/ 0 h 34"/>
                <a:gd name="T2" fmla="*/ 0 w 29"/>
                <a:gd name="T3" fmla="*/ 13 h 34"/>
                <a:gd name="T4" fmla="*/ 24 w 29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" h="34">
                  <a:moveTo>
                    <a:pt x="24" y="0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29" y="34"/>
                    <a:pt x="2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" name="Freeform 30">
              <a:extLst>
                <a:ext uri="{FF2B5EF4-FFF2-40B4-BE49-F238E27FC236}">
                  <a16:creationId xmlns:a16="http://schemas.microsoft.com/office/drawing/2014/main" id="{208249A3-3ADA-4EFA-BFEC-9DC5720AB594}"/>
                </a:ext>
              </a:extLst>
            </p:cNvPr>
            <p:cNvSpPr>
              <a:spLocks/>
            </p:cNvSpPr>
            <p:nvPr/>
          </p:nvSpPr>
          <p:spPr bwMode="auto">
            <a:xfrm>
              <a:off x="6585744" y="2342835"/>
              <a:ext cx="53304" cy="43433"/>
            </a:xfrm>
            <a:custGeom>
              <a:avLst/>
              <a:gdLst>
                <a:gd name="T0" fmla="*/ 15 w 16"/>
                <a:gd name="T1" fmla="*/ 3 h 13"/>
                <a:gd name="T2" fmla="*/ 11 w 16"/>
                <a:gd name="T3" fmla="*/ 11 h 13"/>
                <a:gd name="T4" fmla="*/ 2 w 16"/>
                <a:gd name="T5" fmla="*/ 10 h 13"/>
                <a:gd name="T6" fmla="*/ 6 w 16"/>
                <a:gd name="T7" fmla="*/ 2 h 13"/>
                <a:gd name="T8" fmla="*/ 15 w 16"/>
                <a:gd name="T9" fmla="*/ 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3">
                  <a:moveTo>
                    <a:pt x="15" y="3"/>
                  </a:moveTo>
                  <a:cubicBezTo>
                    <a:pt x="16" y="6"/>
                    <a:pt x="14" y="9"/>
                    <a:pt x="11" y="11"/>
                  </a:cubicBezTo>
                  <a:cubicBezTo>
                    <a:pt x="7" y="13"/>
                    <a:pt x="3" y="13"/>
                    <a:pt x="2" y="10"/>
                  </a:cubicBezTo>
                  <a:cubicBezTo>
                    <a:pt x="0" y="8"/>
                    <a:pt x="2" y="4"/>
                    <a:pt x="6" y="2"/>
                  </a:cubicBezTo>
                  <a:cubicBezTo>
                    <a:pt x="10" y="0"/>
                    <a:pt x="14" y="1"/>
                    <a:pt x="15" y="3"/>
                  </a:cubicBezTo>
                  <a:close/>
                </a:path>
              </a:pathLst>
            </a:custGeom>
            <a:solidFill>
              <a:srgbClr val="F4B19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4" name="Freeform 31">
              <a:extLst>
                <a:ext uri="{FF2B5EF4-FFF2-40B4-BE49-F238E27FC236}">
                  <a16:creationId xmlns:a16="http://schemas.microsoft.com/office/drawing/2014/main" id="{DEDABEF8-14BE-46C8-B06F-719D2DF8359D}"/>
                </a:ext>
              </a:extLst>
            </p:cNvPr>
            <p:cNvSpPr>
              <a:spLocks/>
            </p:cNvSpPr>
            <p:nvPr/>
          </p:nvSpPr>
          <p:spPr bwMode="auto">
            <a:xfrm>
              <a:off x="6706174" y="2261890"/>
              <a:ext cx="55279" cy="43433"/>
            </a:xfrm>
            <a:custGeom>
              <a:avLst/>
              <a:gdLst>
                <a:gd name="T0" fmla="*/ 14 w 16"/>
                <a:gd name="T1" fmla="*/ 3 h 13"/>
                <a:gd name="T2" fmla="*/ 10 w 16"/>
                <a:gd name="T3" fmla="*/ 11 h 13"/>
                <a:gd name="T4" fmla="*/ 1 w 16"/>
                <a:gd name="T5" fmla="*/ 10 h 13"/>
                <a:gd name="T6" fmla="*/ 5 w 16"/>
                <a:gd name="T7" fmla="*/ 2 h 13"/>
                <a:gd name="T8" fmla="*/ 14 w 16"/>
                <a:gd name="T9" fmla="*/ 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3">
                  <a:moveTo>
                    <a:pt x="14" y="3"/>
                  </a:moveTo>
                  <a:cubicBezTo>
                    <a:pt x="16" y="5"/>
                    <a:pt x="14" y="9"/>
                    <a:pt x="10" y="11"/>
                  </a:cubicBezTo>
                  <a:cubicBezTo>
                    <a:pt x="6" y="13"/>
                    <a:pt x="2" y="13"/>
                    <a:pt x="1" y="10"/>
                  </a:cubicBezTo>
                  <a:cubicBezTo>
                    <a:pt x="0" y="8"/>
                    <a:pt x="2" y="4"/>
                    <a:pt x="5" y="2"/>
                  </a:cubicBezTo>
                  <a:cubicBezTo>
                    <a:pt x="9" y="0"/>
                    <a:pt x="13" y="0"/>
                    <a:pt x="14" y="3"/>
                  </a:cubicBezTo>
                  <a:close/>
                </a:path>
              </a:pathLst>
            </a:custGeom>
            <a:solidFill>
              <a:srgbClr val="F4B19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" name="Freeform 32">
              <a:extLst>
                <a:ext uri="{FF2B5EF4-FFF2-40B4-BE49-F238E27FC236}">
                  <a16:creationId xmlns:a16="http://schemas.microsoft.com/office/drawing/2014/main" id="{73F41DB7-E974-4EFE-B2B6-C80593687F1E}"/>
                </a:ext>
              </a:extLst>
            </p:cNvPr>
            <p:cNvSpPr>
              <a:spLocks/>
            </p:cNvSpPr>
            <p:nvPr/>
          </p:nvSpPr>
          <p:spPr bwMode="auto">
            <a:xfrm>
              <a:off x="6635101" y="2263865"/>
              <a:ext cx="88841" cy="67124"/>
            </a:xfrm>
            <a:custGeom>
              <a:avLst/>
              <a:gdLst>
                <a:gd name="T0" fmla="*/ 17 w 26"/>
                <a:gd name="T1" fmla="*/ 20 h 20"/>
                <a:gd name="T2" fmla="*/ 18 w 26"/>
                <a:gd name="T3" fmla="*/ 19 h 20"/>
                <a:gd name="T4" fmla="*/ 22 w 26"/>
                <a:gd name="T5" fmla="*/ 16 h 20"/>
                <a:gd name="T6" fmla="*/ 22 w 26"/>
                <a:gd name="T7" fmla="*/ 11 h 20"/>
                <a:gd name="T8" fmla="*/ 15 w 26"/>
                <a:gd name="T9" fmla="*/ 15 h 20"/>
                <a:gd name="T10" fmla="*/ 13 w 26"/>
                <a:gd name="T11" fmla="*/ 17 h 20"/>
                <a:gd name="T12" fmla="*/ 10 w 26"/>
                <a:gd name="T13" fmla="*/ 18 h 20"/>
                <a:gd name="T14" fmla="*/ 5 w 26"/>
                <a:gd name="T15" fmla="*/ 15 h 20"/>
                <a:gd name="T16" fmla="*/ 1 w 26"/>
                <a:gd name="T17" fmla="*/ 7 h 20"/>
                <a:gd name="T18" fmla="*/ 1 w 26"/>
                <a:gd name="T19" fmla="*/ 0 h 20"/>
                <a:gd name="T20" fmla="*/ 3 w 26"/>
                <a:gd name="T21" fmla="*/ 7 h 20"/>
                <a:gd name="T22" fmla="*/ 7 w 26"/>
                <a:gd name="T23" fmla="*/ 13 h 20"/>
                <a:gd name="T24" fmla="*/ 10 w 26"/>
                <a:gd name="T25" fmla="*/ 15 h 20"/>
                <a:gd name="T26" fmla="*/ 11 w 26"/>
                <a:gd name="T27" fmla="*/ 15 h 20"/>
                <a:gd name="T28" fmla="*/ 13 w 26"/>
                <a:gd name="T29" fmla="*/ 13 h 20"/>
                <a:gd name="T30" fmla="*/ 17 w 26"/>
                <a:gd name="T31" fmla="*/ 10 h 20"/>
                <a:gd name="T32" fmla="*/ 22 w 26"/>
                <a:gd name="T33" fmla="*/ 9 h 20"/>
                <a:gd name="T34" fmla="*/ 25 w 26"/>
                <a:gd name="T35" fmla="*/ 13 h 20"/>
                <a:gd name="T36" fmla="*/ 23 w 26"/>
                <a:gd name="T37" fmla="*/ 17 h 20"/>
                <a:gd name="T38" fmla="*/ 18 w 26"/>
                <a:gd name="T39" fmla="*/ 20 h 20"/>
                <a:gd name="T40" fmla="*/ 17 w 26"/>
                <a:gd name="T41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6" h="20">
                  <a:moveTo>
                    <a:pt x="17" y="20"/>
                  </a:moveTo>
                  <a:cubicBezTo>
                    <a:pt x="16" y="20"/>
                    <a:pt x="17" y="20"/>
                    <a:pt x="18" y="19"/>
                  </a:cubicBezTo>
                  <a:cubicBezTo>
                    <a:pt x="19" y="18"/>
                    <a:pt x="21" y="17"/>
                    <a:pt x="22" y="16"/>
                  </a:cubicBezTo>
                  <a:cubicBezTo>
                    <a:pt x="23" y="14"/>
                    <a:pt x="24" y="12"/>
                    <a:pt x="22" y="11"/>
                  </a:cubicBezTo>
                  <a:cubicBezTo>
                    <a:pt x="20" y="11"/>
                    <a:pt x="17" y="13"/>
                    <a:pt x="15" y="15"/>
                  </a:cubicBezTo>
                  <a:cubicBezTo>
                    <a:pt x="14" y="16"/>
                    <a:pt x="13" y="16"/>
                    <a:pt x="13" y="17"/>
                  </a:cubicBezTo>
                  <a:cubicBezTo>
                    <a:pt x="12" y="17"/>
                    <a:pt x="11" y="18"/>
                    <a:pt x="10" y="18"/>
                  </a:cubicBezTo>
                  <a:cubicBezTo>
                    <a:pt x="7" y="17"/>
                    <a:pt x="6" y="16"/>
                    <a:pt x="5" y="15"/>
                  </a:cubicBezTo>
                  <a:cubicBezTo>
                    <a:pt x="3" y="12"/>
                    <a:pt x="2" y="10"/>
                    <a:pt x="1" y="7"/>
                  </a:cubicBezTo>
                  <a:cubicBezTo>
                    <a:pt x="0" y="3"/>
                    <a:pt x="1" y="0"/>
                    <a:pt x="1" y="0"/>
                  </a:cubicBezTo>
                  <a:cubicBezTo>
                    <a:pt x="1" y="0"/>
                    <a:pt x="1" y="3"/>
                    <a:pt x="3" y="7"/>
                  </a:cubicBezTo>
                  <a:cubicBezTo>
                    <a:pt x="4" y="9"/>
                    <a:pt x="5" y="11"/>
                    <a:pt x="7" y="13"/>
                  </a:cubicBezTo>
                  <a:cubicBezTo>
                    <a:pt x="8" y="14"/>
                    <a:pt x="9" y="15"/>
                    <a:pt x="10" y="15"/>
                  </a:cubicBezTo>
                  <a:cubicBezTo>
                    <a:pt x="10" y="15"/>
                    <a:pt x="10" y="15"/>
                    <a:pt x="11" y="15"/>
                  </a:cubicBezTo>
                  <a:cubicBezTo>
                    <a:pt x="12" y="14"/>
                    <a:pt x="12" y="14"/>
                    <a:pt x="13" y="13"/>
                  </a:cubicBezTo>
                  <a:cubicBezTo>
                    <a:pt x="14" y="12"/>
                    <a:pt x="15" y="11"/>
                    <a:pt x="17" y="10"/>
                  </a:cubicBezTo>
                  <a:cubicBezTo>
                    <a:pt x="18" y="9"/>
                    <a:pt x="21" y="8"/>
                    <a:pt x="22" y="9"/>
                  </a:cubicBezTo>
                  <a:cubicBezTo>
                    <a:pt x="24" y="9"/>
                    <a:pt x="26" y="12"/>
                    <a:pt x="25" y="13"/>
                  </a:cubicBezTo>
                  <a:cubicBezTo>
                    <a:pt x="25" y="15"/>
                    <a:pt x="24" y="16"/>
                    <a:pt x="23" y="17"/>
                  </a:cubicBezTo>
                  <a:cubicBezTo>
                    <a:pt x="21" y="19"/>
                    <a:pt x="20" y="19"/>
                    <a:pt x="18" y="20"/>
                  </a:cubicBezTo>
                  <a:cubicBezTo>
                    <a:pt x="17" y="20"/>
                    <a:pt x="17" y="20"/>
                    <a:pt x="17" y="20"/>
                  </a:cubicBezTo>
                  <a:close/>
                </a:path>
              </a:pathLst>
            </a:custGeom>
            <a:solidFill>
              <a:srgbClr val="F47A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" name="Freeform 33">
              <a:extLst>
                <a:ext uri="{FF2B5EF4-FFF2-40B4-BE49-F238E27FC236}">
                  <a16:creationId xmlns:a16="http://schemas.microsoft.com/office/drawing/2014/main" id="{28AA919C-D83D-4650-BF7E-4E155DD664DB}"/>
                </a:ext>
              </a:extLst>
            </p:cNvPr>
            <p:cNvSpPr>
              <a:spLocks/>
            </p:cNvSpPr>
            <p:nvPr/>
          </p:nvSpPr>
          <p:spPr bwMode="auto">
            <a:xfrm>
              <a:off x="6670637" y="2473135"/>
              <a:ext cx="80944" cy="37511"/>
            </a:xfrm>
            <a:custGeom>
              <a:avLst/>
              <a:gdLst>
                <a:gd name="T0" fmla="*/ 0 w 24"/>
                <a:gd name="T1" fmla="*/ 5 h 11"/>
                <a:gd name="T2" fmla="*/ 24 w 24"/>
                <a:gd name="T3" fmla="*/ 0 h 11"/>
                <a:gd name="T4" fmla="*/ 3 w 24"/>
                <a:gd name="T5" fmla="*/ 11 h 11"/>
                <a:gd name="T6" fmla="*/ 0 w 24"/>
                <a:gd name="T7" fmla="*/ 5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11">
                  <a:moveTo>
                    <a:pt x="0" y="5"/>
                  </a:moveTo>
                  <a:cubicBezTo>
                    <a:pt x="0" y="5"/>
                    <a:pt x="16" y="6"/>
                    <a:pt x="24" y="0"/>
                  </a:cubicBezTo>
                  <a:cubicBezTo>
                    <a:pt x="24" y="0"/>
                    <a:pt x="17" y="9"/>
                    <a:pt x="3" y="11"/>
                  </a:cubicBezTo>
                  <a:lnTo>
                    <a:pt x="0" y="5"/>
                  </a:lnTo>
                  <a:close/>
                </a:path>
              </a:pathLst>
            </a:custGeom>
            <a:solidFill>
              <a:srgbClr val="EDA0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7" name="Freeform 34">
              <a:extLst>
                <a:ext uri="{FF2B5EF4-FFF2-40B4-BE49-F238E27FC236}">
                  <a16:creationId xmlns:a16="http://schemas.microsoft.com/office/drawing/2014/main" id="{9D9A96D9-92B9-4EAE-90BE-0F36546B4950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8792" y="2250045"/>
              <a:ext cx="35536" cy="21717"/>
            </a:xfrm>
            <a:custGeom>
              <a:avLst/>
              <a:gdLst>
                <a:gd name="T0" fmla="*/ 10 w 10"/>
                <a:gd name="T1" fmla="*/ 2 h 6"/>
                <a:gd name="T2" fmla="*/ 6 w 10"/>
                <a:gd name="T3" fmla="*/ 4 h 6"/>
                <a:gd name="T4" fmla="*/ 1 w 10"/>
                <a:gd name="T5" fmla="*/ 6 h 6"/>
                <a:gd name="T6" fmla="*/ 5 w 10"/>
                <a:gd name="T7" fmla="*/ 2 h 6"/>
                <a:gd name="T8" fmla="*/ 10 w 10"/>
                <a:gd name="T9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6">
                  <a:moveTo>
                    <a:pt x="10" y="2"/>
                  </a:moveTo>
                  <a:cubicBezTo>
                    <a:pt x="10" y="3"/>
                    <a:pt x="8" y="3"/>
                    <a:pt x="6" y="4"/>
                  </a:cubicBezTo>
                  <a:cubicBezTo>
                    <a:pt x="3" y="5"/>
                    <a:pt x="2" y="6"/>
                    <a:pt x="1" y="6"/>
                  </a:cubicBezTo>
                  <a:cubicBezTo>
                    <a:pt x="0" y="6"/>
                    <a:pt x="1" y="3"/>
                    <a:pt x="5" y="2"/>
                  </a:cubicBezTo>
                  <a:cubicBezTo>
                    <a:pt x="8" y="0"/>
                    <a:pt x="10" y="1"/>
                    <a:pt x="10" y="2"/>
                  </a:cubicBezTo>
                  <a:close/>
                </a:path>
              </a:pathLst>
            </a:custGeom>
            <a:solidFill>
              <a:srgbClr val="2D38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8" name="Freeform 35">
              <a:extLst>
                <a:ext uri="{FF2B5EF4-FFF2-40B4-BE49-F238E27FC236}">
                  <a16:creationId xmlns:a16="http://schemas.microsoft.com/office/drawing/2014/main" id="{A7E64929-2BBD-46EF-A53E-E83659A22F87}"/>
                </a:ext>
              </a:extLst>
            </p:cNvPr>
            <p:cNvSpPr>
              <a:spLocks/>
            </p:cNvSpPr>
            <p:nvPr/>
          </p:nvSpPr>
          <p:spPr bwMode="auto">
            <a:xfrm>
              <a:off x="6587719" y="2295453"/>
              <a:ext cx="31588" cy="29614"/>
            </a:xfrm>
            <a:custGeom>
              <a:avLst/>
              <a:gdLst>
                <a:gd name="T0" fmla="*/ 1 w 9"/>
                <a:gd name="T1" fmla="*/ 9 h 9"/>
                <a:gd name="T2" fmla="*/ 3 w 9"/>
                <a:gd name="T3" fmla="*/ 4 h 9"/>
                <a:gd name="T4" fmla="*/ 9 w 9"/>
                <a:gd name="T5" fmla="*/ 1 h 9"/>
                <a:gd name="T6" fmla="*/ 5 w 9"/>
                <a:gd name="T7" fmla="*/ 5 h 9"/>
                <a:gd name="T8" fmla="*/ 1 w 9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9">
                  <a:moveTo>
                    <a:pt x="1" y="9"/>
                  </a:moveTo>
                  <a:cubicBezTo>
                    <a:pt x="0" y="9"/>
                    <a:pt x="1" y="6"/>
                    <a:pt x="3" y="4"/>
                  </a:cubicBezTo>
                  <a:cubicBezTo>
                    <a:pt x="6" y="1"/>
                    <a:pt x="9" y="0"/>
                    <a:pt x="9" y="1"/>
                  </a:cubicBezTo>
                  <a:cubicBezTo>
                    <a:pt x="9" y="2"/>
                    <a:pt x="7" y="3"/>
                    <a:pt x="5" y="5"/>
                  </a:cubicBezTo>
                  <a:cubicBezTo>
                    <a:pt x="3" y="8"/>
                    <a:pt x="2" y="9"/>
                    <a:pt x="1" y="9"/>
                  </a:cubicBezTo>
                  <a:close/>
                </a:path>
              </a:pathLst>
            </a:custGeom>
            <a:solidFill>
              <a:srgbClr val="2D38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" name="Freeform 36">
              <a:extLst>
                <a:ext uri="{FF2B5EF4-FFF2-40B4-BE49-F238E27FC236}">
                  <a16:creationId xmlns:a16="http://schemas.microsoft.com/office/drawing/2014/main" id="{D671C2D1-2138-484B-B881-B1F4618BE968}"/>
                </a:ext>
              </a:extLst>
            </p:cNvPr>
            <p:cNvSpPr>
              <a:spLocks/>
            </p:cNvSpPr>
            <p:nvPr/>
          </p:nvSpPr>
          <p:spPr bwMode="auto">
            <a:xfrm>
              <a:off x="6544285" y="2257942"/>
              <a:ext cx="55279" cy="57254"/>
            </a:xfrm>
            <a:custGeom>
              <a:avLst/>
              <a:gdLst>
                <a:gd name="T0" fmla="*/ 2 w 16"/>
                <a:gd name="T1" fmla="*/ 16 h 17"/>
                <a:gd name="T2" fmla="*/ 5 w 16"/>
                <a:gd name="T3" fmla="*/ 6 h 17"/>
                <a:gd name="T4" fmla="*/ 16 w 16"/>
                <a:gd name="T5" fmla="*/ 3 h 17"/>
                <a:gd name="T6" fmla="*/ 10 w 16"/>
                <a:gd name="T7" fmla="*/ 11 h 17"/>
                <a:gd name="T8" fmla="*/ 2 w 16"/>
                <a:gd name="T9" fmla="*/ 16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7">
                  <a:moveTo>
                    <a:pt x="2" y="16"/>
                  </a:moveTo>
                  <a:cubicBezTo>
                    <a:pt x="1" y="15"/>
                    <a:pt x="0" y="11"/>
                    <a:pt x="5" y="6"/>
                  </a:cubicBezTo>
                  <a:cubicBezTo>
                    <a:pt x="10" y="0"/>
                    <a:pt x="15" y="1"/>
                    <a:pt x="16" y="3"/>
                  </a:cubicBezTo>
                  <a:cubicBezTo>
                    <a:pt x="16" y="4"/>
                    <a:pt x="15" y="7"/>
                    <a:pt x="10" y="11"/>
                  </a:cubicBezTo>
                  <a:cubicBezTo>
                    <a:pt x="6" y="16"/>
                    <a:pt x="4" y="17"/>
                    <a:pt x="2" y="16"/>
                  </a:cubicBezTo>
                  <a:close/>
                </a:path>
              </a:pathLst>
            </a:custGeom>
            <a:solidFill>
              <a:srgbClr val="F47A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" name="Freeform 37">
              <a:extLst>
                <a:ext uri="{FF2B5EF4-FFF2-40B4-BE49-F238E27FC236}">
                  <a16:creationId xmlns:a16="http://schemas.microsoft.com/office/drawing/2014/main" id="{5DB84F97-A18E-452C-B324-B1B2BCC84CDD}"/>
                </a:ext>
              </a:extLst>
            </p:cNvPr>
            <p:cNvSpPr>
              <a:spLocks/>
            </p:cNvSpPr>
            <p:nvPr/>
          </p:nvSpPr>
          <p:spPr bwMode="auto">
            <a:xfrm>
              <a:off x="6635101" y="2206611"/>
              <a:ext cx="59227" cy="41460"/>
            </a:xfrm>
            <a:custGeom>
              <a:avLst/>
              <a:gdLst>
                <a:gd name="T0" fmla="*/ 1 w 17"/>
                <a:gd name="T1" fmla="*/ 10 h 12"/>
                <a:gd name="T2" fmla="*/ 7 w 17"/>
                <a:gd name="T3" fmla="*/ 2 h 12"/>
                <a:gd name="T4" fmla="*/ 17 w 17"/>
                <a:gd name="T5" fmla="*/ 4 h 12"/>
                <a:gd name="T6" fmla="*/ 9 w 17"/>
                <a:gd name="T7" fmla="*/ 9 h 12"/>
                <a:gd name="T8" fmla="*/ 1 w 17"/>
                <a:gd name="T9" fmla="*/ 1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2">
                  <a:moveTo>
                    <a:pt x="1" y="10"/>
                  </a:moveTo>
                  <a:cubicBezTo>
                    <a:pt x="0" y="9"/>
                    <a:pt x="1" y="5"/>
                    <a:pt x="7" y="2"/>
                  </a:cubicBezTo>
                  <a:cubicBezTo>
                    <a:pt x="13" y="0"/>
                    <a:pt x="17" y="3"/>
                    <a:pt x="17" y="4"/>
                  </a:cubicBezTo>
                  <a:cubicBezTo>
                    <a:pt x="17" y="6"/>
                    <a:pt x="15" y="7"/>
                    <a:pt x="9" y="9"/>
                  </a:cubicBezTo>
                  <a:cubicBezTo>
                    <a:pt x="4" y="12"/>
                    <a:pt x="1" y="11"/>
                    <a:pt x="1" y="10"/>
                  </a:cubicBezTo>
                  <a:close/>
                </a:path>
              </a:pathLst>
            </a:custGeom>
            <a:solidFill>
              <a:srgbClr val="F47A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1" name="Freeform 38">
              <a:extLst>
                <a:ext uri="{FF2B5EF4-FFF2-40B4-BE49-F238E27FC236}">
                  <a16:creationId xmlns:a16="http://schemas.microsoft.com/office/drawing/2014/main" id="{7A3EBC2D-A374-41D3-A500-88BC67717E0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85570" y="2364551"/>
              <a:ext cx="548841" cy="114506"/>
            </a:xfrm>
            <a:custGeom>
              <a:avLst/>
              <a:gdLst>
                <a:gd name="T0" fmla="*/ 162 w 162"/>
                <a:gd name="T1" fmla="*/ 1 h 34"/>
                <a:gd name="T2" fmla="*/ 142 w 162"/>
                <a:gd name="T3" fmla="*/ 17 h 34"/>
                <a:gd name="T4" fmla="*/ 81 w 162"/>
                <a:gd name="T5" fmla="*/ 33 h 34"/>
                <a:gd name="T6" fmla="*/ 21 w 162"/>
                <a:gd name="T7" fmla="*/ 18 h 34"/>
                <a:gd name="T8" fmla="*/ 0 w 162"/>
                <a:gd name="T9" fmla="*/ 2 h 34"/>
                <a:gd name="T10" fmla="*/ 23 w 162"/>
                <a:gd name="T11" fmla="*/ 14 h 34"/>
                <a:gd name="T12" fmla="*/ 81 w 162"/>
                <a:gd name="T13" fmla="*/ 28 h 34"/>
                <a:gd name="T14" fmla="*/ 140 w 162"/>
                <a:gd name="T15" fmla="*/ 13 h 34"/>
                <a:gd name="T16" fmla="*/ 162 w 162"/>
                <a:gd name="T17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2" h="34">
                  <a:moveTo>
                    <a:pt x="162" y="1"/>
                  </a:moveTo>
                  <a:cubicBezTo>
                    <a:pt x="162" y="1"/>
                    <a:pt x="156" y="9"/>
                    <a:pt x="142" y="17"/>
                  </a:cubicBezTo>
                  <a:cubicBezTo>
                    <a:pt x="128" y="25"/>
                    <a:pt x="106" y="33"/>
                    <a:pt x="81" y="33"/>
                  </a:cubicBezTo>
                  <a:cubicBezTo>
                    <a:pt x="56" y="34"/>
                    <a:pt x="35" y="26"/>
                    <a:pt x="21" y="18"/>
                  </a:cubicBezTo>
                  <a:cubicBezTo>
                    <a:pt x="7" y="10"/>
                    <a:pt x="0" y="2"/>
                    <a:pt x="0" y="2"/>
                  </a:cubicBezTo>
                  <a:cubicBezTo>
                    <a:pt x="1" y="1"/>
                    <a:pt x="9" y="7"/>
                    <a:pt x="23" y="14"/>
                  </a:cubicBezTo>
                  <a:cubicBezTo>
                    <a:pt x="37" y="21"/>
                    <a:pt x="58" y="28"/>
                    <a:pt x="81" y="28"/>
                  </a:cubicBezTo>
                  <a:cubicBezTo>
                    <a:pt x="105" y="28"/>
                    <a:pt x="126" y="20"/>
                    <a:pt x="140" y="13"/>
                  </a:cubicBezTo>
                  <a:cubicBezTo>
                    <a:pt x="154" y="6"/>
                    <a:pt x="161" y="0"/>
                    <a:pt x="162" y="1"/>
                  </a:cubicBezTo>
                  <a:close/>
                </a:path>
              </a:pathLst>
            </a:custGeom>
            <a:solidFill>
              <a:srgbClr val="6F54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" name="Freeform 39">
              <a:extLst>
                <a:ext uri="{FF2B5EF4-FFF2-40B4-BE49-F238E27FC236}">
                  <a16:creationId xmlns:a16="http://schemas.microsoft.com/office/drawing/2014/main" id="{FA627BC3-65DE-45AF-B4AA-635CB71C2CC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43338" y="2240174"/>
              <a:ext cx="475793" cy="90815"/>
            </a:xfrm>
            <a:custGeom>
              <a:avLst/>
              <a:gdLst>
                <a:gd name="T0" fmla="*/ 141 w 141"/>
                <a:gd name="T1" fmla="*/ 26 h 27"/>
                <a:gd name="T2" fmla="*/ 121 w 141"/>
                <a:gd name="T3" fmla="*/ 21 h 27"/>
                <a:gd name="T4" fmla="*/ 98 w 141"/>
                <a:gd name="T5" fmla="*/ 18 h 27"/>
                <a:gd name="T6" fmla="*/ 71 w 141"/>
                <a:gd name="T7" fmla="*/ 15 h 27"/>
                <a:gd name="T8" fmla="*/ 43 w 141"/>
                <a:gd name="T9" fmla="*/ 13 h 27"/>
                <a:gd name="T10" fmla="*/ 20 w 141"/>
                <a:gd name="T11" fmla="*/ 8 h 27"/>
                <a:gd name="T12" fmla="*/ 0 w 141"/>
                <a:gd name="T13" fmla="*/ 1 h 27"/>
                <a:gd name="T14" fmla="*/ 21 w 141"/>
                <a:gd name="T15" fmla="*/ 5 h 27"/>
                <a:gd name="T16" fmla="*/ 43 w 141"/>
                <a:gd name="T17" fmla="*/ 8 h 27"/>
                <a:gd name="T18" fmla="*/ 71 w 141"/>
                <a:gd name="T19" fmla="*/ 10 h 27"/>
                <a:gd name="T20" fmla="*/ 99 w 141"/>
                <a:gd name="T21" fmla="*/ 12 h 27"/>
                <a:gd name="T22" fmla="*/ 122 w 141"/>
                <a:gd name="T23" fmla="*/ 17 h 27"/>
                <a:gd name="T24" fmla="*/ 141 w 141"/>
                <a:gd name="T25" fmla="*/ 26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1" h="27">
                  <a:moveTo>
                    <a:pt x="141" y="26"/>
                  </a:moveTo>
                  <a:cubicBezTo>
                    <a:pt x="141" y="27"/>
                    <a:pt x="133" y="24"/>
                    <a:pt x="121" y="21"/>
                  </a:cubicBezTo>
                  <a:cubicBezTo>
                    <a:pt x="114" y="20"/>
                    <a:pt x="107" y="19"/>
                    <a:pt x="98" y="18"/>
                  </a:cubicBezTo>
                  <a:cubicBezTo>
                    <a:pt x="90" y="17"/>
                    <a:pt x="81" y="16"/>
                    <a:pt x="71" y="15"/>
                  </a:cubicBezTo>
                  <a:cubicBezTo>
                    <a:pt x="61" y="14"/>
                    <a:pt x="51" y="14"/>
                    <a:pt x="43" y="13"/>
                  </a:cubicBezTo>
                  <a:cubicBezTo>
                    <a:pt x="34" y="11"/>
                    <a:pt x="26" y="10"/>
                    <a:pt x="20" y="8"/>
                  </a:cubicBezTo>
                  <a:cubicBezTo>
                    <a:pt x="7" y="5"/>
                    <a:pt x="0" y="1"/>
                    <a:pt x="0" y="1"/>
                  </a:cubicBezTo>
                  <a:cubicBezTo>
                    <a:pt x="1" y="0"/>
                    <a:pt x="8" y="2"/>
                    <a:pt x="21" y="5"/>
                  </a:cubicBezTo>
                  <a:cubicBezTo>
                    <a:pt x="27" y="6"/>
                    <a:pt x="35" y="7"/>
                    <a:pt x="43" y="8"/>
                  </a:cubicBezTo>
                  <a:cubicBezTo>
                    <a:pt x="52" y="8"/>
                    <a:pt x="61" y="9"/>
                    <a:pt x="71" y="10"/>
                  </a:cubicBezTo>
                  <a:cubicBezTo>
                    <a:pt x="81" y="10"/>
                    <a:pt x="90" y="11"/>
                    <a:pt x="99" y="12"/>
                  </a:cubicBezTo>
                  <a:cubicBezTo>
                    <a:pt x="108" y="14"/>
                    <a:pt x="115" y="15"/>
                    <a:pt x="122" y="17"/>
                  </a:cubicBezTo>
                  <a:cubicBezTo>
                    <a:pt x="134" y="21"/>
                    <a:pt x="141" y="26"/>
                    <a:pt x="141" y="26"/>
                  </a:cubicBezTo>
                  <a:close/>
                </a:path>
              </a:pathLst>
            </a:custGeom>
            <a:solidFill>
              <a:srgbClr val="6F54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" name="Freeform 40">
              <a:extLst>
                <a:ext uri="{FF2B5EF4-FFF2-40B4-BE49-F238E27FC236}">
                  <a16:creationId xmlns:a16="http://schemas.microsoft.com/office/drawing/2014/main" id="{EEA65332-F534-4A7F-9E8C-BF589AFDF3DD}"/>
                </a:ext>
              </a:extLst>
            </p:cNvPr>
            <p:cNvSpPr>
              <a:spLocks/>
            </p:cNvSpPr>
            <p:nvPr/>
          </p:nvSpPr>
          <p:spPr bwMode="auto">
            <a:xfrm>
              <a:off x="9892609" y="1614337"/>
              <a:ext cx="1755106" cy="862747"/>
            </a:xfrm>
            <a:custGeom>
              <a:avLst/>
              <a:gdLst>
                <a:gd name="T0" fmla="*/ 64 w 519"/>
                <a:gd name="T1" fmla="*/ 50 h 256"/>
                <a:gd name="T2" fmla="*/ 137 w 519"/>
                <a:gd name="T3" fmla="*/ 53 h 256"/>
                <a:gd name="T4" fmla="*/ 209 w 519"/>
                <a:gd name="T5" fmla="*/ 54 h 256"/>
                <a:gd name="T6" fmla="*/ 327 w 519"/>
                <a:gd name="T7" fmla="*/ 0 h 256"/>
                <a:gd name="T8" fmla="*/ 380 w 519"/>
                <a:gd name="T9" fmla="*/ 12 h 256"/>
                <a:gd name="T10" fmla="*/ 446 w 519"/>
                <a:gd name="T11" fmla="*/ 20 h 256"/>
                <a:gd name="T12" fmla="*/ 504 w 519"/>
                <a:gd name="T13" fmla="*/ 51 h 256"/>
                <a:gd name="T14" fmla="*/ 499 w 519"/>
                <a:gd name="T15" fmla="*/ 126 h 256"/>
                <a:gd name="T16" fmla="*/ 433 w 519"/>
                <a:gd name="T17" fmla="*/ 168 h 256"/>
                <a:gd name="T18" fmla="*/ 381 w 519"/>
                <a:gd name="T19" fmla="*/ 187 h 256"/>
                <a:gd name="T20" fmla="*/ 340 w 519"/>
                <a:gd name="T21" fmla="*/ 226 h 256"/>
                <a:gd name="T22" fmla="*/ 210 w 519"/>
                <a:gd name="T23" fmla="*/ 219 h 256"/>
                <a:gd name="T24" fmla="*/ 181 w 519"/>
                <a:gd name="T25" fmla="*/ 198 h 256"/>
                <a:gd name="T26" fmla="*/ 38 w 519"/>
                <a:gd name="T27" fmla="*/ 167 h 256"/>
                <a:gd name="T28" fmla="*/ 64 w 519"/>
                <a:gd name="T29" fmla="*/ 50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19" h="256">
                  <a:moveTo>
                    <a:pt x="64" y="50"/>
                  </a:moveTo>
                  <a:cubicBezTo>
                    <a:pt x="88" y="45"/>
                    <a:pt x="113" y="49"/>
                    <a:pt x="137" y="53"/>
                  </a:cubicBezTo>
                  <a:cubicBezTo>
                    <a:pt x="161" y="57"/>
                    <a:pt x="185" y="61"/>
                    <a:pt x="209" y="54"/>
                  </a:cubicBezTo>
                  <a:cubicBezTo>
                    <a:pt x="251" y="43"/>
                    <a:pt x="283" y="0"/>
                    <a:pt x="327" y="0"/>
                  </a:cubicBezTo>
                  <a:cubicBezTo>
                    <a:pt x="345" y="0"/>
                    <a:pt x="362" y="8"/>
                    <a:pt x="380" y="12"/>
                  </a:cubicBezTo>
                  <a:cubicBezTo>
                    <a:pt x="401" y="17"/>
                    <a:pt x="424" y="17"/>
                    <a:pt x="446" y="20"/>
                  </a:cubicBezTo>
                  <a:cubicBezTo>
                    <a:pt x="468" y="24"/>
                    <a:pt x="491" y="33"/>
                    <a:pt x="504" y="51"/>
                  </a:cubicBezTo>
                  <a:cubicBezTo>
                    <a:pt x="519" y="74"/>
                    <a:pt x="514" y="105"/>
                    <a:pt x="499" y="126"/>
                  </a:cubicBezTo>
                  <a:cubicBezTo>
                    <a:pt x="483" y="148"/>
                    <a:pt x="458" y="161"/>
                    <a:pt x="433" y="168"/>
                  </a:cubicBezTo>
                  <a:cubicBezTo>
                    <a:pt x="415" y="174"/>
                    <a:pt x="396" y="177"/>
                    <a:pt x="381" y="187"/>
                  </a:cubicBezTo>
                  <a:cubicBezTo>
                    <a:pt x="365" y="197"/>
                    <a:pt x="355" y="214"/>
                    <a:pt x="340" y="226"/>
                  </a:cubicBezTo>
                  <a:cubicBezTo>
                    <a:pt x="304" y="256"/>
                    <a:pt x="247" y="247"/>
                    <a:pt x="210" y="219"/>
                  </a:cubicBezTo>
                  <a:cubicBezTo>
                    <a:pt x="200" y="212"/>
                    <a:pt x="191" y="204"/>
                    <a:pt x="181" y="198"/>
                  </a:cubicBezTo>
                  <a:cubicBezTo>
                    <a:pt x="138" y="177"/>
                    <a:pt x="75" y="205"/>
                    <a:pt x="38" y="167"/>
                  </a:cubicBezTo>
                  <a:cubicBezTo>
                    <a:pt x="0" y="128"/>
                    <a:pt x="6" y="62"/>
                    <a:pt x="64" y="50"/>
                  </a:cubicBezTo>
                  <a:close/>
                </a:path>
              </a:pathLst>
            </a:custGeom>
            <a:solidFill>
              <a:srgbClr val="6F54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4" name="Freeform 41">
              <a:extLst>
                <a:ext uri="{FF2B5EF4-FFF2-40B4-BE49-F238E27FC236}">
                  <a16:creationId xmlns:a16="http://schemas.microsoft.com/office/drawing/2014/main" id="{7210854B-9C6B-4617-A75B-C4279A372C4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72265" y="4269700"/>
              <a:ext cx="161888" cy="349442"/>
            </a:xfrm>
            <a:custGeom>
              <a:avLst/>
              <a:gdLst>
                <a:gd name="T0" fmla="*/ 0 w 48"/>
                <a:gd name="T1" fmla="*/ 19 h 104"/>
                <a:gd name="T2" fmla="*/ 44 w 48"/>
                <a:gd name="T3" fmla="*/ 88 h 104"/>
                <a:gd name="T4" fmla="*/ 44 w 48"/>
                <a:gd name="T5" fmla="*/ 29 h 104"/>
                <a:gd name="T6" fmla="*/ 26 w 48"/>
                <a:gd name="T7" fmla="*/ 0 h 104"/>
                <a:gd name="T8" fmla="*/ 0 w 48"/>
                <a:gd name="T9" fmla="*/ 19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104">
                  <a:moveTo>
                    <a:pt x="0" y="19"/>
                  </a:moveTo>
                  <a:cubicBezTo>
                    <a:pt x="0" y="19"/>
                    <a:pt x="39" y="104"/>
                    <a:pt x="44" y="88"/>
                  </a:cubicBezTo>
                  <a:cubicBezTo>
                    <a:pt x="48" y="72"/>
                    <a:pt x="47" y="34"/>
                    <a:pt x="44" y="29"/>
                  </a:cubicBezTo>
                  <a:cubicBezTo>
                    <a:pt x="42" y="24"/>
                    <a:pt x="26" y="0"/>
                    <a:pt x="26" y="0"/>
                  </a:cubicBezTo>
                  <a:lnTo>
                    <a:pt x="0" y="19"/>
                  </a:lnTo>
                  <a:close/>
                </a:path>
              </a:pathLst>
            </a:custGeom>
            <a:solidFill>
              <a:srgbClr val="F4B19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5" name="Freeform 42">
              <a:extLst>
                <a:ext uri="{FF2B5EF4-FFF2-40B4-BE49-F238E27FC236}">
                  <a16:creationId xmlns:a16="http://schemas.microsoft.com/office/drawing/2014/main" id="{E697F926-F1D5-47E1-9A12-927D02F729FE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08059" y="1833479"/>
              <a:ext cx="240858" cy="209270"/>
            </a:xfrm>
            <a:custGeom>
              <a:avLst/>
              <a:gdLst>
                <a:gd name="T0" fmla="*/ 9 w 71"/>
                <a:gd name="T1" fmla="*/ 55 h 62"/>
                <a:gd name="T2" fmla="*/ 14 w 71"/>
                <a:gd name="T3" fmla="*/ 62 h 62"/>
                <a:gd name="T4" fmla="*/ 43 w 71"/>
                <a:gd name="T5" fmla="*/ 47 h 62"/>
                <a:gd name="T6" fmla="*/ 70 w 71"/>
                <a:gd name="T7" fmla="*/ 43 h 62"/>
                <a:gd name="T8" fmla="*/ 44 w 71"/>
                <a:gd name="T9" fmla="*/ 39 h 62"/>
                <a:gd name="T10" fmla="*/ 70 w 71"/>
                <a:gd name="T11" fmla="*/ 27 h 62"/>
                <a:gd name="T12" fmla="*/ 37 w 71"/>
                <a:gd name="T13" fmla="*/ 36 h 62"/>
                <a:gd name="T14" fmla="*/ 64 w 71"/>
                <a:gd name="T15" fmla="*/ 13 h 62"/>
                <a:gd name="T16" fmla="*/ 28 w 71"/>
                <a:gd name="T17" fmla="*/ 27 h 62"/>
                <a:gd name="T18" fmla="*/ 51 w 71"/>
                <a:gd name="T19" fmla="*/ 2 h 62"/>
                <a:gd name="T20" fmla="*/ 10 w 71"/>
                <a:gd name="T21" fmla="*/ 28 h 62"/>
                <a:gd name="T22" fmla="*/ 0 w 71"/>
                <a:gd name="T23" fmla="*/ 15 h 62"/>
                <a:gd name="T24" fmla="*/ 1 w 71"/>
                <a:gd name="T25" fmla="*/ 49 h 62"/>
                <a:gd name="T26" fmla="*/ 9 w 71"/>
                <a:gd name="T27" fmla="*/ 55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1" h="62">
                  <a:moveTo>
                    <a:pt x="9" y="55"/>
                  </a:moveTo>
                  <a:cubicBezTo>
                    <a:pt x="12" y="60"/>
                    <a:pt x="10" y="55"/>
                    <a:pt x="14" y="62"/>
                  </a:cubicBezTo>
                  <a:cubicBezTo>
                    <a:pt x="31" y="61"/>
                    <a:pt x="43" y="47"/>
                    <a:pt x="43" y="47"/>
                  </a:cubicBezTo>
                  <a:cubicBezTo>
                    <a:pt x="43" y="47"/>
                    <a:pt x="70" y="47"/>
                    <a:pt x="70" y="43"/>
                  </a:cubicBezTo>
                  <a:cubicBezTo>
                    <a:pt x="70" y="38"/>
                    <a:pt x="44" y="39"/>
                    <a:pt x="44" y="39"/>
                  </a:cubicBezTo>
                  <a:cubicBezTo>
                    <a:pt x="44" y="39"/>
                    <a:pt x="71" y="31"/>
                    <a:pt x="70" y="27"/>
                  </a:cubicBezTo>
                  <a:cubicBezTo>
                    <a:pt x="68" y="22"/>
                    <a:pt x="37" y="36"/>
                    <a:pt x="37" y="36"/>
                  </a:cubicBezTo>
                  <a:cubicBezTo>
                    <a:pt x="37" y="36"/>
                    <a:pt x="68" y="16"/>
                    <a:pt x="64" y="13"/>
                  </a:cubicBezTo>
                  <a:cubicBezTo>
                    <a:pt x="59" y="10"/>
                    <a:pt x="28" y="27"/>
                    <a:pt x="28" y="27"/>
                  </a:cubicBezTo>
                  <a:cubicBezTo>
                    <a:pt x="28" y="27"/>
                    <a:pt x="55" y="5"/>
                    <a:pt x="51" y="2"/>
                  </a:cubicBezTo>
                  <a:cubicBezTo>
                    <a:pt x="47" y="0"/>
                    <a:pt x="10" y="28"/>
                    <a:pt x="10" y="28"/>
                  </a:cubicBezTo>
                  <a:cubicBezTo>
                    <a:pt x="11" y="14"/>
                    <a:pt x="0" y="15"/>
                    <a:pt x="0" y="15"/>
                  </a:cubicBezTo>
                  <a:cubicBezTo>
                    <a:pt x="1" y="49"/>
                    <a:pt x="1" y="49"/>
                    <a:pt x="1" y="49"/>
                  </a:cubicBezTo>
                  <a:cubicBezTo>
                    <a:pt x="1" y="49"/>
                    <a:pt x="7" y="53"/>
                    <a:pt x="9" y="55"/>
                  </a:cubicBezTo>
                  <a:close/>
                </a:path>
              </a:pathLst>
            </a:custGeom>
            <a:solidFill>
              <a:srgbClr val="FBC4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6" name="Freeform 43">
              <a:extLst>
                <a:ext uri="{FF2B5EF4-FFF2-40B4-BE49-F238E27FC236}">
                  <a16:creationId xmlns:a16="http://schemas.microsoft.com/office/drawing/2014/main" id="{D581793A-9DE1-4B85-BF80-182897D5D0BB}"/>
                </a:ext>
              </a:extLst>
            </p:cNvPr>
            <p:cNvSpPr>
              <a:spLocks/>
            </p:cNvSpPr>
            <p:nvPr/>
          </p:nvSpPr>
          <p:spPr bwMode="auto">
            <a:xfrm>
              <a:off x="9531322" y="1262921"/>
              <a:ext cx="248755" cy="240858"/>
            </a:xfrm>
            <a:custGeom>
              <a:avLst/>
              <a:gdLst>
                <a:gd name="T0" fmla="*/ 40 w 74"/>
                <a:gd name="T1" fmla="*/ 69 h 71"/>
                <a:gd name="T2" fmla="*/ 31 w 74"/>
                <a:gd name="T3" fmla="*/ 71 h 71"/>
                <a:gd name="T4" fmla="*/ 20 w 74"/>
                <a:gd name="T5" fmla="*/ 40 h 71"/>
                <a:gd name="T6" fmla="*/ 3 w 74"/>
                <a:gd name="T7" fmla="*/ 19 h 71"/>
                <a:gd name="T8" fmla="*/ 25 w 74"/>
                <a:gd name="T9" fmla="*/ 34 h 71"/>
                <a:gd name="T10" fmla="*/ 14 w 74"/>
                <a:gd name="T11" fmla="*/ 7 h 71"/>
                <a:gd name="T12" fmla="*/ 32 w 74"/>
                <a:gd name="T13" fmla="*/ 36 h 71"/>
                <a:gd name="T14" fmla="*/ 27 w 74"/>
                <a:gd name="T15" fmla="*/ 1 h 71"/>
                <a:gd name="T16" fmla="*/ 44 w 74"/>
                <a:gd name="T17" fmla="*/ 35 h 71"/>
                <a:gd name="T18" fmla="*/ 44 w 74"/>
                <a:gd name="T19" fmla="*/ 1 h 71"/>
                <a:gd name="T20" fmla="*/ 57 w 74"/>
                <a:gd name="T21" fmla="*/ 48 h 71"/>
                <a:gd name="T22" fmla="*/ 74 w 74"/>
                <a:gd name="T23" fmla="*/ 44 h 71"/>
                <a:gd name="T24" fmla="*/ 51 w 74"/>
                <a:gd name="T25" fmla="*/ 69 h 71"/>
                <a:gd name="T26" fmla="*/ 40 w 74"/>
                <a:gd name="T27" fmla="*/ 69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4" h="71">
                  <a:moveTo>
                    <a:pt x="40" y="69"/>
                  </a:moveTo>
                  <a:cubicBezTo>
                    <a:pt x="34" y="70"/>
                    <a:pt x="39" y="68"/>
                    <a:pt x="31" y="71"/>
                  </a:cubicBezTo>
                  <a:cubicBezTo>
                    <a:pt x="19" y="59"/>
                    <a:pt x="20" y="40"/>
                    <a:pt x="20" y="40"/>
                  </a:cubicBezTo>
                  <a:cubicBezTo>
                    <a:pt x="20" y="40"/>
                    <a:pt x="0" y="22"/>
                    <a:pt x="3" y="19"/>
                  </a:cubicBezTo>
                  <a:cubicBezTo>
                    <a:pt x="6" y="15"/>
                    <a:pt x="25" y="34"/>
                    <a:pt x="25" y="34"/>
                  </a:cubicBezTo>
                  <a:cubicBezTo>
                    <a:pt x="25" y="34"/>
                    <a:pt x="10" y="9"/>
                    <a:pt x="14" y="7"/>
                  </a:cubicBezTo>
                  <a:cubicBezTo>
                    <a:pt x="18" y="5"/>
                    <a:pt x="32" y="36"/>
                    <a:pt x="32" y="36"/>
                  </a:cubicBezTo>
                  <a:cubicBezTo>
                    <a:pt x="32" y="36"/>
                    <a:pt x="22" y="0"/>
                    <a:pt x="27" y="1"/>
                  </a:cubicBezTo>
                  <a:cubicBezTo>
                    <a:pt x="33" y="2"/>
                    <a:pt x="44" y="35"/>
                    <a:pt x="44" y="35"/>
                  </a:cubicBezTo>
                  <a:cubicBezTo>
                    <a:pt x="44" y="35"/>
                    <a:pt x="39" y="1"/>
                    <a:pt x="44" y="1"/>
                  </a:cubicBezTo>
                  <a:cubicBezTo>
                    <a:pt x="49" y="2"/>
                    <a:pt x="57" y="48"/>
                    <a:pt x="57" y="48"/>
                  </a:cubicBezTo>
                  <a:cubicBezTo>
                    <a:pt x="66" y="37"/>
                    <a:pt x="74" y="44"/>
                    <a:pt x="74" y="44"/>
                  </a:cubicBezTo>
                  <a:cubicBezTo>
                    <a:pt x="51" y="69"/>
                    <a:pt x="51" y="69"/>
                    <a:pt x="51" y="69"/>
                  </a:cubicBezTo>
                  <a:cubicBezTo>
                    <a:pt x="51" y="69"/>
                    <a:pt x="43" y="69"/>
                    <a:pt x="40" y="69"/>
                  </a:cubicBezTo>
                  <a:close/>
                </a:path>
              </a:pathLst>
            </a:custGeom>
            <a:solidFill>
              <a:srgbClr val="FBC4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7" name="Freeform 44">
              <a:extLst>
                <a:ext uri="{FF2B5EF4-FFF2-40B4-BE49-F238E27FC236}">
                  <a16:creationId xmlns:a16="http://schemas.microsoft.com/office/drawing/2014/main" id="{17038B6E-7EEC-4773-9402-AC8DFD29AEA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01192" y="1973650"/>
              <a:ext cx="276395" cy="388927"/>
            </a:xfrm>
            <a:custGeom>
              <a:avLst/>
              <a:gdLst>
                <a:gd name="T0" fmla="*/ 43 w 82"/>
                <a:gd name="T1" fmla="*/ 2 h 115"/>
                <a:gd name="T2" fmla="*/ 8 w 82"/>
                <a:gd name="T3" fmla="*/ 32 h 115"/>
                <a:gd name="T4" fmla="*/ 5 w 82"/>
                <a:gd name="T5" fmla="*/ 73 h 115"/>
                <a:gd name="T6" fmla="*/ 15 w 82"/>
                <a:gd name="T7" fmla="*/ 86 h 115"/>
                <a:gd name="T8" fmla="*/ 11 w 82"/>
                <a:gd name="T9" fmla="*/ 106 h 115"/>
                <a:gd name="T10" fmla="*/ 33 w 82"/>
                <a:gd name="T11" fmla="*/ 115 h 115"/>
                <a:gd name="T12" fmla="*/ 47 w 82"/>
                <a:gd name="T13" fmla="*/ 89 h 115"/>
                <a:gd name="T14" fmla="*/ 59 w 82"/>
                <a:gd name="T15" fmla="*/ 84 h 115"/>
                <a:gd name="T16" fmla="*/ 78 w 82"/>
                <a:gd name="T17" fmla="*/ 56 h 115"/>
                <a:gd name="T18" fmla="*/ 43 w 82"/>
                <a:gd name="T19" fmla="*/ 2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2" h="115">
                  <a:moveTo>
                    <a:pt x="43" y="2"/>
                  </a:moveTo>
                  <a:cubicBezTo>
                    <a:pt x="36" y="0"/>
                    <a:pt x="17" y="12"/>
                    <a:pt x="8" y="32"/>
                  </a:cubicBezTo>
                  <a:cubicBezTo>
                    <a:pt x="3" y="43"/>
                    <a:pt x="0" y="55"/>
                    <a:pt x="5" y="73"/>
                  </a:cubicBezTo>
                  <a:cubicBezTo>
                    <a:pt x="8" y="81"/>
                    <a:pt x="14" y="82"/>
                    <a:pt x="15" y="86"/>
                  </a:cubicBezTo>
                  <a:cubicBezTo>
                    <a:pt x="17" y="91"/>
                    <a:pt x="11" y="106"/>
                    <a:pt x="11" y="106"/>
                  </a:cubicBezTo>
                  <a:cubicBezTo>
                    <a:pt x="33" y="115"/>
                    <a:pt x="33" y="115"/>
                    <a:pt x="33" y="115"/>
                  </a:cubicBezTo>
                  <a:cubicBezTo>
                    <a:pt x="35" y="104"/>
                    <a:pt x="36" y="94"/>
                    <a:pt x="47" y="89"/>
                  </a:cubicBezTo>
                  <a:cubicBezTo>
                    <a:pt x="51" y="88"/>
                    <a:pt x="55" y="87"/>
                    <a:pt x="59" y="84"/>
                  </a:cubicBezTo>
                  <a:cubicBezTo>
                    <a:pt x="69" y="79"/>
                    <a:pt x="74" y="66"/>
                    <a:pt x="78" y="56"/>
                  </a:cubicBezTo>
                  <a:cubicBezTo>
                    <a:pt x="82" y="48"/>
                    <a:pt x="62" y="5"/>
                    <a:pt x="43" y="2"/>
                  </a:cubicBezTo>
                  <a:close/>
                </a:path>
              </a:pathLst>
            </a:custGeom>
            <a:solidFill>
              <a:srgbClr val="FBC4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8" name="Freeform 45">
              <a:extLst>
                <a:ext uri="{FF2B5EF4-FFF2-40B4-BE49-F238E27FC236}">
                  <a16:creationId xmlns:a16="http://schemas.microsoft.com/office/drawing/2014/main" id="{DFA631FC-E29B-4097-94F9-D58B7C98BBE5}"/>
                </a:ext>
              </a:extLst>
            </p:cNvPr>
            <p:cNvSpPr>
              <a:spLocks/>
            </p:cNvSpPr>
            <p:nvPr/>
          </p:nvSpPr>
          <p:spPr bwMode="auto">
            <a:xfrm>
              <a:off x="9574755" y="2925237"/>
              <a:ext cx="584377" cy="1415536"/>
            </a:xfrm>
            <a:custGeom>
              <a:avLst/>
              <a:gdLst>
                <a:gd name="T0" fmla="*/ 143 w 173"/>
                <a:gd name="T1" fmla="*/ 14 h 420"/>
                <a:gd name="T2" fmla="*/ 107 w 173"/>
                <a:gd name="T3" fmla="*/ 0 h 420"/>
                <a:gd name="T4" fmla="*/ 0 w 173"/>
                <a:gd name="T5" fmla="*/ 254 h 420"/>
                <a:gd name="T6" fmla="*/ 148 w 173"/>
                <a:gd name="T7" fmla="*/ 420 h 420"/>
                <a:gd name="T8" fmla="*/ 173 w 173"/>
                <a:gd name="T9" fmla="*/ 399 h 420"/>
                <a:gd name="T10" fmla="*/ 103 w 173"/>
                <a:gd name="T11" fmla="*/ 292 h 420"/>
                <a:gd name="T12" fmla="*/ 143 w 173"/>
                <a:gd name="T13" fmla="*/ 14 h 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3" h="420">
                  <a:moveTo>
                    <a:pt x="143" y="14"/>
                  </a:moveTo>
                  <a:cubicBezTo>
                    <a:pt x="107" y="0"/>
                    <a:pt x="107" y="0"/>
                    <a:pt x="107" y="0"/>
                  </a:cubicBezTo>
                  <a:cubicBezTo>
                    <a:pt x="107" y="0"/>
                    <a:pt x="0" y="199"/>
                    <a:pt x="0" y="254"/>
                  </a:cubicBezTo>
                  <a:cubicBezTo>
                    <a:pt x="1" y="310"/>
                    <a:pt x="148" y="420"/>
                    <a:pt x="148" y="420"/>
                  </a:cubicBezTo>
                  <a:cubicBezTo>
                    <a:pt x="173" y="399"/>
                    <a:pt x="173" y="399"/>
                    <a:pt x="173" y="399"/>
                  </a:cubicBezTo>
                  <a:cubicBezTo>
                    <a:pt x="173" y="399"/>
                    <a:pt x="127" y="320"/>
                    <a:pt x="103" y="292"/>
                  </a:cubicBezTo>
                  <a:cubicBezTo>
                    <a:pt x="79" y="264"/>
                    <a:pt x="143" y="14"/>
                    <a:pt x="143" y="14"/>
                  </a:cubicBezTo>
                  <a:close/>
                </a:path>
              </a:pathLst>
            </a:custGeom>
            <a:solidFill>
              <a:srgbClr val="F4B19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9" name="Freeform 46">
              <a:extLst>
                <a:ext uri="{FF2B5EF4-FFF2-40B4-BE49-F238E27FC236}">
                  <a16:creationId xmlns:a16="http://schemas.microsoft.com/office/drawing/2014/main" id="{7EB9E254-B5EE-4174-99BF-AE82329BFAA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91493" y="3588584"/>
              <a:ext cx="345493" cy="148069"/>
            </a:xfrm>
            <a:custGeom>
              <a:avLst/>
              <a:gdLst>
                <a:gd name="T0" fmla="*/ 22 w 102"/>
                <a:gd name="T1" fmla="*/ 44 h 44"/>
                <a:gd name="T2" fmla="*/ 86 w 102"/>
                <a:gd name="T3" fmla="*/ 3 h 44"/>
                <a:gd name="T4" fmla="*/ 27 w 102"/>
                <a:gd name="T5" fmla="*/ 7 h 44"/>
                <a:gd name="T6" fmla="*/ 0 w 102"/>
                <a:gd name="T7" fmla="*/ 28 h 44"/>
                <a:gd name="T8" fmla="*/ 22 w 102"/>
                <a:gd name="T9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44">
                  <a:moveTo>
                    <a:pt x="22" y="44"/>
                  </a:moveTo>
                  <a:cubicBezTo>
                    <a:pt x="22" y="44"/>
                    <a:pt x="102" y="6"/>
                    <a:pt x="86" y="3"/>
                  </a:cubicBezTo>
                  <a:cubicBezTo>
                    <a:pt x="70" y="0"/>
                    <a:pt x="32" y="4"/>
                    <a:pt x="27" y="7"/>
                  </a:cubicBezTo>
                  <a:cubicBezTo>
                    <a:pt x="22" y="10"/>
                    <a:pt x="0" y="28"/>
                    <a:pt x="0" y="28"/>
                  </a:cubicBezTo>
                  <a:lnTo>
                    <a:pt x="22" y="44"/>
                  </a:lnTo>
                  <a:close/>
                </a:path>
              </a:pathLst>
            </a:custGeom>
            <a:solidFill>
              <a:srgbClr val="FBC4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0" name="Freeform 47">
              <a:extLst>
                <a:ext uri="{FF2B5EF4-FFF2-40B4-BE49-F238E27FC236}">
                  <a16:creationId xmlns:a16="http://schemas.microsoft.com/office/drawing/2014/main" id="{B29EAA44-2BB2-45FE-928B-9453F76E58B4}"/>
                </a:ext>
              </a:extLst>
            </p:cNvPr>
            <p:cNvSpPr>
              <a:spLocks/>
            </p:cNvSpPr>
            <p:nvPr/>
          </p:nvSpPr>
          <p:spPr bwMode="auto">
            <a:xfrm>
              <a:off x="9807716" y="2968671"/>
              <a:ext cx="862746" cy="1135193"/>
            </a:xfrm>
            <a:custGeom>
              <a:avLst/>
              <a:gdLst>
                <a:gd name="T0" fmla="*/ 110 w 255"/>
                <a:gd name="T1" fmla="*/ 0 h 337"/>
                <a:gd name="T2" fmla="*/ 55 w 255"/>
                <a:gd name="T3" fmla="*/ 20 h 337"/>
                <a:gd name="T4" fmla="*/ 21 w 255"/>
                <a:gd name="T5" fmla="*/ 299 h 337"/>
                <a:gd name="T6" fmla="*/ 185 w 255"/>
                <a:gd name="T7" fmla="*/ 266 h 337"/>
                <a:gd name="T8" fmla="*/ 255 w 255"/>
                <a:gd name="T9" fmla="*/ 228 h 337"/>
                <a:gd name="T10" fmla="*/ 232 w 255"/>
                <a:gd name="T11" fmla="*/ 212 h 337"/>
                <a:gd name="T12" fmla="*/ 127 w 255"/>
                <a:gd name="T13" fmla="*/ 244 h 337"/>
                <a:gd name="T14" fmla="*/ 155 w 255"/>
                <a:gd name="T15" fmla="*/ 162 h 337"/>
                <a:gd name="T16" fmla="*/ 110 w 255"/>
                <a:gd name="T17" fmla="*/ 0 h 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5" h="337">
                  <a:moveTo>
                    <a:pt x="110" y="0"/>
                  </a:moveTo>
                  <a:cubicBezTo>
                    <a:pt x="55" y="20"/>
                    <a:pt x="55" y="20"/>
                    <a:pt x="55" y="20"/>
                  </a:cubicBezTo>
                  <a:cubicBezTo>
                    <a:pt x="55" y="20"/>
                    <a:pt x="0" y="261"/>
                    <a:pt x="21" y="299"/>
                  </a:cubicBezTo>
                  <a:cubicBezTo>
                    <a:pt x="42" y="337"/>
                    <a:pt x="101" y="312"/>
                    <a:pt x="185" y="266"/>
                  </a:cubicBezTo>
                  <a:cubicBezTo>
                    <a:pt x="255" y="228"/>
                    <a:pt x="255" y="228"/>
                    <a:pt x="255" y="228"/>
                  </a:cubicBezTo>
                  <a:cubicBezTo>
                    <a:pt x="232" y="212"/>
                    <a:pt x="232" y="212"/>
                    <a:pt x="232" y="212"/>
                  </a:cubicBezTo>
                  <a:cubicBezTo>
                    <a:pt x="232" y="212"/>
                    <a:pt x="150" y="228"/>
                    <a:pt x="127" y="244"/>
                  </a:cubicBezTo>
                  <a:cubicBezTo>
                    <a:pt x="127" y="244"/>
                    <a:pt x="139" y="210"/>
                    <a:pt x="155" y="162"/>
                  </a:cubicBezTo>
                  <a:cubicBezTo>
                    <a:pt x="171" y="114"/>
                    <a:pt x="182" y="65"/>
                    <a:pt x="110" y="0"/>
                  </a:cubicBezTo>
                  <a:close/>
                </a:path>
              </a:pathLst>
            </a:custGeom>
            <a:solidFill>
              <a:srgbClr val="FBC4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1" name="Freeform 48">
              <a:extLst>
                <a:ext uri="{FF2B5EF4-FFF2-40B4-BE49-F238E27FC236}">
                  <a16:creationId xmlns:a16="http://schemas.microsoft.com/office/drawing/2014/main" id="{88766CF8-0487-4235-ABAA-6147CF791ED7}"/>
                </a:ext>
              </a:extLst>
            </p:cNvPr>
            <p:cNvSpPr>
              <a:spLocks/>
            </p:cNvSpPr>
            <p:nvPr/>
          </p:nvSpPr>
          <p:spPr bwMode="auto">
            <a:xfrm>
              <a:off x="9949862" y="2319144"/>
              <a:ext cx="203347" cy="215194"/>
            </a:xfrm>
            <a:custGeom>
              <a:avLst/>
              <a:gdLst>
                <a:gd name="T0" fmla="*/ 0 w 60"/>
                <a:gd name="T1" fmla="*/ 28 h 64"/>
                <a:gd name="T2" fmla="*/ 22 w 60"/>
                <a:gd name="T3" fmla="*/ 0 h 64"/>
                <a:gd name="T4" fmla="*/ 60 w 60"/>
                <a:gd name="T5" fmla="*/ 22 h 64"/>
                <a:gd name="T6" fmla="*/ 31 w 60"/>
                <a:gd name="T7" fmla="*/ 64 h 64"/>
                <a:gd name="T8" fmla="*/ 0 w 60"/>
                <a:gd name="T9" fmla="*/ 2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0" h="64">
                  <a:moveTo>
                    <a:pt x="0" y="28"/>
                  </a:moveTo>
                  <a:cubicBezTo>
                    <a:pt x="0" y="12"/>
                    <a:pt x="6" y="0"/>
                    <a:pt x="22" y="0"/>
                  </a:cubicBezTo>
                  <a:cubicBezTo>
                    <a:pt x="38" y="0"/>
                    <a:pt x="60" y="6"/>
                    <a:pt x="60" y="22"/>
                  </a:cubicBezTo>
                  <a:cubicBezTo>
                    <a:pt x="60" y="38"/>
                    <a:pt x="47" y="64"/>
                    <a:pt x="31" y="64"/>
                  </a:cubicBezTo>
                  <a:cubicBezTo>
                    <a:pt x="15" y="64"/>
                    <a:pt x="0" y="44"/>
                    <a:pt x="0" y="28"/>
                  </a:cubicBezTo>
                  <a:close/>
                </a:path>
              </a:pathLst>
            </a:custGeom>
            <a:solidFill>
              <a:srgbClr val="FBC4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2" name="Freeform 49">
              <a:extLst>
                <a:ext uri="{FF2B5EF4-FFF2-40B4-BE49-F238E27FC236}">
                  <a16:creationId xmlns:a16="http://schemas.microsoft.com/office/drawing/2014/main" id="{9EC954C0-3841-453C-A9E2-FB7395947ED3}"/>
                </a:ext>
              </a:extLst>
            </p:cNvPr>
            <p:cNvSpPr>
              <a:spLocks/>
            </p:cNvSpPr>
            <p:nvPr/>
          </p:nvSpPr>
          <p:spPr bwMode="auto">
            <a:xfrm>
              <a:off x="9604369" y="1482063"/>
              <a:ext cx="388926" cy="1044378"/>
            </a:xfrm>
            <a:custGeom>
              <a:avLst/>
              <a:gdLst>
                <a:gd name="T0" fmla="*/ 115 w 115"/>
                <a:gd name="T1" fmla="*/ 246 h 310"/>
                <a:gd name="T2" fmla="*/ 55 w 115"/>
                <a:gd name="T3" fmla="*/ 139 h 310"/>
                <a:gd name="T4" fmla="*/ 28 w 115"/>
                <a:gd name="T5" fmla="*/ 0 h 310"/>
                <a:gd name="T6" fmla="*/ 9 w 115"/>
                <a:gd name="T7" fmla="*/ 6 h 310"/>
                <a:gd name="T8" fmla="*/ 9 w 115"/>
                <a:gd name="T9" fmla="*/ 141 h 310"/>
                <a:gd name="T10" fmla="*/ 76 w 115"/>
                <a:gd name="T11" fmla="*/ 310 h 310"/>
                <a:gd name="T12" fmla="*/ 115 w 115"/>
                <a:gd name="T13" fmla="*/ 246 h 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5" h="310">
                  <a:moveTo>
                    <a:pt x="115" y="246"/>
                  </a:moveTo>
                  <a:cubicBezTo>
                    <a:pt x="115" y="246"/>
                    <a:pt x="65" y="192"/>
                    <a:pt x="55" y="139"/>
                  </a:cubicBezTo>
                  <a:cubicBezTo>
                    <a:pt x="45" y="86"/>
                    <a:pt x="28" y="0"/>
                    <a:pt x="28" y="0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9" y="6"/>
                    <a:pt x="0" y="123"/>
                    <a:pt x="9" y="141"/>
                  </a:cubicBezTo>
                  <a:cubicBezTo>
                    <a:pt x="18" y="159"/>
                    <a:pt x="62" y="279"/>
                    <a:pt x="76" y="310"/>
                  </a:cubicBezTo>
                  <a:lnTo>
                    <a:pt x="115" y="246"/>
                  </a:lnTo>
                  <a:close/>
                </a:path>
              </a:pathLst>
            </a:custGeom>
            <a:solidFill>
              <a:srgbClr val="FBC4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" name="Freeform 50">
              <a:extLst>
                <a:ext uri="{FF2B5EF4-FFF2-40B4-BE49-F238E27FC236}">
                  <a16:creationId xmlns:a16="http://schemas.microsoft.com/office/drawing/2014/main" id="{E601BC53-811D-49E7-B29B-0BA156A1704C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76901" y="1991419"/>
              <a:ext cx="882488" cy="623862"/>
            </a:xfrm>
            <a:custGeom>
              <a:avLst/>
              <a:gdLst>
                <a:gd name="T0" fmla="*/ 0 w 261"/>
                <a:gd name="T1" fmla="*/ 137 h 185"/>
                <a:gd name="T2" fmla="*/ 67 w 261"/>
                <a:gd name="T3" fmla="*/ 97 h 185"/>
                <a:gd name="T4" fmla="*/ 249 w 261"/>
                <a:gd name="T5" fmla="*/ 0 h 185"/>
                <a:gd name="T6" fmla="*/ 261 w 261"/>
                <a:gd name="T7" fmla="*/ 14 h 185"/>
                <a:gd name="T8" fmla="*/ 159 w 261"/>
                <a:gd name="T9" fmla="*/ 102 h 185"/>
                <a:gd name="T10" fmla="*/ 33 w 261"/>
                <a:gd name="T11" fmla="*/ 171 h 185"/>
                <a:gd name="T12" fmla="*/ 0 w 261"/>
                <a:gd name="T13" fmla="*/ 137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1" h="185">
                  <a:moveTo>
                    <a:pt x="0" y="137"/>
                  </a:moveTo>
                  <a:cubicBezTo>
                    <a:pt x="0" y="137"/>
                    <a:pt x="4" y="120"/>
                    <a:pt x="67" y="97"/>
                  </a:cubicBezTo>
                  <a:cubicBezTo>
                    <a:pt x="130" y="75"/>
                    <a:pt x="249" y="0"/>
                    <a:pt x="249" y="0"/>
                  </a:cubicBezTo>
                  <a:cubicBezTo>
                    <a:pt x="261" y="14"/>
                    <a:pt x="261" y="14"/>
                    <a:pt x="261" y="14"/>
                  </a:cubicBezTo>
                  <a:cubicBezTo>
                    <a:pt x="261" y="14"/>
                    <a:pt x="196" y="89"/>
                    <a:pt x="159" y="102"/>
                  </a:cubicBezTo>
                  <a:cubicBezTo>
                    <a:pt x="121" y="115"/>
                    <a:pt x="41" y="167"/>
                    <a:pt x="33" y="171"/>
                  </a:cubicBezTo>
                  <a:cubicBezTo>
                    <a:pt x="20" y="177"/>
                    <a:pt x="20" y="185"/>
                    <a:pt x="0" y="137"/>
                  </a:cubicBezTo>
                  <a:close/>
                </a:path>
              </a:pathLst>
            </a:custGeom>
            <a:solidFill>
              <a:srgbClr val="FBC4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" name="Freeform 51">
              <a:extLst>
                <a:ext uri="{FF2B5EF4-FFF2-40B4-BE49-F238E27FC236}">
                  <a16:creationId xmlns:a16="http://schemas.microsoft.com/office/drawing/2014/main" id="{F5487ECE-0F83-4644-87F7-3B1564C31BD3}"/>
                </a:ext>
              </a:extLst>
            </p:cNvPr>
            <p:cNvSpPr>
              <a:spLocks/>
            </p:cNvSpPr>
            <p:nvPr/>
          </p:nvSpPr>
          <p:spPr bwMode="auto">
            <a:xfrm>
              <a:off x="9821537" y="2311247"/>
              <a:ext cx="493562" cy="752189"/>
            </a:xfrm>
            <a:custGeom>
              <a:avLst/>
              <a:gdLst>
                <a:gd name="T0" fmla="*/ 51 w 146"/>
                <a:gd name="T1" fmla="*/ 0 h 223"/>
                <a:gd name="T2" fmla="*/ 0 w 146"/>
                <a:gd name="T3" fmla="*/ 94 h 223"/>
                <a:gd name="T4" fmla="*/ 12 w 146"/>
                <a:gd name="T5" fmla="*/ 218 h 223"/>
                <a:gd name="T6" fmla="*/ 56 w 146"/>
                <a:gd name="T7" fmla="*/ 218 h 223"/>
                <a:gd name="T8" fmla="*/ 106 w 146"/>
                <a:gd name="T9" fmla="*/ 195 h 223"/>
                <a:gd name="T10" fmla="*/ 146 w 146"/>
                <a:gd name="T11" fmla="*/ 75 h 223"/>
                <a:gd name="T12" fmla="*/ 141 w 146"/>
                <a:gd name="T13" fmla="*/ 19 h 223"/>
                <a:gd name="T14" fmla="*/ 87 w 146"/>
                <a:gd name="T15" fmla="*/ 8 h 223"/>
                <a:gd name="T16" fmla="*/ 46 w 146"/>
                <a:gd name="T17" fmla="*/ 50 h 223"/>
                <a:gd name="T18" fmla="*/ 62 w 146"/>
                <a:gd name="T19" fmla="*/ 2 h 223"/>
                <a:gd name="T20" fmla="*/ 51 w 146"/>
                <a:gd name="T21" fmla="*/ 0 h 2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6" h="223">
                  <a:moveTo>
                    <a:pt x="51" y="0"/>
                  </a:moveTo>
                  <a:cubicBezTo>
                    <a:pt x="51" y="0"/>
                    <a:pt x="0" y="16"/>
                    <a:pt x="0" y="94"/>
                  </a:cubicBezTo>
                  <a:cubicBezTo>
                    <a:pt x="0" y="94"/>
                    <a:pt x="0" y="199"/>
                    <a:pt x="12" y="218"/>
                  </a:cubicBezTo>
                  <a:cubicBezTo>
                    <a:pt x="12" y="218"/>
                    <a:pt x="32" y="223"/>
                    <a:pt x="56" y="218"/>
                  </a:cubicBezTo>
                  <a:cubicBezTo>
                    <a:pt x="81" y="213"/>
                    <a:pt x="106" y="195"/>
                    <a:pt x="106" y="195"/>
                  </a:cubicBezTo>
                  <a:cubicBezTo>
                    <a:pt x="146" y="75"/>
                    <a:pt x="146" y="75"/>
                    <a:pt x="146" y="75"/>
                  </a:cubicBezTo>
                  <a:cubicBezTo>
                    <a:pt x="141" y="19"/>
                    <a:pt x="141" y="19"/>
                    <a:pt x="141" y="19"/>
                  </a:cubicBezTo>
                  <a:cubicBezTo>
                    <a:pt x="87" y="8"/>
                    <a:pt x="87" y="8"/>
                    <a:pt x="87" y="8"/>
                  </a:cubicBezTo>
                  <a:cubicBezTo>
                    <a:pt x="87" y="8"/>
                    <a:pt x="102" y="81"/>
                    <a:pt x="46" y="50"/>
                  </a:cubicBezTo>
                  <a:cubicBezTo>
                    <a:pt x="35" y="44"/>
                    <a:pt x="62" y="2"/>
                    <a:pt x="62" y="2"/>
                  </a:cubicBezTo>
                  <a:lnTo>
                    <a:pt x="5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5" name="Freeform 52">
              <a:extLst>
                <a:ext uri="{FF2B5EF4-FFF2-40B4-BE49-F238E27FC236}">
                  <a16:creationId xmlns:a16="http://schemas.microsoft.com/office/drawing/2014/main" id="{F70918A4-4B07-4BCB-834E-9AA82EE15316}"/>
                </a:ext>
              </a:extLst>
            </p:cNvPr>
            <p:cNvSpPr>
              <a:spLocks/>
            </p:cNvSpPr>
            <p:nvPr/>
          </p:nvSpPr>
          <p:spPr bwMode="auto">
            <a:xfrm>
              <a:off x="9764283" y="2204638"/>
              <a:ext cx="266523" cy="319828"/>
            </a:xfrm>
            <a:custGeom>
              <a:avLst/>
              <a:gdLst>
                <a:gd name="T0" fmla="*/ 25 w 79"/>
                <a:gd name="T1" fmla="*/ 95 h 95"/>
                <a:gd name="T2" fmla="*/ 0 w 79"/>
                <a:gd name="T3" fmla="*/ 43 h 95"/>
                <a:gd name="T4" fmla="*/ 50 w 79"/>
                <a:gd name="T5" fmla="*/ 0 h 95"/>
                <a:gd name="T6" fmla="*/ 59 w 79"/>
                <a:gd name="T7" fmla="*/ 22 h 95"/>
                <a:gd name="T8" fmla="*/ 79 w 79"/>
                <a:gd name="T9" fmla="*/ 34 h 95"/>
                <a:gd name="T10" fmla="*/ 25 w 79"/>
                <a:gd name="T11" fmla="*/ 95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95">
                  <a:moveTo>
                    <a:pt x="25" y="95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4" y="11"/>
                    <a:pt x="50" y="0"/>
                  </a:cubicBezTo>
                  <a:cubicBezTo>
                    <a:pt x="50" y="0"/>
                    <a:pt x="54" y="16"/>
                    <a:pt x="59" y="22"/>
                  </a:cubicBezTo>
                  <a:cubicBezTo>
                    <a:pt x="64" y="28"/>
                    <a:pt x="79" y="34"/>
                    <a:pt x="79" y="34"/>
                  </a:cubicBezTo>
                  <a:lnTo>
                    <a:pt x="25" y="95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6" name="Freeform 53">
              <a:extLst>
                <a:ext uri="{FF2B5EF4-FFF2-40B4-BE49-F238E27FC236}">
                  <a16:creationId xmlns:a16="http://schemas.microsoft.com/office/drawing/2014/main" id="{2571E360-8B89-4D9E-8CB4-5680DCE154A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09777" y="2329015"/>
              <a:ext cx="375107" cy="266524"/>
            </a:xfrm>
            <a:custGeom>
              <a:avLst/>
              <a:gdLst>
                <a:gd name="T0" fmla="*/ 18 w 111"/>
                <a:gd name="T1" fmla="*/ 79 h 79"/>
                <a:gd name="T2" fmla="*/ 97 w 111"/>
                <a:gd name="T3" fmla="*/ 62 h 79"/>
                <a:gd name="T4" fmla="*/ 78 w 111"/>
                <a:gd name="T5" fmla="*/ 0 h 79"/>
                <a:gd name="T6" fmla="*/ 8 w 111"/>
                <a:gd name="T7" fmla="*/ 4 h 79"/>
                <a:gd name="T8" fmla="*/ 6 w 111"/>
                <a:gd name="T9" fmla="*/ 11 h 79"/>
                <a:gd name="T10" fmla="*/ 18 w 111"/>
                <a:gd name="T11" fmla="*/ 7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1" h="79">
                  <a:moveTo>
                    <a:pt x="18" y="79"/>
                  </a:moveTo>
                  <a:cubicBezTo>
                    <a:pt x="97" y="62"/>
                    <a:pt x="97" y="62"/>
                    <a:pt x="97" y="62"/>
                  </a:cubicBezTo>
                  <a:cubicBezTo>
                    <a:pt x="97" y="62"/>
                    <a:pt x="111" y="34"/>
                    <a:pt x="78" y="0"/>
                  </a:cubicBezTo>
                  <a:cubicBezTo>
                    <a:pt x="78" y="0"/>
                    <a:pt x="16" y="3"/>
                    <a:pt x="8" y="4"/>
                  </a:cubicBezTo>
                  <a:cubicBezTo>
                    <a:pt x="0" y="5"/>
                    <a:pt x="6" y="11"/>
                    <a:pt x="6" y="11"/>
                  </a:cubicBezTo>
                  <a:lnTo>
                    <a:pt x="18" y="79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7" name="Freeform 54">
              <a:extLst>
                <a:ext uri="{FF2B5EF4-FFF2-40B4-BE49-F238E27FC236}">
                  <a16:creationId xmlns:a16="http://schemas.microsoft.com/office/drawing/2014/main" id="{8A78733D-BFDF-4AE7-9E77-E665C26E5CFD}"/>
                </a:ext>
              </a:extLst>
            </p:cNvPr>
            <p:cNvSpPr>
              <a:spLocks/>
            </p:cNvSpPr>
            <p:nvPr/>
          </p:nvSpPr>
          <p:spPr bwMode="auto">
            <a:xfrm>
              <a:off x="9566858" y="2905495"/>
              <a:ext cx="1052273" cy="949614"/>
            </a:xfrm>
            <a:custGeom>
              <a:avLst/>
              <a:gdLst>
                <a:gd name="T0" fmla="*/ 87 w 311"/>
                <a:gd name="T1" fmla="*/ 17 h 282"/>
                <a:gd name="T2" fmla="*/ 0 w 311"/>
                <a:gd name="T3" fmla="*/ 181 h 282"/>
                <a:gd name="T4" fmla="*/ 311 w 311"/>
                <a:gd name="T5" fmla="*/ 160 h 282"/>
                <a:gd name="T6" fmla="*/ 181 w 311"/>
                <a:gd name="T7" fmla="*/ 10 h 282"/>
                <a:gd name="T8" fmla="*/ 181 w 311"/>
                <a:gd name="T9" fmla="*/ 10 h 282"/>
                <a:gd name="T10" fmla="*/ 147 w 311"/>
                <a:gd name="T11" fmla="*/ 0 h 282"/>
                <a:gd name="T12" fmla="*/ 89 w 311"/>
                <a:gd name="T13" fmla="*/ 16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11" h="282">
                  <a:moveTo>
                    <a:pt x="87" y="17"/>
                  </a:moveTo>
                  <a:cubicBezTo>
                    <a:pt x="87" y="17"/>
                    <a:pt x="12" y="156"/>
                    <a:pt x="0" y="181"/>
                  </a:cubicBezTo>
                  <a:cubicBezTo>
                    <a:pt x="0" y="181"/>
                    <a:pt x="221" y="282"/>
                    <a:pt x="311" y="160"/>
                  </a:cubicBezTo>
                  <a:cubicBezTo>
                    <a:pt x="311" y="160"/>
                    <a:pt x="260" y="51"/>
                    <a:pt x="181" y="10"/>
                  </a:cubicBezTo>
                  <a:cubicBezTo>
                    <a:pt x="181" y="10"/>
                    <a:pt x="181" y="10"/>
                    <a:pt x="181" y="10"/>
                  </a:cubicBezTo>
                  <a:cubicBezTo>
                    <a:pt x="147" y="0"/>
                    <a:pt x="147" y="0"/>
                    <a:pt x="147" y="0"/>
                  </a:cubicBezTo>
                  <a:cubicBezTo>
                    <a:pt x="89" y="16"/>
                    <a:pt x="89" y="16"/>
                    <a:pt x="89" y="16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8" name="Freeform 55">
              <a:extLst>
                <a:ext uri="{FF2B5EF4-FFF2-40B4-BE49-F238E27FC236}">
                  <a16:creationId xmlns:a16="http://schemas.microsoft.com/office/drawing/2014/main" id="{C22CADF0-6957-4F1B-A979-65F81BD8F7A4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38102" y="2129616"/>
              <a:ext cx="82918" cy="67124"/>
            </a:xfrm>
            <a:custGeom>
              <a:avLst/>
              <a:gdLst>
                <a:gd name="T0" fmla="*/ 5 w 25"/>
                <a:gd name="T1" fmla="*/ 8 h 20"/>
                <a:gd name="T2" fmla="*/ 19 w 25"/>
                <a:gd name="T3" fmla="*/ 6 h 20"/>
                <a:gd name="T4" fmla="*/ 0 w 25"/>
                <a:gd name="T5" fmla="*/ 20 h 20"/>
                <a:gd name="T6" fmla="*/ 5 w 25"/>
                <a:gd name="T7" fmla="*/ 8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20">
                  <a:moveTo>
                    <a:pt x="5" y="8"/>
                  </a:moveTo>
                  <a:cubicBezTo>
                    <a:pt x="5" y="8"/>
                    <a:pt x="14" y="0"/>
                    <a:pt x="19" y="6"/>
                  </a:cubicBezTo>
                  <a:cubicBezTo>
                    <a:pt x="25" y="11"/>
                    <a:pt x="0" y="20"/>
                    <a:pt x="0" y="20"/>
                  </a:cubicBezTo>
                  <a:lnTo>
                    <a:pt x="5" y="8"/>
                  </a:lnTo>
                  <a:close/>
                </a:path>
              </a:pathLst>
            </a:custGeom>
            <a:solidFill>
              <a:srgbClr val="FBC4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" name="Freeform 56">
              <a:extLst>
                <a:ext uri="{FF2B5EF4-FFF2-40B4-BE49-F238E27FC236}">
                  <a16:creationId xmlns:a16="http://schemas.microsoft.com/office/drawing/2014/main" id="{B3BFB42A-A4D9-467D-A6DB-49075E357CF4}"/>
                </a:ext>
              </a:extLst>
            </p:cNvPr>
            <p:cNvSpPr>
              <a:spLocks/>
            </p:cNvSpPr>
            <p:nvPr/>
          </p:nvSpPr>
          <p:spPr bwMode="auto">
            <a:xfrm>
              <a:off x="9977501" y="1728843"/>
              <a:ext cx="807467" cy="152018"/>
            </a:xfrm>
            <a:custGeom>
              <a:avLst/>
              <a:gdLst>
                <a:gd name="T0" fmla="*/ 239 w 239"/>
                <a:gd name="T1" fmla="*/ 10 h 45"/>
                <a:gd name="T2" fmla="*/ 230 w 239"/>
                <a:gd name="T3" fmla="*/ 14 h 45"/>
                <a:gd name="T4" fmla="*/ 202 w 239"/>
                <a:gd name="T5" fmla="*/ 17 h 45"/>
                <a:gd name="T6" fmla="*/ 162 w 239"/>
                <a:gd name="T7" fmla="*/ 14 h 45"/>
                <a:gd name="T8" fmla="*/ 113 w 239"/>
                <a:gd name="T9" fmla="*/ 7 h 45"/>
                <a:gd name="T10" fmla="*/ 64 w 239"/>
                <a:gd name="T11" fmla="*/ 7 h 45"/>
                <a:gd name="T12" fmla="*/ 27 w 239"/>
                <a:gd name="T13" fmla="*/ 20 h 45"/>
                <a:gd name="T14" fmla="*/ 7 w 239"/>
                <a:gd name="T15" fmla="*/ 37 h 45"/>
                <a:gd name="T16" fmla="*/ 0 w 239"/>
                <a:gd name="T17" fmla="*/ 44 h 45"/>
                <a:gd name="T18" fmla="*/ 5 w 239"/>
                <a:gd name="T19" fmla="*/ 35 h 45"/>
                <a:gd name="T20" fmla="*/ 25 w 239"/>
                <a:gd name="T21" fmla="*/ 17 h 45"/>
                <a:gd name="T22" fmla="*/ 64 w 239"/>
                <a:gd name="T23" fmla="*/ 2 h 45"/>
                <a:gd name="T24" fmla="*/ 114 w 239"/>
                <a:gd name="T25" fmla="*/ 2 h 45"/>
                <a:gd name="T26" fmla="*/ 163 w 239"/>
                <a:gd name="T27" fmla="*/ 9 h 45"/>
                <a:gd name="T28" fmla="*/ 202 w 239"/>
                <a:gd name="T29" fmla="*/ 13 h 45"/>
                <a:gd name="T30" fmla="*/ 239 w 239"/>
                <a:gd name="T31" fmla="*/ 1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39" h="45">
                  <a:moveTo>
                    <a:pt x="239" y="10"/>
                  </a:moveTo>
                  <a:cubicBezTo>
                    <a:pt x="239" y="11"/>
                    <a:pt x="236" y="12"/>
                    <a:pt x="230" y="14"/>
                  </a:cubicBezTo>
                  <a:cubicBezTo>
                    <a:pt x="223" y="15"/>
                    <a:pt x="214" y="17"/>
                    <a:pt x="202" y="17"/>
                  </a:cubicBezTo>
                  <a:cubicBezTo>
                    <a:pt x="191" y="17"/>
                    <a:pt x="177" y="16"/>
                    <a:pt x="162" y="14"/>
                  </a:cubicBezTo>
                  <a:cubicBezTo>
                    <a:pt x="147" y="12"/>
                    <a:pt x="130" y="9"/>
                    <a:pt x="113" y="7"/>
                  </a:cubicBezTo>
                  <a:cubicBezTo>
                    <a:pt x="96" y="5"/>
                    <a:pt x="79" y="5"/>
                    <a:pt x="64" y="7"/>
                  </a:cubicBezTo>
                  <a:cubicBezTo>
                    <a:pt x="50" y="10"/>
                    <a:pt x="37" y="14"/>
                    <a:pt x="27" y="20"/>
                  </a:cubicBezTo>
                  <a:cubicBezTo>
                    <a:pt x="18" y="26"/>
                    <a:pt x="11" y="32"/>
                    <a:pt x="7" y="37"/>
                  </a:cubicBezTo>
                  <a:cubicBezTo>
                    <a:pt x="3" y="42"/>
                    <a:pt x="1" y="45"/>
                    <a:pt x="0" y="44"/>
                  </a:cubicBezTo>
                  <a:cubicBezTo>
                    <a:pt x="0" y="44"/>
                    <a:pt x="1" y="41"/>
                    <a:pt x="5" y="35"/>
                  </a:cubicBezTo>
                  <a:cubicBezTo>
                    <a:pt x="9" y="30"/>
                    <a:pt x="15" y="23"/>
                    <a:pt x="25" y="17"/>
                  </a:cubicBezTo>
                  <a:cubicBezTo>
                    <a:pt x="35" y="10"/>
                    <a:pt x="48" y="5"/>
                    <a:pt x="64" y="2"/>
                  </a:cubicBezTo>
                  <a:cubicBezTo>
                    <a:pt x="79" y="0"/>
                    <a:pt x="96" y="0"/>
                    <a:pt x="114" y="2"/>
                  </a:cubicBezTo>
                  <a:cubicBezTo>
                    <a:pt x="131" y="4"/>
                    <a:pt x="148" y="7"/>
                    <a:pt x="163" y="9"/>
                  </a:cubicBezTo>
                  <a:cubicBezTo>
                    <a:pt x="177" y="11"/>
                    <a:pt x="191" y="13"/>
                    <a:pt x="202" y="13"/>
                  </a:cubicBezTo>
                  <a:cubicBezTo>
                    <a:pt x="225" y="14"/>
                    <a:pt x="239" y="9"/>
                    <a:pt x="239" y="10"/>
                  </a:cubicBezTo>
                  <a:close/>
                </a:path>
              </a:pathLst>
            </a:custGeom>
            <a:solidFill>
              <a:srgbClr val="6F54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0" name="Freeform 57">
              <a:extLst>
                <a:ext uri="{FF2B5EF4-FFF2-40B4-BE49-F238E27FC236}">
                  <a16:creationId xmlns:a16="http://schemas.microsoft.com/office/drawing/2014/main" id="{BF61B72D-15F1-43A5-948B-8671F3A844C4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72265" y="2068414"/>
              <a:ext cx="73047" cy="75021"/>
            </a:xfrm>
            <a:custGeom>
              <a:avLst/>
              <a:gdLst>
                <a:gd name="T0" fmla="*/ 11 w 22"/>
                <a:gd name="T1" fmla="*/ 21 h 22"/>
                <a:gd name="T2" fmla="*/ 5 w 22"/>
                <a:gd name="T3" fmla="*/ 21 h 22"/>
                <a:gd name="T4" fmla="*/ 2 w 22"/>
                <a:gd name="T5" fmla="*/ 19 h 22"/>
                <a:gd name="T6" fmla="*/ 0 w 22"/>
                <a:gd name="T7" fmla="*/ 17 h 22"/>
                <a:gd name="T8" fmla="*/ 0 w 22"/>
                <a:gd name="T9" fmla="*/ 14 h 22"/>
                <a:gd name="T10" fmla="*/ 1 w 22"/>
                <a:gd name="T11" fmla="*/ 13 h 22"/>
                <a:gd name="T12" fmla="*/ 2 w 22"/>
                <a:gd name="T13" fmla="*/ 13 h 22"/>
                <a:gd name="T14" fmla="*/ 3 w 22"/>
                <a:gd name="T15" fmla="*/ 14 h 22"/>
                <a:gd name="T16" fmla="*/ 5 w 22"/>
                <a:gd name="T17" fmla="*/ 14 h 22"/>
                <a:gd name="T18" fmla="*/ 9 w 22"/>
                <a:gd name="T19" fmla="*/ 13 h 22"/>
                <a:gd name="T20" fmla="*/ 19 w 22"/>
                <a:gd name="T21" fmla="*/ 5 h 22"/>
                <a:gd name="T22" fmla="*/ 21 w 22"/>
                <a:gd name="T23" fmla="*/ 0 h 22"/>
                <a:gd name="T24" fmla="*/ 21 w 22"/>
                <a:gd name="T25" fmla="*/ 6 h 22"/>
                <a:gd name="T26" fmla="*/ 17 w 22"/>
                <a:gd name="T27" fmla="*/ 12 h 22"/>
                <a:gd name="T28" fmla="*/ 9 w 22"/>
                <a:gd name="T29" fmla="*/ 16 h 22"/>
                <a:gd name="T30" fmla="*/ 5 w 22"/>
                <a:gd name="T31" fmla="*/ 17 h 22"/>
                <a:gd name="T32" fmla="*/ 3 w 22"/>
                <a:gd name="T33" fmla="*/ 16 h 22"/>
                <a:gd name="T34" fmla="*/ 3 w 22"/>
                <a:gd name="T35" fmla="*/ 16 h 22"/>
                <a:gd name="T36" fmla="*/ 3 w 22"/>
                <a:gd name="T37" fmla="*/ 16 h 22"/>
                <a:gd name="T38" fmla="*/ 3 w 22"/>
                <a:gd name="T39" fmla="*/ 17 h 22"/>
                <a:gd name="T40" fmla="*/ 5 w 22"/>
                <a:gd name="T41" fmla="*/ 19 h 22"/>
                <a:gd name="T42" fmla="*/ 11 w 22"/>
                <a:gd name="T43" fmla="*/ 21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2" h="22">
                  <a:moveTo>
                    <a:pt x="11" y="21"/>
                  </a:moveTo>
                  <a:cubicBezTo>
                    <a:pt x="11" y="22"/>
                    <a:pt x="8" y="22"/>
                    <a:pt x="5" y="21"/>
                  </a:cubicBezTo>
                  <a:cubicBezTo>
                    <a:pt x="4" y="20"/>
                    <a:pt x="3" y="20"/>
                    <a:pt x="2" y="19"/>
                  </a:cubicBezTo>
                  <a:cubicBezTo>
                    <a:pt x="1" y="19"/>
                    <a:pt x="1" y="18"/>
                    <a:pt x="0" y="17"/>
                  </a:cubicBezTo>
                  <a:cubicBezTo>
                    <a:pt x="0" y="16"/>
                    <a:pt x="0" y="15"/>
                    <a:pt x="0" y="14"/>
                  </a:cubicBezTo>
                  <a:cubicBezTo>
                    <a:pt x="1" y="14"/>
                    <a:pt x="1" y="13"/>
                    <a:pt x="1" y="13"/>
                  </a:cubicBezTo>
                  <a:cubicBezTo>
                    <a:pt x="2" y="13"/>
                    <a:pt x="2" y="13"/>
                    <a:pt x="2" y="13"/>
                  </a:cubicBezTo>
                  <a:cubicBezTo>
                    <a:pt x="2" y="13"/>
                    <a:pt x="3" y="14"/>
                    <a:pt x="3" y="14"/>
                  </a:cubicBezTo>
                  <a:cubicBezTo>
                    <a:pt x="4" y="14"/>
                    <a:pt x="4" y="14"/>
                    <a:pt x="5" y="14"/>
                  </a:cubicBezTo>
                  <a:cubicBezTo>
                    <a:pt x="6" y="14"/>
                    <a:pt x="8" y="14"/>
                    <a:pt x="9" y="13"/>
                  </a:cubicBezTo>
                  <a:cubicBezTo>
                    <a:pt x="14" y="12"/>
                    <a:pt x="18" y="9"/>
                    <a:pt x="19" y="5"/>
                  </a:cubicBezTo>
                  <a:cubicBezTo>
                    <a:pt x="21" y="2"/>
                    <a:pt x="21" y="0"/>
                    <a:pt x="21" y="0"/>
                  </a:cubicBezTo>
                  <a:cubicBezTo>
                    <a:pt x="22" y="0"/>
                    <a:pt x="22" y="2"/>
                    <a:pt x="21" y="6"/>
                  </a:cubicBezTo>
                  <a:cubicBezTo>
                    <a:pt x="20" y="8"/>
                    <a:pt x="19" y="10"/>
                    <a:pt x="17" y="12"/>
                  </a:cubicBezTo>
                  <a:cubicBezTo>
                    <a:pt x="15" y="14"/>
                    <a:pt x="12" y="15"/>
                    <a:pt x="9" y="16"/>
                  </a:cubicBezTo>
                  <a:cubicBezTo>
                    <a:pt x="8" y="16"/>
                    <a:pt x="6" y="17"/>
                    <a:pt x="5" y="17"/>
                  </a:cubicBezTo>
                  <a:cubicBezTo>
                    <a:pt x="4" y="16"/>
                    <a:pt x="3" y="16"/>
                    <a:pt x="3" y="16"/>
                  </a:cubicBezTo>
                  <a:cubicBezTo>
                    <a:pt x="3" y="16"/>
                    <a:pt x="3" y="16"/>
                    <a:pt x="3" y="16"/>
                  </a:cubicBezTo>
                  <a:cubicBezTo>
                    <a:pt x="3" y="16"/>
                    <a:pt x="3" y="16"/>
                    <a:pt x="3" y="16"/>
                  </a:cubicBezTo>
                  <a:cubicBezTo>
                    <a:pt x="3" y="17"/>
                    <a:pt x="3" y="17"/>
                    <a:pt x="3" y="17"/>
                  </a:cubicBezTo>
                  <a:cubicBezTo>
                    <a:pt x="4" y="18"/>
                    <a:pt x="5" y="18"/>
                    <a:pt x="5" y="19"/>
                  </a:cubicBezTo>
                  <a:cubicBezTo>
                    <a:pt x="9" y="20"/>
                    <a:pt x="11" y="21"/>
                    <a:pt x="11" y="21"/>
                  </a:cubicBezTo>
                  <a:close/>
                </a:path>
              </a:pathLst>
            </a:custGeom>
            <a:solidFill>
              <a:srgbClr val="F47A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" name="Freeform 58">
              <a:extLst>
                <a:ext uri="{FF2B5EF4-FFF2-40B4-BE49-F238E27FC236}">
                  <a16:creationId xmlns:a16="http://schemas.microsoft.com/office/drawing/2014/main" id="{F84FE80C-D9A7-4B8E-A870-4AD63D41936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48574" y="2143435"/>
              <a:ext cx="96738" cy="100687"/>
            </a:xfrm>
            <a:custGeom>
              <a:avLst/>
              <a:gdLst>
                <a:gd name="T0" fmla="*/ 0 w 29"/>
                <a:gd name="T1" fmla="*/ 0 h 30"/>
                <a:gd name="T2" fmla="*/ 29 w 29"/>
                <a:gd name="T3" fmla="*/ 12 h 30"/>
                <a:gd name="T4" fmla="*/ 0 w 29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" h="30">
                  <a:moveTo>
                    <a:pt x="0" y="0"/>
                  </a:moveTo>
                  <a:cubicBezTo>
                    <a:pt x="29" y="12"/>
                    <a:pt x="29" y="12"/>
                    <a:pt x="29" y="12"/>
                  </a:cubicBezTo>
                  <a:cubicBezTo>
                    <a:pt x="29" y="12"/>
                    <a:pt x="4" y="3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2" name="Freeform 59">
              <a:extLst>
                <a:ext uri="{FF2B5EF4-FFF2-40B4-BE49-F238E27FC236}">
                  <a16:creationId xmlns:a16="http://schemas.microsoft.com/office/drawing/2014/main" id="{4946A848-F9AB-4798-A0A8-5810D119B7C2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49262" y="2135538"/>
              <a:ext cx="43433" cy="33563"/>
            </a:xfrm>
            <a:custGeom>
              <a:avLst/>
              <a:gdLst>
                <a:gd name="T0" fmla="*/ 12 w 13"/>
                <a:gd name="T1" fmla="*/ 8 h 10"/>
                <a:gd name="T2" fmla="*/ 5 w 13"/>
                <a:gd name="T3" fmla="*/ 9 h 10"/>
                <a:gd name="T4" fmla="*/ 1 w 13"/>
                <a:gd name="T5" fmla="*/ 2 h 10"/>
                <a:gd name="T6" fmla="*/ 8 w 13"/>
                <a:gd name="T7" fmla="*/ 1 h 10"/>
                <a:gd name="T8" fmla="*/ 12 w 13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12" y="8"/>
                  </a:moveTo>
                  <a:cubicBezTo>
                    <a:pt x="11" y="10"/>
                    <a:pt x="8" y="10"/>
                    <a:pt x="5" y="9"/>
                  </a:cubicBezTo>
                  <a:cubicBezTo>
                    <a:pt x="2" y="7"/>
                    <a:pt x="0" y="4"/>
                    <a:pt x="1" y="2"/>
                  </a:cubicBezTo>
                  <a:cubicBezTo>
                    <a:pt x="2" y="0"/>
                    <a:pt x="5" y="0"/>
                    <a:pt x="8" y="1"/>
                  </a:cubicBezTo>
                  <a:cubicBezTo>
                    <a:pt x="11" y="3"/>
                    <a:pt x="13" y="6"/>
                    <a:pt x="12" y="8"/>
                  </a:cubicBezTo>
                  <a:close/>
                </a:path>
              </a:pathLst>
            </a:custGeom>
            <a:solidFill>
              <a:srgbClr val="F4B19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3" name="Freeform 60">
              <a:extLst>
                <a:ext uri="{FF2B5EF4-FFF2-40B4-BE49-F238E27FC236}">
                  <a16:creationId xmlns:a16="http://schemas.microsoft.com/office/drawing/2014/main" id="{9D3ECD21-FEB0-4656-AD03-EFDC4E9E4DF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38704" y="2078286"/>
              <a:ext cx="43433" cy="33563"/>
            </a:xfrm>
            <a:custGeom>
              <a:avLst/>
              <a:gdLst>
                <a:gd name="T0" fmla="*/ 12 w 13"/>
                <a:gd name="T1" fmla="*/ 7 h 10"/>
                <a:gd name="T2" fmla="*/ 5 w 13"/>
                <a:gd name="T3" fmla="*/ 9 h 10"/>
                <a:gd name="T4" fmla="*/ 1 w 13"/>
                <a:gd name="T5" fmla="*/ 3 h 10"/>
                <a:gd name="T6" fmla="*/ 8 w 13"/>
                <a:gd name="T7" fmla="*/ 1 h 10"/>
                <a:gd name="T8" fmla="*/ 12 w 13"/>
                <a:gd name="T9" fmla="*/ 7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12" y="7"/>
                  </a:moveTo>
                  <a:cubicBezTo>
                    <a:pt x="11" y="10"/>
                    <a:pt x="8" y="10"/>
                    <a:pt x="5" y="9"/>
                  </a:cubicBezTo>
                  <a:cubicBezTo>
                    <a:pt x="2" y="7"/>
                    <a:pt x="0" y="5"/>
                    <a:pt x="1" y="3"/>
                  </a:cubicBezTo>
                  <a:cubicBezTo>
                    <a:pt x="2" y="1"/>
                    <a:pt x="5" y="0"/>
                    <a:pt x="8" y="1"/>
                  </a:cubicBezTo>
                  <a:cubicBezTo>
                    <a:pt x="11" y="3"/>
                    <a:pt x="13" y="5"/>
                    <a:pt x="12" y="7"/>
                  </a:cubicBezTo>
                  <a:close/>
                </a:path>
              </a:pathLst>
            </a:custGeom>
            <a:solidFill>
              <a:srgbClr val="F4B19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4" name="Freeform 61">
              <a:extLst>
                <a:ext uri="{FF2B5EF4-FFF2-40B4-BE49-F238E27FC236}">
                  <a16:creationId xmlns:a16="http://schemas.microsoft.com/office/drawing/2014/main" id="{94EFF051-E566-4196-9FBC-901ECAC0EBB3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40677" y="2250045"/>
              <a:ext cx="71073" cy="41460"/>
            </a:xfrm>
            <a:custGeom>
              <a:avLst/>
              <a:gdLst>
                <a:gd name="T0" fmla="*/ 0 w 21"/>
                <a:gd name="T1" fmla="*/ 0 h 12"/>
                <a:gd name="T2" fmla="*/ 21 w 21"/>
                <a:gd name="T3" fmla="*/ 6 h 12"/>
                <a:gd name="T4" fmla="*/ 3 w 21"/>
                <a:gd name="T5" fmla="*/ 10 h 12"/>
                <a:gd name="T6" fmla="*/ 0 w 21"/>
                <a:gd name="T7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2">
                  <a:moveTo>
                    <a:pt x="0" y="0"/>
                  </a:moveTo>
                  <a:cubicBezTo>
                    <a:pt x="0" y="0"/>
                    <a:pt x="11" y="9"/>
                    <a:pt x="21" y="6"/>
                  </a:cubicBezTo>
                  <a:cubicBezTo>
                    <a:pt x="21" y="6"/>
                    <a:pt x="18" y="12"/>
                    <a:pt x="3" y="10"/>
                  </a:cubicBezTo>
                  <a:cubicBezTo>
                    <a:pt x="3" y="10"/>
                    <a:pt x="5" y="4"/>
                    <a:pt x="0" y="0"/>
                  </a:cubicBezTo>
                  <a:close/>
                </a:path>
              </a:pathLst>
            </a:custGeom>
            <a:solidFill>
              <a:srgbClr val="EDA0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5" name="Oval 62">
              <a:extLst>
                <a:ext uri="{FF2B5EF4-FFF2-40B4-BE49-F238E27FC236}">
                  <a16:creationId xmlns:a16="http://schemas.microsoft.com/office/drawing/2014/main" id="{D0DD6D46-9B80-41CD-ADAE-9D46A5811A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163081" y="2092105"/>
              <a:ext cx="17768" cy="17769"/>
            </a:xfrm>
            <a:prstGeom prst="ellipse">
              <a:avLst/>
            </a:prstGeom>
            <a:solidFill>
              <a:srgbClr val="2D38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6" name="Oval 63">
              <a:extLst>
                <a:ext uri="{FF2B5EF4-FFF2-40B4-BE49-F238E27FC236}">
                  <a16:creationId xmlns:a16="http://schemas.microsoft.com/office/drawing/2014/main" id="{B48C74CC-1576-42FB-B77D-40B4B38D49E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097931" y="2068414"/>
              <a:ext cx="17768" cy="17769"/>
            </a:xfrm>
            <a:prstGeom prst="ellipse">
              <a:avLst/>
            </a:prstGeom>
            <a:solidFill>
              <a:srgbClr val="2D38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7" name="Freeform 64">
              <a:extLst>
                <a:ext uri="{FF2B5EF4-FFF2-40B4-BE49-F238E27FC236}">
                  <a16:creationId xmlns:a16="http://schemas.microsoft.com/office/drawing/2014/main" id="{7346A912-BC70-4F84-8ED6-09210DDCDCA6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76901" y="2054595"/>
              <a:ext cx="29613" cy="27639"/>
            </a:xfrm>
            <a:custGeom>
              <a:avLst/>
              <a:gdLst>
                <a:gd name="T0" fmla="*/ 8 w 9"/>
                <a:gd name="T1" fmla="*/ 7 h 8"/>
                <a:gd name="T2" fmla="*/ 4 w 9"/>
                <a:gd name="T3" fmla="*/ 5 h 8"/>
                <a:gd name="T4" fmla="*/ 0 w 9"/>
                <a:gd name="T5" fmla="*/ 2 h 8"/>
                <a:gd name="T6" fmla="*/ 6 w 9"/>
                <a:gd name="T7" fmla="*/ 2 h 8"/>
                <a:gd name="T8" fmla="*/ 8 w 9"/>
                <a:gd name="T9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8">
                  <a:moveTo>
                    <a:pt x="8" y="7"/>
                  </a:moveTo>
                  <a:cubicBezTo>
                    <a:pt x="8" y="8"/>
                    <a:pt x="6" y="6"/>
                    <a:pt x="4" y="5"/>
                  </a:cubicBezTo>
                  <a:cubicBezTo>
                    <a:pt x="2" y="3"/>
                    <a:pt x="0" y="2"/>
                    <a:pt x="0" y="2"/>
                  </a:cubicBezTo>
                  <a:cubicBezTo>
                    <a:pt x="0" y="1"/>
                    <a:pt x="3" y="0"/>
                    <a:pt x="6" y="2"/>
                  </a:cubicBezTo>
                  <a:cubicBezTo>
                    <a:pt x="9" y="4"/>
                    <a:pt x="9" y="7"/>
                    <a:pt x="8" y="7"/>
                  </a:cubicBezTo>
                  <a:close/>
                </a:path>
              </a:pathLst>
            </a:custGeom>
            <a:solidFill>
              <a:srgbClr val="6F54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8" name="Freeform 65">
              <a:extLst>
                <a:ext uri="{FF2B5EF4-FFF2-40B4-BE49-F238E27FC236}">
                  <a16:creationId xmlns:a16="http://schemas.microsoft.com/office/drawing/2014/main" id="{068BA099-9A34-4A69-9DA1-702F37134B0A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92008" y="2034852"/>
              <a:ext cx="41459" cy="13820"/>
            </a:xfrm>
            <a:custGeom>
              <a:avLst/>
              <a:gdLst>
                <a:gd name="T0" fmla="*/ 0 w 12"/>
                <a:gd name="T1" fmla="*/ 2 h 4"/>
                <a:gd name="T2" fmla="*/ 6 w 12"/>
                <a:gd name="T3" fmla="*/ 0 h 4"/>
                <a:gd name="T4" fmla="*/ 11 w 12"/>
                <a:gd name="T5" fmla="*/ 3 h 4"/>
                <a:gd name="T6" fmla="*/ 6 w 12"/>
                <a:gd name="T7" fmla="*/ 3 h 4"/>
                <a:gd name="T8" fmla="*/ 0 w 12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4">
                  <a:moveTo>
                    <a:pt x="0" y="2"/>
                  </a:moveTo>
                  <a:cubicBezTo>
                    <a:pt x="0" y="1"/>
                    <a:pt x="2" y="0"/>
                    <a:pt x="6" y="0"/>
                  </a:cubicBezTo>
                  <a:cubicBezTo>
                    <a:pt x="9" y="1"/>
                    <a:pt x="12" y="2"/>
                    <a:pt x="11" y="3"/>
                  </a:cubicBezTo>
                  <a:cubicBezTo>
                    <a:pt x="11" y="4"/>
                    <a:pt x="9" y="3"/>
                    <a:pt x="6" y="3"/>
                  </a:cubicBezTo>
                  <a:cubicBezTo>
                    <a:pt x="3" y="3"/>
                    <a:pt x="0" y="3"/>
                    <a:pt x="0" y="2"/>
                  </a:cubicBezTo>
                  <a:close/>
                </a:path>
              </a:pathLst>
            </a:custGeom>
            <a:solidFill>
              <a:srgbClr val="6F54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9" name="Freeform 66">
              <a:extLst>
                <a:ext uri="{FF2B5EF4-FFF2-40B4-BE49-F238E27FC236}">
                  <a16:creationId xmlns:a16="http://schemas.microsoft.com/office/drawing/2014/main" id="{6581A233-F796-44A1-A2E2-884D76CD1B2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25571" y="4299314"/>
              <a:ext cx="128325" cy="341545"/>
            </a:xfrm>
            <a:custGeom>
              <a:avLst/>
              <a:gdLst>
                <a:gd name="T0" fmla="*/ 0 w 38"/>
                <a:gd name="T1" fmla="*/ 44 h 101"/>
                <a:gd name="T2" fmla="*/ 25 w 38"/>
                <a:gd name="T3" fmla="*/ 84 h 101"/>
                <a:gd name="T4" fmla="*/ 28 w 38"/>
                <a:gd name="T5" fmla="*/ 20 h 101"/>
                <a:gd name="T6" fmla="*/ 16 w 38"/>
                <a:gd name="T7" fmla="*/ 0 h 101"/>
                <a:gd name="T8" fmla="*/ 0 w 38"/>
                <a:gd name="T9" fmla="*/ 44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101">
                  <a:moveTo>
                    <a:pt x="0" y="44"/>
                  </a:moveTo>
                  <a:cubicBezTo>
                    <a:pt x="0" y="44"/>
                    <a:pt x="13" y="87"/>
                    <a:pt x="25" y="84"/>
                  </a:cubicBezTo>
                  <a:cubicBezTo>
                    <a:pt x="38" y="80"/>
                    <a:pt x="28" y="20"/>
                    <a:pt x="28" y="2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6" y="0"/>
                    <a:pt x="28" y="101"/>
                    <a:pt x="0" y="44"/>
                  </a:cubicBezTo>
                  <a:close/>
                </a:path>
              </a:pathLst>
            </a:custGeom>
            <a:solidFill>
              <a:srgbClr val="2D38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" name="Freeform 67">
              <a:extLst>
                <a:ext uri="{FF2B5EF4-FFF2-40B4-BE49-F238E27FC236}">
                  <a16:creationId xmlns:a16="http://schemas.microsoft.com/office/drawing/2014/main" id="{C1E31883-7992-4CE5-BA27-F041247F3AB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46772" y="3582662"/>
              <a:ext cx="270471" cy="90815"/>
            </a:xfrm>
            <a:custGeom>
              <a:avLst/>
              <a:gdLst>
                <a:gd name="T0" fmla="*/ 0 w 80"/>
                <a:gd name="T1" fmla="*/ 17 h 27"/>
                <a:gd name="T2" fmla="*/ 20 w 80"/>
                <a:gd name="T3" fmla="*/ 6 h 27"/>
                <a:gd name="T4" fmla="*/ 74 w 80"/>
                <a:gd name="T5" fmla="*/ 5 h 27"/>
                <a:gd name="T6" fmla="*/ 43 w 80"/>
                <a:gd name="T7" fmla="*/ 27 h 27"/>
                <a:gd name="T8" fmla="*/ 51 w 80"/>
                <a:gd name="T9" fmla="*/ 16 h 27"/>
                <a:gd name="T10" fmla="*/ 0 w 80"/>
                <a:gd name="T11" fmla="*/ 1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0" h="27">
                  <a:moveTo>
                    <a:pt x="0" y="17"/>
                  </a:moveTo>
                  <a:cubicBezTo>
                    <a:pt x="0" y="17"/>
                    <a:pt x="9" y="8"/>
                    <a:pt x="20" y="6"/>
                  </a:cubicBezTo>
                  <a:cubicBezTo>
                    <a:pt x="30" y="5"/>
                    <a:pt x="69" y="0"/>
                    <a:pt x="74" y="5"/>
                  </a:cubicBezTo>
                  <a:cubicBezTo>
                    <a:pt x="80" y="10"/>
                    <a:pt x="43" y="27"/>
                    <a:pt x="43" y="27"/>
                  </a:cubicBezTo>
                  <a:cubicBezTo>
                    <a:pt x="43" y="27"/>
                    <a:pt x="56" y="19"/>
                    <a:pt x="51" y="16"/>
                  </a:cubicBezTo>
                  <a:cubicBezTo>
                    <a:pt x="41" y="11"/>
                    <a:pt x="0" y="17"/>
                    <a:pt x="0" y="17"/>
                  </a:cubicBezTo>
                  <a:close/>
                </a:path>
              </a:pathLst>
            </a:custGeom>
            <a:solidFill>
              <a:srgbClr val="2D38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1" name="Freeform 68">
              <a:extLst>
                <a:ext uri="{FF2B5EF4-FFF2-40B4-BE49-F238E27FC236}">
                  <a16:creationId xmlns:a16="http://schemas.microsoft.com/office/drawing/2014/main" id="{D4C2760A-07F1-4960-A8CE-A86EF90A4D9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95442" y="3669529"/>
              <a:ext cx="61201" cy="90815"/>
            </a:xfrm>
            <a:custGeom>
              <a:avLst/>
              <a:gdLst>
                <a:gd name="T0" fmla="*/ 0 w 31"/>
                <a:gd name="T1" fmla="*/ 5 h 46"/>
                <a:gd name="T2" fmla="*/ 21 w 31"/>
                <a:gd name="T3" fmla="*/ 46 h 46"/>
                <a:gd name="T4" fmla="*/ 31 w 31"/>
                <a:gd name="T5" fmla="*/ 41 h 46"/>
                <a:gd name="T6" fmla="*/ 4 w 31"/>
                <a:gd name="T7" fmla="*/ 0 h 46"/>
                <a:gd name="T8" fmla="*/ 0 w 31"/>
                <a:gd name="T9" fmla="*/ 5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46">
                  <a:moveTo>
                    <a:pt x="0" y="5"/>
                  </a:moveTo>
                  <a:lnTo>
                    <a:pt x="21" y="46"/>
                  </a:lnTo>
                  <a:lnTo>
                    <a:pt x="31" y="41"/>
                  </a:lnTo>
                  <a:lnTo>
                    <a:pt x="4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2D38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2" name="Freeform 69">
              <a:extLst>
                <a:ext uri="{FF2B5EF4-FFF2-40B4-BE49-F238E27FC236}">
                  <a16:creationId xmlns:a16="http://schemas.microsoft.com/office/drawing/2014/main" id="{57099DC6-77D4-47FA-80E7-C6A7399DB91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40677" y="4236138"/>
              <a:ext cx="112531" cy="114506"/>
            </a:xfrm>
            <a:custGeom>
              <a:avLst/>
              <a:gdLst>
                <a:gd name="T0" fmla="*/ 50 w 57"/>
                <a:gd name="T1" fmla="*/ 0 h 58"/>
                <a:gd name="T2" fmla="*/ 0 w 57"/>
                <a:gd name="T3" fmla="*/ 46 h 58"/>
                <a:gd name="T4" fmla="*/ 16 w 57"/>
                <a:gd name="T5" fmla="*/ 58 h 58"/>
                <a:gd name="T6" fmla="*/ 57 w 57"/>
                <a:gd name="T7" fmla="*/ 12 h 58"/>
                <a:gd name="T8" fmla="*/ 50 w 57"/>
                <a:gd name="T9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7" h="58">
                  <a:moveTo>
                    <a:pt x="50" y="0"/>
                  </a:moveTo>
                  <a:lnTo>
                    <a:pt x="0" y="46"/>
                  </a:lnTo>
                  <a:lnTo>
                    <a:pt x="16" y="58"/>
                  </a:lnTo>
                  <a:lnTo>
                    <a:pt x="57" y="12"/>
                  </a:lnTo>
                  <a:lnTo>
                    <a:pt x="50" y="0"/>
                  </a:lnTo>
                  <a:close/>
                </a:path>
              </a:pathLst>
            </a:custGeom>
            <a:solidFill>
              <a:srgbClr val="2D38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3" name="Freeform 70">
              <a:extLst>
                <a:ext uri="{FF2B5EF4-FFF2-40B4-BE49-F238E27FC236}">
                  <a16:creationId xmlns:a16="http://schemas.microsoft.com/office/drawing/2014/main" id="{7603A87A-F93C-496D-8DD5-6CDD5362B0DD}"/>
                </a:ext>
              </a:extLst>
            </p:cNvPr>
            <p:cNvSpPr>
              <a:spLocks/>
            </p:cNvSpPr>
            <p:nvPr/>
          </p:nvSpPr>
          <p:spPr bwMode="auto">
            <a:xfrm>
              <a:off x="7718962" y="2453393"/>
              <a:ext cx="1083861" cy="1220085"/>
            </a:xfrm>
            <a:custGeom>
              <a:avLst/>
              <a:gdLst>
                <a:gd name="T0" fmla="*/ 100 w 321"/>
                <a:gd name="T1" fmla="*/ 264 h 362"/>
                <a:gd name="T2" fmla="*/ 76 w 321"/>
                <a:gd name="T3" fmla="*/ 202 h 362"/>
                <a:gd name="T4" fmla="*/ 8 w 321"/>
                <a:gd name="T5" fmla="*/ 133 h 362"/>
                <a:gd name="T6" fmla="*/ 0 w 321"/>
                <a:gd name="T7" fmla="*/ 93 h 362"/>
                <a:gd name="T8" fmla="*/ 29 w 321"/>
                <a:gd name="T9" fmla="*/ 20 h 362"/>
                <a:gd name="T10" fmla="*/ 118 w 321"/>
                <a:gd name="T11" fmla="*/ 13 h 362"/>
                <a:gd name="T12" fmla="*/ 186 w 321"/>
                <a:gd name="T13" fmla="*/ 76 h 362"/>
                <a:gd name="T14" fmla="*/ 241 w 321"/>
                <a:gd name="T15" fmla="*/ 151 h 362"/>
                <a:gd name="T16" fmla="*/ 288 w 321"/>
                <a:gd name="T17" fmla="*/ 202 h 362"/>
                <a:gd name="T18" fmla="*/ 229 w 321"/>
                <a:gd name="T19" fmla="*/ 345 h 362"/>
                <a:gd name="T20" fmla="*/ 100 w 321"/>
                <a:gd name="T21" fmla="*/ 264 h 3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21" h="362">
                  <a:moveTo>
                    <a:pt x="100" y="264"/>
                  </a:moveTo>
                  <a:cubicBezTo>
                    <a:pt x="91" y="244"/>
                    <a:pt x="88" y="220"/>
                    <a:pt x="76" y="202"/>
                  </a:cubicBezTo>
                  <a:cubicBezTo>
                    <a:pt x="58" y="175"/>
                    <a:pt x="23" y="162"/>
                    <a:pt x="8" y="133"/>
                  </a:cubicBezTo>
                  <a:cubicBezTo>
                    <a:pt x="2" y="121"/>
                    <a:pt x="0" y="107"/>
                    <a:pt x="0" y="93"/>
                  </a:cubicBezTo>
                  <a:cubicBezTo>
                    <a:pt x="0" y="66"/>
                    <a:pt x="8" y="37"/>
                    <a:pt x="29" y="20"/>
                  </a:cubicBezTo>
                  <a:cubicBezTo>
                    <a:pt x="53" y="0"/>
                    <a:pt x="89" y="0"/>
                    <a:pt x="118" y="13"/>
                  </a:cubicBezTo>
                  <a:cubicBezTo>
                    <a:pt x="146" y="27"/>
                    <a:pt x="167" y="51"/>
                    <a:pt x="186" y="76"/>
                  </a:cubicBezTo>
                  <a:cubicBezTo>
                    <a:pt x="204" y="101"/>
                    <a:pt x="220" y="128"/>
                    <a:pt x="241" y="151"/>
                  </a:cubicBezTo>
                  <a:cubicBezTo>
                    <a:pt x="257" y="168"/>
                    <a:pt x="276" y="183"/>
                    <a:pt x="288" y="202"/>
                  </a:cubicBezTo>
                  <a:cubicBezTo>
                    <a:pt x="321" y="257"/>
                    <a:pt x="287" y="325"/>
                    <a:pt x="229" y="345"/>
                  </a:cubicBezTo>
                  <a:cubicBezTo>
                    <a:pt x="179" y="362"/>
                    <a:pt x="117" y="308"/>
                    <a:pt x="100" y="264"/>
                  </a:cubicBezTo>
                  <a:close/>
                </a:path>
              </a:pathLst>
            </a:custGeom>
            <a:solidFill>
              <a:srgbClr val="2D38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4" name="Freeform 71">
              <a:extLst>
                <a:ext uri="{FF2B5EF4-FFF2-40B4-BE49-F238E27FC236}">
                  <a16:creationId xmlns:a16="http://schemas.microsoft.com/office/drawing/2014/main" id="{EE038E4B-5D2D-406A-A029-1EF51F4EDC8F}"/>
                </a:ext>
              </a:extLst>
            </p:cNvPr>
            <p:cNvSpPr>
              <a:spLocks/>
            </p:cNvSpPr>
            <p:nvPr/>
          </p:nvSpPr>
          <p:spPr bwMode="auto">
            <a:xfrm>
              <a:off x="7592610" y="4595451"/>
              <a:ext cx="240858" cy="256652"/>
            </a:xfrm>
            <a:custGeom>
              <a:avLst/>
              <a:gdLst>
                <a:gd name="T0" fmla="*/ 65 w 71"/>
                <a:gd name="T1" fmla="*/ 11 h 76"/>
                <a:gd name="T2" fmla="*/ 71 w 71"/>
                <a:gd name="T3" fmla="*/ 17 h 76"/>
                <a:gd name="T4" fmla="*/ 53 w 71"/>
                <a:gd name="T5" fmla="*/ 47 h 76"/>
                <a:gd name="T6" fmla="*/ 47 w 71"/>
                <a:gd name="T7" fmla="*/ 76 h 76"/>
                <a:gd name="T8" fmla="*/ 45 w 71"/>
                <a:gd name="T9" fmla="*/ 48 h 76"/>
                <a:gd name="T10" fmla="*/ 29 w 71"/>
                <a:gd name="T11" fmla="*/ 74 h 76"/>
                <a:gd name="T12" fmla="*/ 41 w 71"/>
                <a:gd name="T13" fmla="*/ 40 h 76"/>
                <a:gd name="T14" fmla="*/ 14 w 71"/>
                <a:gd name="T15" fmla="*/ 67 h 76"/>
                <a:gd name="T16" fmla="*/ 32 w 71"/>
                <a:gd name="T17" fmla="*/ 31 h 76"/>
                <a:gd name="T18" fmla="*/ 3 w 71"/>
                <a:gd name="T19" fmla="*/ 53 h 76"/>
                <a:gd name="T20" fmla="*/ 34 w 71"/>
                <a:gd name="T21" fmla="*/ 11 h 76"/>
                <a:gd name="T22" fmla="*/ 20 w 71"/>
                <a:gd name="T23" fmla="*/ 0 h 76"/>
                <a:gd name="T24" fmla="*/ 58 w 71"/>
                <a:gd name="T25" fmla="*/ 3 h 76"/>
                <a:gd name="T26" fmla="*/ 65 w 71"/>
                <a:gd name="T27" fmla="*/ 11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1" h="76">
                  <a:moveTo>
                    <a:pt x="65" y="11"/>
                  </a:moveTo>
                  <a:cubicBezTo>
                    <a:pt x="70" y="16"/>
                    <a:pt x="64" y="13"/>
                    <a:pt x="71" y="17"/>
                  </a:cubicBezTo>
                  <a:cubicBezTo>
                    <a:pt x="70" y="36"/>
                    <a:pt x="53" y="47"/>
                    <a:pt x="53" y="47"/>
                  </a:cubicBezTo>
                  <a:cubicBezTo>
                    <a:pt x="53" y="47"/>
                    <a:pt x="52" y="76"/>
                    <a:pt x="47" y="76"/>
                  </a:cubicBezTo>
                  <a:cubicBezTo>
                    <a:pt x="41" y="75"/>
                    <a:pt x="45" y="48"/>
                    <a:pt x="45" y="48"/>
                  </a:cubicBezTo>
                  <a:cubicBezTo>
                    <a:pt x="45" y="48"/>
                    <a:pt x="34" y="76"/>
                    <a:pt x="29" y="74"/>
                  </a:cubicBezTo>
                  <a:cubicBezTo>
                    <a:pt x="24" y="73"/>
                    <a:pt x="41" y="40"/>
                    <a:pt x="41" y="40"/>
                  </a:cubicBezTo>
                  <a:cubicBezTo>
                    <a:pt x="41" y="40"/>
                    <a:pt x="18" y="73"/>
                    <a:pt x="14" y="67"/>
                  </a:cubicBezTo>
                  <a:cubicBezTo>
                    <a:pt x="11" y="62"/>
                    <a:pt x="32" y="31"/>
                    <a:pt x="32" y="31"/>
                  </a:cubicBezTo>
                  <a:cubicBezTo>
                    <a:pt x="32" y="31"/>
                    <a:pt x="6" y="58"/>
                    <a:pt x="3" y="53"/>
                  </a:cubicBezTo>
                  <a:cubicBezTo>
                    <a:pt x="0" y="49"/>
                    <a:pt x="34" y="11"/>
                    <a:pt x="34" y="11"/>
                  </a:cubicBezTo>
                  <a:cubicBezTo>
                    <a:pt x="18" y="11"/>
                    <a:pt x="20" y="0"/>
                    <a:pt x="20" y="0"/>
                  </a:cubicBezTo>
                  <a:cubicBezTo>
                    <a:pt x="58" y="3"/>
                    <a:pt x="58" y="3"/>
                    <a:pt x="58" y="3"/>
                  </a:cubicBezTo>
                  <a:cubicBezTo>
                    <a:pt x="58" y="3"/>
                    <a:pt x="62" y="10"/>
                    <a:pt x="65" y="11"/>
                  </a:cubicBezTo>
                  <a:close/>
                </a:path>
              </a:pathLst>
            </a:custGeom>
            <a:solidFill>
              <a:srgbClr val="FBC4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5" name="Freeform 72">
              <a:extLst>
                <a:ext uri="{FF2B5EF4-FFF2-40B4-BE49-F238E27FC236}">
                  <a16:creationId xmlns:a16="http://schemas.microsoft.com/office/drawing/2014/main" id="{52E704AA-2EC4-47EA-8333-A900E4720EE9}"/>
                </a:ext>
              </a:extLst>
            </p:cNvPr>
            <p:cNvSpPr>
              <a:spLocks/>
            </p:cNvSpPr>
            <p:nvPr/>
          </p:nvSpPr>
          <p:spPr bwMode="auto">
            <a:xfrm>
              <a:off x="8907459" y="2544208"/>
              <a:ext cx="288240" cy="252704"/>
            </a:xfrm>
            <a:custGeom>
              <a:avLst/>
              <a:gdLst>
                <a:gd name="T0" fmla="*/ 40 w 85"/>
                <a:gd name="T1" fmla="*/ 73 h 75"/>
                <a:gd name="T2" fmla="*/ 50 w 85"/>
                <a:gd name="T3" fmla="*/ 75 h 75"/>
                <a:gd name="T4" fmla="*/ 62 w 85"/>
                <a:gd name="T5" fmla="*/ 42 h 75"/>
                <a:gd name="T6" fmla="*/ 81 w 85"/>
                <a:gd name="T7" fmla="*/ 20 h 75"/>
                <a:gd name="T8" fmla="*/ 57 w 85"/>
                <a:gd name="T9" fmla="*/ 36 h 75"/>
                <a:gd name="T10" fmla="*/ 69 w 85"/>
                <a:gd name="T11" fmla="*/ 7 h 75"/>
                <a:gd name="T12" fmla="*/ 48 w 85"/>
                <a:gd name="T13" fmla="*/ 38 h 75"/>
                <a:gd name="T14" fmla="*/ 54 w 85"/>
                <a:gd name="T15" fmla="*/ 1 h 75"/>
                <a:gd name="T16" fmla="*/ 35 w 85"/>
                <a:gd name="T17" fmla="*/ 37 h 75"/>
                <a:gd name="T18" fmla="*/ 36 w 85"/>
                <a:gd name="T19" fmla="*/ 1 h 75"/>
                <a:gd name="T20" fmla="*/ 21 w 85"/>
                <a:gd name="T21" fmla="*/ 49 h 75"/>
                <a:gd name="T22" fmla="*/ 0 w 85"/>
                <a:gd name="T23" fmla="*/ 46 h 75"/>
                <a:gd name="T24" fmla="*/ 28 w 85"/>
                <a:gd name="T25" fmla="*/ 73 h 75"/>
                <a:gd name="T26" fmla="*/ 40 w 85"/>
                <a:gd name="T27" fmla="*/ 73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5" h="75">
                  <a:moveTo>
                    <a:pt x="40" y="73"/>
                  </a:moveTo>
                  <a:cubicBezTo>
                    <a:pt x="46" y="74"/>
                    <a:pt x="41" y="72"/>
                    <a:pt x="50" y="75"/>
                  </a:cubicBezTo>
                  <a:cubicBezTo>
                    <a:pt x="63" y="62"/>
                    <a:pt x="62" y="42"/>
                    <a:pt x="62" y="42"/>
                  </a:cubicBezTo>
                  <a:cubicBezTo>
                    <a:pt x="62" y="42"/>
                    <a:pt x="85" y="23"/>
                    <a:pt x="81" y="20"/>
                  </a:cubicBezTo>
                  <a:cubicBezTo>
                    <a:pt x="77" y="16"/>
                    <a:pt x="57" y="36"/>
                    <a:pt x="57" y="36"/>
                  </a:cubicBezTo>
                  <a:cubicBezTo>
                    <a:pt x="57" y="36"/>
                    <a:pt x="73" y="10"/>
                    <a:pt x="69" y="7"/>
                  </a:cubicBezTo>
                  <a:cubicBezTo>
                    <a:pt x="65" y="5"/>
                    <a:pt x="48" y="38"/>
                    <a:pt x="48" y="38"/>
                  </a:cubicBezTo>
                  <a:cubicBezTo>
                    <a:pt x="48" y="38"/>
                    <a:pt x="60" y="0"/>
                    <a:pt x="54" y="1"/>
                  </a:cubicBezTo>
                  <a:cubicBezTo>
                    <a:pt x="48" y="2"/>
                    <a:pt x="35" y="37"/>
                    <a:pt x="35" y="37"/>
                  </a:cubicBezTo>
                  <a:cubicBezTo>
                    <a:pt x="35" y="37"/>
                    <a:pt x="41" y="1"/>
                    <a:pt x="36" y="1"/>
                  </a:cubicBezTo>
                  <a:cubicBezTo>
                    <a:pt x="30" y="2"/>
                    <a:pt x="21" y="49"/>
                    <a:pt x="21" y="49"/>
                  </a:cubicBezTo>
                  <a:cubicBezTo>
                    <a:pt x="9" y="39"/>
                    <a:pt x="0" y="46"/>
                    <a:pt x="0" y="46"/>
                  </a:cubicBezTo>
                  <a:cubicBezTo>
                    <a:pt x="28" y="73"/>
                    <a:pt x="28" y="73"/>
                    <a:pt x="28" y="73"/>
                  </a:cubicBezTo>
                  <a:cubicBezTo>
                    <a:pt x="28" y="73"/>
                    <a:pt x="37" y="73"/>
                    <a:pt x="40" y="73"/>
                  </a:cubicBezTo>
                  <a:close/>
                </a:path>
              </a:pathLst>
            </a:custGeom>
            <a:solidFill>
              <a:srgbClr val="FBC4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6" name="Freeform 73">
              <a:extLst>
                <a:ext uri="{FF2B5EF4-FFF2-40B4-BE49-F238E27FC236}">
                  <a16:creationId xmlns:a16="http://schemas.microsoft.com/office/drawing/2014/main" id="{38B71690-4F2E-4FFB-9B4C-CA34C7CE4A19}"/>
                </a:ext>
              </a:extLst>
            </p:cNvPr>
            <p:cNvSpPr>
              <a:spLocks/>
            </p:cNvSpPr>
            <p:nvPr/>
          </p:nvSpPr>
          <p:spPr bwMode="auto">
            <a:xfrm>
              <a:off x="8378361" y="3318113"/>
              <a:ext cx="286265" cy="402746"/>
            </a:xfrm>
            <a:custGeom>
              <a:avLst/>
              <a:gdLst>
                <a:gd name="T0" fmla="*/ 37 w 85"/>
                <a:gd name="T1" fmla="*/ 2 h 119"/>
                <a:gd name="T2" fmla="*/ 76 w 85"/>
                <a:gd name="T3" fmla="*/ 70 h 119"/>
                <a:gd name="T4" fmla="*/ 68 w 85"/>
                <a:gd name="T5" fmla="*/ 87 h 119"/>
                <a:gd name="T6" fmla="*/ 80 w 85"/>
                <a:gd name="T7" fmla="*/ 108 h 119"/>
                <a:gd name="T8" fmla="*/ 47 w 85"/>
                <a:gd name="T9" fmla="*/ 119 h 119"/>
                <a:gd name="T10" fmla="*/ 37 w 85"/>
                <a:gd name="T11" fmla="*/ 90 h 119"/>
                <a:gd name="T12" fmla="*/ 25 w 85"/>
                <a:gd name="T13" fmla="*/ 85 h 119"/>
                <a:gd name="T14" fmla="*/ 5 w 85"/>
                <a:gd name="T15" fmla="*/ 58 h 119"/>
                <a:gd name="T16" fmla="*/ 0 w 85"/>
                <a:gd name="T17" fmla="*/ 34 h 119"/>
                <a:gd name="T18" fmla="*/ 37 w 85"/>
                <a:gd name="T19" fmla="*/ 2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5" h="119">
                  <a:moveTo>
                    <a:pt x="37" y="2"/>
                  </a:moveTo>
                  <a:cubicBezTo>
                    <a:pt x="49" y="0"/>
                    <a:pt x="85" y="23"/>
                    <a:pt x="76" y="70"/>
                  </a:cubicBezTo>
                  <a:cubicBezTo>
                    <a:pt x="75" y="74"/>
                    <a:pt x="70" y="83"/>
                    <a:pt x="68" y="87"/>
                  </a:cubicBezTo>
                  <a:cubicBezTo>
                    <a:pt x="67" y="91"/>
                    <a:pt x="80" y="108"/>
                    <a:pt x="80" y="108"/>
                  </a:cubicBezTo>
                  <a:cubicBezTo>
                    <a:pt x="47" y="119"/>
                    <a:pt x="47" y="119"/>
                    <a:pt x="47" y="119"/>
                  </a:cubicBezTo>
                  <a:cubicBezTo>
                    <a:pt x="45" y="109"/>
                    <a:pt x="48" y="94"/>
                    <a:pt x="37" y="90"/>
                  </a:cubicBezTo>
                  <a:cubicBezTo>
                    <a:pt x="33" y="88"/>
                    <a:pt x="29" y="87"/>
                    <a:pt x="25" y="85"/>
                  </a:cubicBezTo>
                  <a:cubicBezTo>
                    <a:pt x="15" y="80"/>
                    <a:pt x="10" y="68"/>
                    <a:pt x="5" y="58"/>
                  </a:cubicBezTo>
                  <a:cubicBezTo>
                    <a:pt x="2" y="50"/>
                    <a:pt x="0" y="42"/>
                    <a:pt x="0" y="34"/>
                  </a:cubicBezTo>
                  <a:cubicBezTo>
                    <a:pt x="0" y="14"/>
                    <a:pt x="18" y="5"/>
                    <a:pt x="37" y="2"/>
                  </a:cubicBezTo>
                  <a:close/>
                </a:path>
              </a:pathLst>
            </a:custGeom>
            <a:solidFill>
              <a:srgbClr val="FBC4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7" name="Freeform 74">
              <a:extLst>
                <a:ext uri="{FF2B5EF4-FFF2-40B4-BE49-F238E27FC236}">
                  <a16:creationId xmlns:a16="http://schemas.microsoft.com/office/drawing/2014/main" id="{0E53E68B-A3AD-4E18-9457-C88C4AC1D7EC}"/>
                </a:ext>
              </a:extLst>
            </p:cNvPr>
            <p:cNvSpPr>
              <a:spLocks/>
            </p:cNvSpPr>
            <p:nvPr/>
          </p:nvSpPr>
          <p:spPr bwMode="auto">
            <a:xfrm>
              <a:off x="8506688" y="3683348"/>
              <a:ext cx="219141" cy="209270"/>
            </a:xfrm>
            <a:custGeom>
              <a:avLst/>
              <a:gdLst>
                <a:gd name="T0" fmla="*/ 65 w 65"/>
                <a:gd name="T1" fmla="*/ 23 h 62"/>
                <a:gd name="T2" fmla="*/ 42 w 65"/>
                <a:gd name="T3" fmla="*/ 0 h 62"/>
                <a:gd name="T4" fmla="*/ 0 w 65"/>
                <a:gd name="T5" fmla="*/ 23 h 62"/>
                <a:gd name="T6" fmla="*/ 31 w 65"/>
                <a:gd name="T7" fmla="*/ 62 h 62"/>
                <a:gd name="T8" fmla="*/ 65 w 65"/>
                <a:gd name="T9" fmla="*/ 23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62">
                  <a:moveTo>
                    <a:pt x="65" y="23"/>
                  </a:moveTo>
                  <a:cubicBezTo>
                    <a:pt x="65" y="6"/>
                    <a:pt x="59" y="0"/>
                    <a:pt x="42" y="0"/>
                  </a:cubicBezTo>
                  <a:cubicBezTo>
                    <a:pt x="24" y="0"/>
                    <a:pt x="0" y="6"/>
                    <a:pt x="0" y="23"/>
                  </a:cubicBezTo>
                  <a:cubicBezTo>
                    <a:pt x="0" y="40"/>
                    <a:pt x="13" y="62"/>
                    <a:pt x="31" y="62"/>
                  </a:cubicBezTo>
                  <a:cubicBezTo>
                    <a:pt x="48" y="62"/>
                    <a:pt x="65" y="40"/>
                    <a:pt x="65" y="23"/>
                  </a:cubicBezTo>
                  <a:close/>
                </a:path>
              </a:pathLst>
            </a:custGeom>
            <a:solidFill>
              <a:srgbClr val="FBC4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8" name="Freeform 75">
              <a:extLst>
                <a:ext uri="{FF2B5EF4-FFF2-40B4-BE49-F238E27FC236}">
                  <a16:creationId xmlns:a16="http://schemas.microsoft.com/office/drawing/2014/main" id="{20CC9631-C2F2-4B2F-81A8-2AD0963EF621}"/>
                </a:ext>
              </a:extLst>
            </p:cNvPr>
            <p:cNvSpPr>
              <a:spLocks/>
            </p:cNvSpPr>
            <p:nvPr/>
          </p:nvSpPr>
          <p:spPr bwMode="auto">
            <a:xfrm>
              <a:off x="8678447" y="2777169"/>
              <a:ext cx="432360" cy="1125321"/>
            </a:xfrm>
            <a:custGeom>
              <a:avLst/>
              <a:gdLst>
                <a:gd name="T0" fmla="*/ 0 w 128"/>
                <a:gd name="T1" fmla="*/ 260 h 334"/>
                <a:gd name="T2" fmla="*/ 66 w 128"/>
                <a:gd name="T3" fmla="*/ 147 h 334"/>
                <a:gd name="T4" fmla="*/ 96 w 128"/>
                <a:gd name="T5" fmla="*/ 0 h 334"/>
                <a:gd name="T6" fmla="*/ 118 w 128"/>
                <a:gd name="T7" fmla="*/ 6 h 334"/>
                <a:gd name="T8" fmla="*/ 118 w 128"/>
                <a:gd name="T9" fmla="*/ 149 h 334"/>
                <a:gd name="T10" fmla="*/ 52 w 128"/>
                <a:gd name="T11" fmla="*/ 334 h 334"/>
                <a:gd name="T12" fmla="*/ 0 w 128"/>
                <a:gd name="T13" fmla="*/ 260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8" h="334">
                  <a:moveTo>
                    <a:pt x="0" y="260"/>
                  </a:moveTo>
                  <a:cubicBezTo>
                    <a:pt x="0" y="260"/>
                    <a:pt x="55" y="203"/>
                    <a:pt x="66" y="147"/>
                  </a:cubicBezTo>
                  <a:cubicBezTo>
                    <a:pt x="78" y="91"/>
                    <a:pt x="96" y="0"/>
                    <a:pt x="96" y="0"/>
                  </a:cubicBezTo>
                  <a:cubicBezTo>
                    <a:pt x="118" y="6"/>
                    <a:pt x="118" y="6"/>
                    <a:pt x="118" y="6"/>
                  </a:cubicBezTo>
                  <a:cubicBezTo>
                    <a:pt x="118" y="6"/>
                    <a:pt x="128" y="130"/>
                    <a:pt x="118" y="149"/>
                  </a:cubicBezTo>
                  <a:cubicBezTo>
                    <a:pt x="108" y="168"/>
                    <a:pt x="51" y="301"/>
                    <a:pt x="52" y="334"/>
                  </a:cubicBezTo>
                  <a:lnTo>
                    <a:pt x="0" y="260"/>
                  </a:lnTo>
                  <a:close/>
                </a:path>
              </a:pathLst>
            </a:custGeom>
            <a:solidFill>
              <a:srgbClr val="FBC4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9" name="Freeform 76">
              <a:extLst>
                <a:ext uri="{FF2B5EF4-FFF2-40B4-BE49-F238E27FC236}">
                  <a16:creationId xmlns:a16="http://schemas.microsoft.com/office/drawing/2014/main" id="{C1CCF9AF-50AD-4E12-BFE7-AF066E08E980}"/>
                </a:ext>
              </a:extLst>
            </p:cNvPr>
            <p:cNvSpPr>
              <a:spLocks/>
            </p:cNvSpPr>
            <p:nvPr/>
          </p:nvSpPr>
          <p:spPr bwMode="auto">
            <a:xfrm>
              <a:off x="7782138" y="3746524"/>
              <a:ext cx="736394" cy="910129"/>
            </a:xfrm>
            <a:custGeom>
              <a:avLst/>
              <a:gdLst>
                <a:gd name="T0" fmla="*/ 166 w 218"/>
                <a:gd name="T1" fmla="*/ 0 h 270"/>
                <a:gd name="T2" fmla="*/ 118 w 218"/>
                <a:gd name="T3" fmla="*/ 69 h 270"/>
                <a:gd name="T4" fmla="*/ 0 w 218"/>
                <a:gd name="T5" fmla="*/ 257 h 270"/>
                <a:gd name="T6" fmla="*/ 15 w 218"/>
                <a:gd name="T7" fmla="*/ 270 h 270"/>
                <a:gd name="T8" fmla="*/ 118 w 218"/>
                <a:gd name="T9" fmla="*/ 166 h 270"/>
                <a:gd name="T10" fmla="*/ 166 w 218"/>
                <a:gd name="T11" fmla="*/ 81 h 270"/>
                <a:gd name="T12" fmla="*/ 166 w 218"/>
                <a:gd name="T13" fmla="*/ 0 h 2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8" h="270">
                  <a:moveTo>
                    <a:pt x="166" y="0"/>
                  </a:moveTo>
                  <a:cubicBezTo>
                    <a:pt x="166" y="0"/>
                    <a:pt x="147" y="3"/>
                    <a:pt x="118" y="69"/>
                  </a:cubicBezTo>
                  <a:cubicBezTo>
                    <a:pt x="89" y="135"/>
                    <a:pt x="0" y="257"/>
                    <a:pt x="0" y="257"/>
                  </a:cubicBezTo>
                  <a:cubicBezTo>
                    <a:pt x="15" y="270"/>
                    <a:pt x="15" y="270"/>
                    <a:pt x="15" y="270"/>
                  </a:cubicBezTo>
                  <a:cubicBezTo>
                    <a:pt x="15" y="270"/>
                    <a:pt x="101" y="206"/>
                    <a:pt x="118" y="166"/>
                  </a:cubicBezTo>
                  <a:cubicBezTo>
                    <a:pt x="135" y="127"/>
                    <a:pt x="156" y="79"/>
                    <a:pt x="166" y="81"/>
                  </a:cubicBezTo>
                  <a:cubicBezTo>
                    <a:pt x="176" y="83"/>
                    <a:pt x="218" y="25"/>
                    <a:pt x="166" y="0"/>
                  </a:cubicBezTo>
                  <a:close/>
                </a:path>
              </a:pathLst>
            </a:custGeom>
            <a:solidFill>
              <a:srgbClr val="FBC4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" name="Freeform 77">
              <a:extLst>
                <a:ext uri="{FF2B5EF4-FFF2-40B4-BE49-F238E27FC236}">
                  <a16:creationId xmlns:a16="http://schemas.microsoft.com/office/drawing/2014/main" id="{270559D6-B929-46AE-9BF1-5F09FA579C87}"/>
                </a:ext>
              </a:extLst>
            </p:cNvPr>
            <p:cNvSpPr>
              <a:spLocks/>
            </p:cNvSpPr>
            <p:nvPr/>
          </p:nvSpPr>
          <p:spPr bwMode="auto">
            <a:xfrm>
              <a:off x="8648833" y="3537254"/>
              <a:ext cx="282317" cy="394849"/>
            </a:xfrm>
            <a:custGeom>
              <a:avLst/>
              <a:gdLst>
                <a:gd name="T0" fmla="*/ 58 w 84"/>
                <a:gd name="T1" fmla="*/ 117 h 117"/>
                <a:gd name="T2" fmla="*/ 84 w 84"/>
                <a:gd name="T3" fmla="*/ 46 h 117"/>
                <a:gd name="T4" fmla="*/ 29 w 84"/>
                <a:gd name="T5" fmla="*/ 0 h 117"/>
                <a:gd name="T6" fmla="*/ 0 w 84"/>
                <a:gd name="T7" fmla="*/ 42 h 117"/>
                <a:gd name="T8" fmla="*/ 58 w 84"/>
                <a:gd name="T9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117">
                  <a:moveTo>
                    <a:pt x="58" y="117"/>
                  </a:moveTo>
                  <a:cubicBezTo>
                    <a:pt x="84" y="46"/>
                    <a:pt x="84" y="46"/>
                    <a:pt x="84" y="46"/>
                  </a:cubicBezTo>
                  <a:cubicBezTo>
                    <a:pt x="84" y="46"/>
                    <a:pt x="80" y="12"/>
                    <a:pt x="29" y="0"/>
                  </a:cubicBezTo>
                  <a:cubicBezTo>
                    <a:pt x="0" y="42"/>
                    <a:pt x="0" y="42"/>
                    <a:pt x="0" y="42"/>
                  </a:cubicBezTo>
                  <a:lnTo>
                    <a:pt x="58" y="117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1" name="Freeform 78">
              <a:extLst>
                <a:ext uri="{FF2B5EF4-FFF2-40B4-BE49-F238E27FC236}">
                  <a16:creationId xmlns:a16="http://schemas.microsoft.com/office/drawing/2014/main" id="{B6DBA85C-29F5-463B-B8F0-D38D31F4168D}"/>
                </a:ext>
              </a:extLst>
            </p:cNvPr>
            <p:cNvSpPr>
              <a:spLocks/>
            </p:cNvSpPr>
            <p:nvPr/>
          </p:nvSpPr>
          <p:spPr bwMode="auto">
            <a:xfrm>
              <a:off x="8184885" y="3730730"/>
              <a:ext cx="408669" cy="319828"/>
            </a:xfrm>
            <a:custGeom>
              <a:avLst/>
              <a:gdLst>
                <a:gd name="T0" fmla="*/ 55 w 121"/>
                <a:gd name="T1" fmla="*/ 0 h 95"/>
                <a:gd name="T2" fmla="*/ 0 w 121"/>
                <a:gd name="T3" fmla="*/ 57 h 95"/>
                <a:gd name="T4" fmla="*/ 47 w 121"/>
                <a:gd name="T5" fmla="*/ 95 h 95"/>
                <a:gd name="T6" fmla="*/ 55 w 121"/>
                <a:gd name="T7" fmla="*/ 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1" h="95">
                  <a:moveTo>
                    <a:pt x="55" y="0"/>
                  </a:moveTo>
                  <a:cubicBezTo>
                    <a:pt x="55" y="0"/>
                    <a:pt x="25" y="2"/>
                    <a:pt x="0" y="57"/>
                  </a:cubicBezTo>
                  <a:cubicBezTo>
                    <a:pt x="0" y="57"/>
                    <a:pt x="27" y="94"/>
                    <a:pt x="47" y="95"/>
                  </a:cubicBezTo>
                  <a:cubicBezTo>
                    <a:pt x="47" y="95"/>
                    <a:pt x="121" y="32"/>
                    <a:pt x="5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2" name="Freeform 79">
              <a:extLst>
                <a:ext uri="{FF2B5EF4-FFF2-40B4-BE49-F238E27FC236}">
                  <a16:creationId xmlns:a16="http://schemas.microsoft.com/office/drawing/2014/main" id="{91163286-F764-4BCA-B115-5DAF75230171}"/>
                </a:ext>
              </a:extLst>
            </p:cNvPr>
            <p:cNvSpPr>
              <a:spLocks/>
            </p:cNvSpPr>
            <p:nvPr/>
          </p:nvSpPr>
          <p:spPr bwMode="auto">
            <a:xfrm>
              <a:off x="8473125" y="5833304"/>
              <a:ext cx="181631" cy="371159"/>
            </a:xfrm>
            <a:custGeom>
              <a:avLst/>
              <a:gdLst>
                <a:gd name="T0" fmla="*/ 54 w 54"/>
                <a:gd name="T1" fmla="*/ 20 h 110"/>
                <a:gd name="T2" fmla="*/ 5 w 54"/>
                <a:gd name="T3" fmla="*/ 94 h 110"/>
                <a:gd name="T4" fmla="*/ 4 w 54"/>
                <a:gd name="T5" fmla="*/ 31 h 110"/>
                <a:gd name="T6" fmla="*/ 25 w 54"/>
                <a:gd name="T7" fmla="*/ 0 h 110"/>
                <a:gd name="T8" fmla="*/ 54 w 54"/>
                <a:gd name="T9" fmla="*/ 2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110">
                  <a:moveTo>
                    <a:pt x="54" y="20"/>
                  </a:moveTo>
                  <a:cubicBezTo>
                    <a:pt x="54" y="20"/>
                    <a:pt x="10" y="110"/>
                    <a:pt x="5" y="94"/>
                  </a:cubicBezTo>
                  <a:cubicBezTo>
                    <a:pt x="0" y="77"/>
                    <a:pt x="2" y="37"/>
                    <a:pt x="4" y="31"/>
                  </a:cubicBezTo>
                  <a:cubicBezTo>
                    <a:pt x="7" y="25"/>
                    <a:pt x="25" y="0"/>
                    <a:pt x="25" y="0"/>
                  </a:cubicBezTo>
                  <a:lnTo>
                    <a:pt x="54" y="20"/>
                  </a:lnTo>
                  <a:close/>
                </a:path>
              </a:pathLst>
            </a:custGeom>
            <a:solidFill>
              <a:srgbClr val="FBC4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3" name="Freeform 80">
              <a:extLst>
                <a:ext uri="{FF2B5EF4-FFF2-40B4-BE49-F238E27FC236}">
                  <a16:creationId xmlns:a16="http://schemas.microsoft.com/office/drawing/2014/main" id="{21F562A3-8FB5-4DD9-8F90-55329A04F19A}"/>
                </a:ext>
              </a:extLst>
            </p:cNvPr>
            <p:cNvSpPr>
              <a:spLocks/>
            </p:cNvSpPr>
            <p:nvPr/>
          </p:nvSpPr>
          <p:spPr bwMode="auto">
            <a:xfrm>
              <a:off x="8530379" y="4407898"/>
              <a:ext cx="675193" cy="1502403"/>
            </a:xfrm>
            <a:custGeom>
              <a:avLst/>
              <a:gdLst>
                <a:gd name="T0" fmla="*/ 41 w 200"/>
                <a:gd name="T1" fmla="*/ 15 h 446"/>
                <a:gd name="T2" fmla="*/ 81 w 200"/>
                <a:gd name="T3" fmla="*/ 0 h 446"/>
                <a:gd name="T4" fmla="*/ 200 w 200"/>
                <a:gd name="T5" fmla="*/ 270 h 446"/>
                <a:gd name="T6" fmla="*/ 36 w 200"/>
                <a:gd name="T7" fmla="*/ 446 h 446"/>
                <a:gd name="T8" fmla="*/ 8 w 200"/>
                <a:gd name="T9" fmla="*/ 423 h 446"/>
                <a:gd name="T10" fmla="*/ 113 w 200"/>
                <a:gd name="T11" fmla="*/ 279 h 446"/>
                <a:gd name="T12" fmla="*/ 15 w 200"/>
                <a:gd name="T13" fmla="*/ 122 h 446"/>
                <a:gd name="T14" fmla="*/ 41 w 200"/>
                <a:gd name="T15" fmla="*/ 15 h 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0" h="446">
                  <a:moveTo>
                    <a:pt x="41" y="15"/>
                  </a:moveTo>
                  <a:cubicBezTo>
                    <a:pt x="81" y="0"/>
                    <a:pt x="81" y="0"/>
                    <a:pt x="81" y="0"/>
                  </a:cubicBezTo>
                  <a:cubicBezTo>
                    <a:pt x="81" y="0"/>
                    <a:pt x="200" y="211"/>
                    <a:pt x="200" y="270"/>
                  </a:cubicBezTo>
                  <a:cubicBezTo>
                    <a:pt x="199" y="329"/>
                    <a:pt x="36" y="446"/>
                    <a:pt x="36" y="446"/>
                  </a:cubicBezTo>
                  <a:cubicBezTo>
                    <a:pt x="8" y="423"/>
                    <a:pt x="8" y="423"/>
                    <a:pt x="8" y="423"/>
                  </a:cubicBezTo>
                  <a:cubicBezTo>
                    <a:pt x="8" y="423"/>
                    <a:pt x="86" y="309"/>
                    <a:pt x="113" y="279"/>
                  </a:cubicBezTo>
                  <a:cubicBezTo>
                    <a:pt x="126" y="265"/>
                    <a:pt x="29" y="192"/>
                    <a:pt x="15" y="122"/>
                  </a:cubicBezTo>
                  <a:cubicBezTo>
                    <a:pt x="0" y="52"/>
                    <a:pt x="41" y="15"/>
                    <a:pt x="41" y="15"/>
                  </a:cubicBezTo>
                  <a:close/>
                </a:path>
              </a:pathLst>
            </a:custGeom>
            <a:solidFill>
              <a:srgbClr val="5D45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4" name="Freeform 81">
              <a:extLst>
                <a:ext uri="{FF2B5EF4-FFF2-40B4-BE49-F238E27FC236}">
                  <a16:creationId xmlns:a16="http://schemas.microsoft.com/office/drawing/2014/main" id="{49968967-951C-407A-8E3A-292E09D9B4FC}"/>
                </a:ext>
              </a:extLst>
            </p:cNvPr>
            <p:cNvSpPr>
              <a:spLocks/>
            </p:cNvSpPr>
            <p:nvPr/>
          </p:nvSpPr>
          <p:spPr bwMode="auto">
            <a:xfrm>
              <a:off x="7568919" y="4319056"/>
              <a:ext cx="1222059" cy="1620858"/>
            </a:xfrm>
            <a:custGeom>
              <a:avLst/>
              <a:gdLst>
                <a:gd name="T0" fmla="*/ 361 w 361"/>
                <a:gd name="T1" fmla="*/ 27 h 481"/>
                <a:gd name="T2" fmla="*/ 310 w 361"/>
                <a:gd name="T3" fmla="*/ 20 h 481"/>
                <a:gd name="T4" fmla="*/ 286 w 361"/>
                <a:gd name="T5" fmla="*/ 0 h 481"/>
                <a:gd name="T6" fmla="*/ 215 w 361"/>
                <a:gd name="T7" fmla="*/ 116 h 481"/>
                <a:gd name="T8" fmla="*/ 228 w 361"/>
                <a:gd name="T9" fmla="*/ 165 h 481"/>
                <a:gd name="T10" fmla="*/ 229 w 361"/>
                <a:gd name="T11" fmla="*/ 303 h 481"/>
                <a:gd name="T12" fmla="*/ 66 w 361"/>
                <a:gd name="T13" fmla="*/ 392 h 481"/>
                <a:gd name="T14" fmla="*/ 33 w 361"/>
                <a:gd name="T15" fmla="*/ 410 h 481"/>
                <a:gd name="T16" fmla="*/ 3 w 361"/>
                <a:gd name="T17" fmla="*/ 466 h 481"/>
                <a:gd name="T18" fmla="*/ 80 w 361"/>
                <a:gd name="T19" fmla="*/ 424 h 481"/>
                <a:gd name="T20" fmla="*/ 310 w 361"/>
                <a:gd name="T21" fmla="*/ 339 h 481"/>
                <a:gd name="T22" fmla="*/ 334 w 361"/>
                <a:gd name="T23" fmla="*/ 83 h 481"/>
                <a:gd name="T24" fmla="*/ 361 w 361"/>
                <a:gd name="T25" fmla="*/ 27 h 4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1" h="481">
                  <a:moveTo>
                    <a:pt x="361" y="27"/>
                  </a:moveTo>
                  <a:cubicBezTo>
                    <a:pt x="310" y="20"/>
                    <a:pt x="310" y="20"/>
                    <a:pt x="310" y="20"/>
                  </a:cubicBezTo>
                  <a:cubicBezTo>
                    <a:pt x="286" y="0"/>
                    <a:pt x="286" y="0"/>
                    <a:pt x="286" y="0"/>
                  </a:cubicBezTo>
                  <a:cubicBezTo>
                    <a:pt x="286" y="0"/>
                    <a:pt x="198" y="31"/>
                    <a:pt x="215" y="116"/>
                  </a:cubicBezTo>
                  <a:cubicBezTo>
                    <a:pt x="219" y="136"/>
                    <a:pt x="223" y="152"/>
                    <a:pt x="228" y="165"/>
                  </a:cubicBezTo>
                  <a:cubicBezTo>
                    <a:pt x="240" y="217"/>
                    <a:pt x="254" y="293"/>
                    <a:pt x="229" y="303"/>
                  </a:cubicBezTo>
                  <a:cubicBezTo>
                    <a:pt x="191" y="317"/>
                    <a:pt x="66" y="392"/>
                    <a:pt x="66" y="392"/>
                  </a:cubicBezTo>
                  <a:cubicBezTo>
                    <a:pt x="66" y="392"/>
                    <a:pt x="38" y="406"/>
                    <a:pt x="33" y="410"/>
                  </a:cubicBezTo>
                  <a:cubicBezTo>
                    <a:pt x="27" y="414"/>
                    <a:pt x="7" y="449"/>
                    <a:pt x="3" y="466"/>
                  </a:cubicBezTo>
                  <a:cubicBezTo>
                    <a:pt x="0" y="481"/>
                    <a:pt x="67" y="433"/>
                    <a:pt x="80" y="424"/>
                  </a:cubicBezTo>
                  <a:cubicBezTo>
                    <a:pt x="88" y="422"/>
                    <a:pt x="282" y="390"/>
                    <a:pt x="310" y="339"/>
                  </a:cubicBezTo>
                  <a:cubicBezTo>
                    <a:pt x="332" y="300"/>
                    <a:pt x="334" y="151"/>
                    <a:pt x="334" y="83"/>
                  </a:cubicBezTo>
                  <a:lnTo>
                    <a:pt x="361" y="27"/>
                  </a:lnTo>
                  <a:close/>
                </a:path>
              </a:pathLst>
            </a:custGeom>
            <a:solidFill>
              <a:srgbClr val="6F54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5" name="Freeform 82">
              <a:extLst>
                <a:ext uri="{FF2B5EF4-FFF2-40B4-BE49-F238E27FC236}">
                  <a16:creationId xmlns:a16="http://schemas.microsoft.com/office/drawing/2014/main" id="{A6F04972-5120-425C-860D-A5C522BDBC45}"/>
                </a:ext>
              </a:extLst>
            </p:cNvPr>
            <p:cNvSpPr>
              <a:spLocks/>
            </p:cNvSpPr>
            <p:nvPr/>
          </p:nvSpPr>
          <p:spPr bwMode="auto">
            <a:xfrm>
              <a:off x="8336902" y="3651760"/>
              <a:ext cx="558711" cy="799571"/>
            </a:xfrm>
            <a:custGeom>
              <a:avLst/>
              <a:gdLst>
                <a:gd name="T0" fmla="*/ 101 w 165"/>
                <a:gd name="T1" fmla="*/ 0 h 237"/>
                <a:gd name="T2" fmla="*/ 165 w 165"/>
                <a:gd name="T3" fmla="*/ 118 h 237"/>
                <a:gd name="T4" fmla="*/ 144 w 165"/>
                <a:gd name="T5" fmla="*/ 232 h 237"/>
                <a:gd name="T6" fmla="*/ 95 w 165"/>
                <a:gd name="T7" fmla="*/ 232 h 237"/>
                <a:gd name="T8" fmla="*/ 40 w 165"/>
                <a:gd name="T9" fmla="*/ 207 h 237"/>
                <a:gd name="T10" fmla="*/ 18 w 165"/>
                <a:gd name="T11" fmla="*/ 93 h 237"/>
                <a:gd name="T12" fmla="*/ 0 w 165"/>
                <a:gd name="T13" fmla="*/ 26 h 237"/>
                <a:gd name="T14" fmla="*/ 10 w 165"/>
                <a:gd name="T15" fmla="*/ 23 h 237"/>
                <a:gd name="T16" fmla="*/ 58 w 165"/>
                <a:gd name="T17" fmla="*/ 17 h 237"/>
                <a:gd name="T18" fmla="*/ 106 w 165"/>
                <a:gd name="T19" fmla="*/ 54 h 237"/>
                <a:gd name="T20" fmla="*/ 91 w 165"/>
                <a:gd name="T21" fmla="*/ 9 h 237"/>
                <a:gd name="T22" fmla="*/ 101 w 165"/>
                <a:gd name="T23" fmla="*/ 0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65" h="237">
                  <a:moveTo>
                    <a:pt x="101" y="0"/>
                  </a:moveTo>
                  <a:cubicBezTo>
                    <a:pt x="101" y="0"/>
                    <a:pt x="165" y="37"/>
                    <a:pt x="165" y="118"/>
                  </a:cubicBezTo>
                  <a:cubicBezTo>
                    <a:pt x="165" y="118"/>
                    <a:pt x="157" y="212"/>
                    <a:pt x="144" y="232"/>
                  </a:cubicBezTo>
                  <a:cubicBezTo>
                    <a:pt x="144" y="232"/>
                    <a:pt x="122" y="237"/>
                    <a:pt x="95" y="232"/>
                  </a:cubicBezTo>
                  <a:cubicBezTo>
                    <a:pt x="67" y="227"/>
                    <a:pt x="40" y="207"/>
                    <a:pt x="40" y="207"/>
                  </a:cubicBezTo>
                  <a:cubicBezTo>
                    <a:pt x="18" y="93"/>
                    <a:pt x="18" y="93"/>
                    <a:pt x="18" y="93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10" y="23"/>
                    <a:pt x="10" y="23"/>
                    <a:pt x="10" y="23"/>
                  </a:cubicBezTo>
                  <a:cubicBezTo>
                    <a:pt x="58" y="17"/>
                    <a:pt x="58" y="17"/>
                    <a:pt x="58" y="17"/>
                  </a:cubicBezTo>
                  <a:cubicBezTo>
                    <a:pt x="58" y="17"/>
                    <a:pt x="51" y="90"/>
                    <a:pt x="106" y="54"/>
                  </a:cubicBezTo>
                  <a:cubicBezTo>
                    <a:pt x="117" y="46"/>
                    <a:pt x="91" y="9"/>
                    <a:pt x="91" y="9"/>
                  </a:cubicBezTo>
                  <a:lnTo>
                    <a:pt x="10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6" name="Freeform 83">
              <a:extLst>
                <a:ext uri="{FF2B5EF4-FFF2-40B4-BE49-F238E27FC236}">
                  <a16:creationId xmlns:a16="http://schemas.microsoft.com/office/drawing/2014/main" id="{BD97942B-F6A4-4EAD-A0B5-BFE549853134}"/>
                </a:ext>
              </a:extLst>
            </p:cNvPr>
            <p:cNvSpPr>
              <a:spLocks/>
            </p:cNvSpPr>
            <p:nvPr/>
          </p:nvSpPr>
          <p:spPr bwMode="auto">
            <a:xfrm>
              <a:off x="8810722" y="2157256"/>
              <a:ext cx="716651" cy="720601"/>
            </a:xfrm>
            <a:custGeom>
              <a:avLst/>
              <a:gdLst>
                <a:gd name="T0" fmla="*/ 0 w 363"/>
                <a:gd name="T1" fmla="*/ 230 h 365"/>
                <a:gd name="T2" fmla="*/ 233 w 363"/>
                <a:gd name="T3" fmla="*/ 365 h 365"/>
                <a:gd name="T4" fmla="*/ 363 w 363"/>
                <a:gd name="T5" fmla="*/ 119 h 365"/>
                <a:gd name="T6" fmla="*/ 145 w 363"/>
                <a:gd name="T7" fmla="*/ 0 h 365"/>
                <a:gd name="T8" fmla="*/ 0 w 363"/>
                <a:gd name="T9" fmla="*/ 230 h 3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3" h="365">
                  <a:moveTo>
                    <a:pt x="0" y="230"/>
                  </a:moveTo>
                  <a:lnTo>
                    <a:pt x="233" y="365"/>
                  </a:lnTo>
                  <a:lnTo>
                    <a:pt x="363" y="119"/>
                  </a:lnTo>
                  <a:lnTo>
                    <a:pt x="145" y="0"/>
                  </a:lnTo>
                  <a:lnTo>
                    <a:pt x="0" y="2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7" name="Freeform 84">
              <a:extLst>
                <a:ext uri="{FF2B5EF4-FFF2-40B4-BE49-F238E27FC236}">
                  <a16:creationId xmlns:a16="http://schemas.microsoft.com/office/drawing/2014/main" id="{0A148E32-035B-4279-BC0E-45F173E4B750}"/>
                </a:ext>
              </a:extLst>
            </p:cNvPr>
            <p:cNvSpPr>
              <a:spLocks/>
            </p:cNvSpPr>
            <p:nvPr/>
          </p:nvSpPr>
          <p:spPr bwMode="auto">
            <a:xfrm>
              <a:off x="9205571" y="4261803"/>
              <a:ext cx="572532" cy="671244"/>
            </a:xfrm>
            <a:custGeom>
              <a:avLst/>
              <a:gdLst>
                <a:gd name="T0" fmla="*/ 124 w 290"/>
                <a:gd name="T1" fmla="*/ 340 h 340"/>
                <a:gd name="T2" fmla="*/ 290 w 290"/>
                <a:gd name="T3" fmla="*/ 238 h 340"/>
                <a:gd name="T4" fmla="*/ 153 w 290"/>
                <a:gd name="T5" fmla="*/ 0 h 340"/>
                <a:gd name="T6" fmla="*/ 0 w 290"/>
                <a:gd name="T7" fmla="*/ 98 h 340"/>
                <a:gd name="T8" fmla="*/ 124 w 290"/>
                <a:gd name="T9" fmla="*/ 340 h 3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0" h="340">
                  <a:moveTo>
                    <a:pt x="124" y="340"/>
                  </a:moveTo>
                  <a:lnTo>
                    <a:pt x="290" y="238"/>
                  </a:lnTo>
                  <a:lnTo>
                    <a:pt x="153" y="0"/>
                  </a:lnTo>
                  <a:lnTo>
                    <a:pt x="0" y="98"/>
                  </a:lnTo>
                  <a:lnTo>
                    <a:pt x="124" y="34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8" name="Freeform 85">
              <a:extLst>
                <a:ext uri="{FF2B5EF4-FFF2-40B4-BE49-F238E27FC236}">
                  <a16:creationId xmlns:a16="http://schemas.microsoft.com/office/drawing/2014/main" id="{79D098FD-A744-45C3-9455-DD6CD63DA9B6}"/>
                </a:ext>
              </a:extLst>
            </p:cNvPr>
            <p:cNvSpPr>
              <a:spLocks/>
            </p:cNvSpPr>
            <p:nvPr/>
          </p:nvSpPr>
          <p:spPr bwMode="auto">
            <a:xfrm>
              <a:off x="7833469" y="2929186"/>
              <a:ext cx="570557" cy="687038"/>
            </a:xfrm>
            <a:custGeom>
              <a:avLst/>
              <a:gdLst>
                <a:gd name="T0" fmla="*/ 1 w 169"/>
                <a:gd name="T1" fmla="*/ 0 h 204"/>
                <a:gd name="T2" fmla="*/ 9 w 169"/>
                <a:gd name="T3" fmla="*/ 8 h 204"/>
                <a:gd name="T4" fmla="*/ 26 w 169"/>
                <a:gd name="T5" fmla="*/ 33 h 204"/>
                <a:gd name="T6" fmla="*/ 44 w 169"/>
                <a:gd name="T7" fmla="*/ 76 h 204"/>
                <a:gd name="T8" fmla="*/ 59 w 169"/>
                <a:gd name="T9" fmla="*/ 129 h 204"/>
                <a:gd name="T10" fmla="*/ 73 w 169"/>
                <a:gd name="T11" fmla="*/ 153 h 204"/>
                <a:gd name="T12" fmla="*/ 91 w 169"/>
                <a:gd name="T13" fmla="*/ 172 h 204"/>
                <a:gd name="T14" fmla="*/ 129 w 169"/>
                <a:gd name="T15" fmla="*/ 195 h 204"/>
                <a:gd name="T16" fmla="*/ 158 w 169"/>
                <a:gd name="T17" fmla="*/ 202 h 204"/>
                <a:gd name="T18" fmla="*/ 169 w 169"/>
                <a:gd name="T19" fmla="*/ 203 h 204"/>
                <a:gd name="T20" fmla="*/ 158 w 169"/>
                <a:gd name="T21" fmla="*/ 204 h 204"/>
                <a:gd name="T22" fmla="*/ 127 w 169"/>
                <a:gd name="T23" fmla="*/ 198 h 204"/>
                <a:gd name="T24" fmla="*/ 87 w 169"/>
                <a:gd name="T25" fmla="*/ 176 h 204"/>
                <a:gd name="T26" fmla="*/ 68 w 169"/>
                <a:gd name="T27" fmla="*/ 156 h 204"/>
                <a:gd name="T28" fmla="*/ 54 w 169"/>
                <a:gd name="T29" fmla="*/ 131 h 204"/>
                <a:gd name="T30" fmla="*/ 39 w 169"/>
                <a:gd name="T31" fmla="*/ 77 h 204"/>
                <a:gd name="T32" fmla="*/ 23 w 169"/>
                <a:gd name="T33" fmla="*/ 35 h 204"/>
                <a:gd name="T34" fmla="*/ 7 w 169"/>
                <a:gd name="T35" fmla="*/ 9 h 204"/>
                <a:gd name="T36" fmla="*/ 1 w 169"/>
                <a:gd name="T37" fmla="*/ 0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69" h="204">
                  <a:moveTo>
                    <a:pt x="1" y="0"/>
                  </a:moveTo>
                  <a:cubicBezTo>
                    <a:pt x="1" y="0"/>
                    <a:pt x="4" y="2"/>
                    <a:pt x="9" y="8"/>
                  </a:cubicBezTo>
                  <a:cubicBezTo>
                    <a:pt x="13" y="13"/>
                    <a:pt x="20" y="22"/>
                    <a:pt x="26" y="33"/>
                  </a:cubicBezTo>
                  <a:cubicBezTo>
                    <a:pt x="33" y="45"/>
                    <a:pt x="39" y="59"/>
                    <a:pt x="44" y="76"/>
                  </a:cubicBezTo>
                  <a:cubicBezTo>
                    <a:pt x="48" y="92"/>
                    <a:pt x="52" y="111"/>
                    <a:pt x="59" y="129"/>
                  </a:cubicBezTo>
                  <a:cubicBezTo>
                    <a:pt x="63" y="138"/>
                    <a:pt x="67" y="146"/>
                    <a:pt x="73" y="153"/>
                  </a:cubicBezTo>
                  <a:cubicBezTo>
                    <a:pt x="78" y="160"/>
                    <a:pt x="84" y="167"/>
                    <a:pt x="91" y="172"/>
                  </a:cubicBezTo>
                  <a:cubicBezTo>
                    <a:pt x="103" y="183"/>
                    <a:pt x="117" y="191"/>
                    <a:pt x="129" y="195"/>
                  </a:cubicBezTo>
                  <a:cubicBezTo>
                    <a:pt x="141" y="199"/>
                    <a:pt x="151" y="201"/>
                    <a:pt x="158" y="202"/>
                  </a:cubicBezTo>
                  <a:cubicBezTo>
                    <a:pt x="165" y="203"/>
                    <a:pt x="169" y="203"/>
                    <a:pt x="169" y="203"/>
                  </a:cubicBezTo>
                  <a:cubicBezTo>
                    <a:pt x="169" y="203"/>
                    <a:pt x="165" y="204"/>
                    <a:pt x="158" y="204"/>
                  </a:cubicBezTo>
                  <a:cubicBezTo>
                    <a:pt x="151" y="204"/>
                    <a:pt x="140" y="203"/>
                    <a:pt x="127" y="198"/>
                  </a:cubicBezTo>
                  <a:cubicBezTo>
                    <a:pt x="115" y="195"/>
                    <a:pt x="101" y="187"/>
                    <a:pt x="87" y="176"/>
                  </a:cubicBezTo>
                  <a:cubicBezTo>
                    <a:pt x="81" y="170"/>
                    <a:pt x="74" y="164"/>
                    <a:pt x="68" y="156"/>
                  </a:cubicBezTo>
                  <a:cubicBezTo>
                    <a:pt x="63" y="149"/>
                    <a:pt x="58" y="140"/>
                    <a:pt x="54" y="131"/>
                  </a:cubicBezTo>
                  <a:cubicBezTo>
                    <a:pt x="46" y="112"/>
                    <a:pt x="43" y="93"/>
                    <a:pt x="39" y="77"/>
                  </a:cubicBezTo>
                  <a:cubicBezTo>
                    <a:pt x="35" y="61"/>
                    <a:pt x="29" y="46"/>
                    <a:pt x="23" y="35"/>
                  </a:cubicBezTo>
                  <a:cubicBezTo>
                    <a:pt x="17" y="24"/>
                    <a:pt x="11" y="15"/>
                    <a:pt x="7" y="9"/>
                  </a:cubicBezTo>
                  <a:cubicBezTo>
                    <a:pt x="3" y="3"/>
                    <a:pt x="0" y="0"/>
                    <a:pt x="1" y="0"/>
                  </a:cubicBezTo>
                  <a:close/>
                </a:path>
              </a:pathLst>
            </a:custGeom>
            <a:solidFill>
              <a:srgbClr val="2D38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9" name="Freeform 86">
              <a:extLst>
                <a:ext uri="{FF2B5EF4-FFF2-40B4-BE49-F238E27FC236}">
                  <a16:creationId xmlns:a16="http://schemas.microsoft.com/office/drawing/2014/main" id="{6628B59B-E740-420A-894B-D9C14628507E}"/>
                </a:ext>
              </a:extLst>
            </p:cNvPr>
            <p:cNvSpPr>
              <a:spLocks/>
            </p:cNvSpPr>
            <p:nvPr/>
          </p:nvSpPr>
          <p:spPr bwMode="auto">
            <a:xfrm>
              <a:off x="8398103" y="2615281"/>
              <a:ext cx="333647" cy="702832"/>
            </a:xfrm>
            <a:custGeom>
              <a:avLst/>
              <a:gdLst>
                <a:gd name="T0" fmla="*/ 0 w 99"/>
                <a:gd name="T1" fmla="*/ 0 h 209"/>
                <a:gd name="T2" fmla="*/ 10 w 99"/>
                <a:gd name="T3" fmla="*/ 33 h 209"/>
                <a:gd name="T4" fmla="*/ 27 w 99"/>
                <a:gd name="T5" fmla="*/ 66 h 209"/>
                <a:gd name="T6" fmla="*/ 41 w 99"/>
                <a:gd name="T7" fmla="*/ 83 h 209"/>
                <a:gd name="T8" fmla="*/ 57 w 99"/>
                <a:gd name="T9" fmla="*/ 100 h 209"/>
                <a:gd name="T10" fmla="*/ 81 w 99"/>
                <a:gd name="T11" fmla="*/ 139 h 209"/>
                <a:gd name="T12" fmla="*/ 96 w 99"/>
                <a:gd name="T13" fmla="*/ 174 h 209"/>
                <a:gd name="T14" fmla="*/ 99 w 99"/>
                <a:gd name="T15" fmla="*/ 200 h 209"/>
                <a:gd name="T16" fmla="*/ 96 w 99"/>
                <a:gd name="T17" fmla="*/ 209 h 209"/>
                <a:gd name="T18" fmla="*/ 96 w 99"/>
                <a:gd name="T19" fmla="*/ 199 h 209"/>
                <a:gd name="T20" fmla="*/ 93 w 99"/>
                <a:gd name="T21" fmla="*/ 175 h 209"/>
                <a:gd name="T22" fmla="*/ 77 w 99"/>
                <a:gd name="T23" fmla="*/ 142 h 209"/>
                <a:gd name="T24" fmla="*/ 52 w 99"/>
                <a:gd name="T25" fmla="*/ 104 h 209"/>
                <a:gd name="T26" fmla="*/ 37 w 99"/>
                <a:gd name="T27" fmla="*/ 86 h 209"/>
                <a:gd name="T28" fmla="*/ 23 w 99"/>
                <a:gd name="T29" fmla="*/ 69 h 209"/>
                <a:gd name="T30" fmla="*/ 6 w 99"/>
                <a:gd name="T31" fmla="*/ 35 h 209"/>
                <a:gd name="T32" fmla="*/ 0 w 99"/>
                <a:gd name="T33" fmla="*/ 10 h 209"/>
                <a:gd name="T34" fmla="*/ 0 w 99"/>
                <a:gd name="T35" fmla="*/ 0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9" h="209">
                  <a:moveTo>
                    <a:pt x="0" y="0"/>
                  </a:moveTo>
                  <a:cubicBezTo>
                    <a:pt x="1" y="0"/>
                    <a:pt x="2" y="13"/>
                    <a:pt x="10" y="33"/>
                  </a:cubicBezTo>
                  <a:cubicBezTo>
                    <a:pt x="13" y="43"/>
                    <a:pt x="19" y="54"/>
                    <a:pt x="27" y="66"/>
                  </a:cubicBezTo>
                  <a:cubicBezTo>
                    <a:pt x="31" y="71"/>
                    <a:pt x="35" y="77"/>
                    <a:pt x="41" y="83"/>
                  </a:cubicBezTo>
                  <a:cubicBezTo>
                    <a:pt x="46" y="88"/>
                    <a:pt x="51" y="94"/>
                    <a:pt x="57" y="100"/>
                  </a:cubicBezTo>
                  <a:cubicBezTo>
                    <a:pt x="67" y="113"/>
                    <a:pt x="75" y="127"/>
                    <a:pt x="81" y="139"/>
                  </a:cubicBezTo>
                  <a:cubicBezTo>
                    <a:pt x="88" y="152"/>
                    <a:pt x="94" y="163"/>
                    <a:pt x="96" y="174"/>
                  </a:cubicBezTo>
                  <a:cubicBezTo>
                    <a:pt x="99" y="184"/>
                    <a:pt x="99" y="194"/>
                    <a:pt x="99" y="200"/>
                  </a:cubicBezTo>
                  <a:cubicBezTo>
                    <a:pt x="98" y="206"/>
                    <a:pt x="96" y="209"/>
                    <a:pt x="96" y="209"/>
                  </a:cubicBezTo>
                  <a:cubicBezTo>
                    <a:pt x="95" y="208"/>
                    <a:pt x="96" y="205"/>
                    <a:pt x="96" y="199"/>
                  </a:cubicBezTo>
                  <a:cubicBezTo>
                    <a:pt x="97" y="194"/>
                    <a:pt x="96" y="185"/>
                    <a:pt x="93" y="175"/>
                  </a:cubicBezTo>
                  <a:cubicBezTo>
                    <a:pt x="90" y="165"/>
                    <a:pt x="84" y="154"/>
                    <a:pt x="77" y="142"/>
                  </a:cubicBezTo>
                  <a:cubicBezTo>
                    <a:pt x="70" y="130"/>
                    <a:pt x="62" y="116"/>
                    <a:pt x="52" y="104"/>
                  </a:cubicBezTo>
                  <a:cubicBezTo>
                    <a:pt x="47" y="98"/>
                    <a:pt x="42" y="92"/>
                    <a:pt x="37" y="86"/>
                  </a:cubicBezTo>
                  <a:cubicBezTo>
                    <a:pt x="31" y="80"/>
                    <a:pt x="27" y="74"/>
                    <a:pt x="23" y="69"/>
                  </a:cubicBezTo>
                  <a:cubicBezTo>
                    <a:pt x="15" y="57"/>
                    <a:pt x="9" y="45"/>
                    <a:pt x="6" y="35"/>
                  </a:cubicBezTo>
                  <a:cubicBezTo>
                    <a:pt x="2" y="24"/>
                    <a:pt x="1" y="16"/>
                    <a:pt x="0" y="10"/>
                  </a:cubicBezTo>
                  <a:cubicBezTo>
                    <a:pt x="0" y="4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2D38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" name="Freeform 87">
              <a:extLst>
                <a:ext uri="{FF2B5EF4-FFF2-40B4-BE49-F238E27FC236}">
                  <a16:creationId xmlns:a16="http://schemas.microsoft.com/office/drawing/2014/main" id="{8791B5A8-26C0-47FD-A6DA-5EA436E6AB2B}"/>
                </a:ext>
              </a:extLst>
            </p:cNvPr>
            <p:cNvSpPr>
              <a:spLocks/>
            </p:cNvSpPr>
            <p:nvPr/>
          </p:nvSpPr>
          <p:spPr bwMode="auto">
            <a:xfrm>
              <a:off x="8482997" y="3430645"/>
              <a:ext cx="80944" cy="71073"/>
            </a:xfrm>
            <a:custGeom>
              <a:avLst/>
              <a:gdLst>
                <a:gd name="T0" fmla="*/ 17 w 24"/>
                <a:gd name="T1" fmla="*/ 20 h 21"/>
                <a:gd name="T2" fmla="*/ 21 w 24"/>
                <a:gd name="T3" fmla="*/ 17 h 21"/>
                <a:gd name="T4" fmla="*/ 22 w 24"/>
                <a:gd name="T5" fmla="*/ 15 h 21"/>
                <a:gd name="T6" fmla="*/ 21 w 24"/>
                <a:gd name="T7" fmla="*/ 13 h 21"/>
                <a:gd name="T8" fmla="*/ 19 w 24"/>
                <a:gd name="T9" fmla="*/ 12 h 21"/>
                <a:gd name="T10" fmla="*/ 15 w 24"/>
                <a:gd name="T11" fmla="*/ 13 h 21"/>
                <a:gd name="T12" fmla="*/ 7 w 24"/>
                <a:gd name="T13" fmla="*/ 10 h 21"/>
                <a:gd name="T14" fmla="*/ 3 w 24"/>
                <a:gd name="T15" fmla="*/ 5 h 21"/>
                <a:gd name="T16" fmla="*/ 1 w 24"/>
                <a:gd name="T17" fmla="*/ 0 h 21"/>
                <a:gd name="T18" fmla="*/ 4 w 24"/>
                <a:gd name="T19" fmla="*/ 4 h 21"/>
                <a:gd name="T20" fmla="*/ 9 w 24"/>
                <a:gd name="T21" fmla="*/ 8 h 21"/>
                <a:gd name="T22" fmla="*/ 14 w 24"/>
                <a:gd name="T23" fmla="*/ 10 h 21"/>
                <a:gd name="T24" fmla="*/ 18 w 24"/>
                <a:gd name="T25" fmla="*/ 10 h 21"/>
                <a:gd name="T26" fmla="*/ 23 w 24"/>
                <a:gd name="T27" fmla="*/ 11 h 21"/>
                <a:gd name="T28" fmla="*/ 24 w 24"/>
                <a:gd name="T29" fmla="*/ 15 h 21"/>
                <a:gd name="T30" fmla="*/ 22 w 24"/>
                <a:gd name="T31" fmla="*/ 18 h 21"/>
                <a:gd name="T32" fmla="*/ 17 w 24"/>
                <a:gd name="T33" fmla="*/ 2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4" h="21">
                  <a:moveTo>
                    <a:pt x="17" y="20"/>
                  </a:moveTo>
                  <a:cubicBezTo>
                    <a:pt x="17" y="20"/>
                    <a:pt x="19" y="19"/>
                    <a:pt x="21" y="17"/>
                  </a:cubicBezTo>
                  <a:cubicBezTo>
                    <a:pt x="21" y="16"/>
                    <a:pt x="22" y="15"/>
                    <a:pt x="22" y="15"/>
                  </a:cubicBezTo>
                  <a:cubicBezTo>
                    <a:pt x="22" y="14"/>
                    <a:pt x="21" y="14"/>
                    <a:pt x="21" y="13"/>
                  </a:cubicBezTo>
                  <a:cubicBezTo>
                    <a:pt x="20" y="12"/>
                    <a:pt x="19" y="12"/>
                    <a:pt x="19" y="12"/>
                  </a:cubicBezTo>
                  <a:cubicBezTo>
                    <a:pt x="18" y="12"/>
                    <a:pt x="16" y="13"/>
                    <a:pt x="15" y="13"/>
                  </a:cubicBezTo>
                  <a:cubicBezTo>
                    <a:pt x="11" y="14"/>
                    <a:pt x="9" y="12"/>
                    <a:pt x="7" y="10"/>
                  </a:cubicBezTo>
                  <a:cubicBezTo>
                    <a:pt x="5" y="8"/>
                    <a:pt x="4" y="7"/>
                    <a:pt x="3" y="5"/>
                  </a:cubicBezTo>
                  <a:cubicBezTo>
                    <a:pt x="1" y="2"/>
                    <a:pt x="0" y="0"/>
                    <a:pt x="1" y="0"/>
                  </a:cubicBezTo>
                  <a:cubicBezTo>
                    <a:pt x="1" y="0"/>
                    <a:pt x="2" y="2"/>
                    <a:pt x="4" y="4"/>
                  </a:cubicBezTo>
                  <a:cubicBezTo>
                    <a:pt x="6" y="5"/>
                    <a:pt x="7" y="7"/>
                    <a:pt x="9" y="8"/>
                  </a:cubicBezTo>
                  <a:cubicBezTo>
                    <a:pt x="10" y="9"/>
                    <a:pt x="12" y="11"/>
                    <a:pt x="14" y="10"/>
                  </a:cubicBezTo>
                  <a:cubicBezTo>
                    <a:pt x="16" y="10"/>
                    <a:pt x="17" y="10"/>
                    <a:pt x="18" y="10"/>
                  </a:cubicBezTo>
                  <a:cubicBezTo>
                    <a:pt x="20" y="9"/>
                    <a:pt x="22" y="10"/>
                    <a:pt x="23" y="11"/>
                  </a:cubicBezTo>
                  <a:cubicBezTo>
                    <a:pt x="24" y="12"/>
                    <a:pt x="24" y="14"/>
                    <a:pt x="24" y="15"/>
                  </a:cubicBezTo>
                  <a:cubicBezTo>
                    <a:pt x="24" y="17"/>
                    <a:pt x="23" y="18"/>
                    <a:pt x="22" y="18"/>
                  </a:cubicBezTo>
                  <a:cubicBezTo>
                    <a:pt x="19" y="21"/>
                    <a:pt x="17" y="20"/>
                    <a:pt x="17" y="20"/>
                  </a:cubicBezTo>
                  <a:close/>
                </a:path>
              </a:pathLst>
            </a:custGeom>
            <a:solidFill>
              <a:srgbClr val="F47A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1" name="Freeform 88">
              <a:extLst>
                <a:ext uri="{FF2B5EF4-FFF2-40B4-BE49-F238E27FC236}">
                  <a16:creationId xmlns:a16="http://schemas.microsoft.com/office/drawing/2014/main" id="{CFF51578-DC21-461D-A24B-A7BEAF25D2A9}"/>
                </a:ext>
              </a:extLst>
            </p:cNvPr>
            <p:cNvSpPr>
              <a:spLocks/>
            </p:cNvSpPr>
            <p:nvPr/>
          </p:nvSpPr>
          <p:spPr bwMode="auto">
            <a:xfrm>
              <a:off x="8506688" y="3503692"/>
              <a:ext cx="86867" cy="98712"/>
            </a:xfrm>
            <a:custGeom>
              <a:avLst/>
              <a:gdLst>
                <a:gd name="T0" fmla="*/ 26 w 26"/>
                <a:gd name="T1" fmla="*/ 0 h 29"/>
                <a:gd name="T2" fmla="*/ 0 w 26"/>
                <a:gd name="T3" fmla="*/ 10 h 29"/>
                <a:gd name="T4" fmla="*/ 26 w 26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6" h="29">
                  <a:moveTo>
                    <a:pt x="26" y="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22" y="29"/>
                    <a:pt x="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2" name="Freeform 89">
              <a:extLst>
                <a:ext uri="{FF2B5EF4-FFF2-40B4-BE49-F238E27FC236}">
                  <a16:creationId xmlns:a16="http://schemas.microsoft.com/office/drawing/2014/main" id="{E55C545F-282B-430A-8BD2-434B8F8FBBE5}"/>
                </a:ext>
              </a:extLst>
            </p:cNvPr>
            <p:cNvSpPr>
              <a:spLocks/>
            </p:cNvSpPr>
            <p:nvPr/>
          </p:nvSpPr>
          <p:spPr bwMode="auto">
            <a:xfrm>
              <a:off x="8455357" y="3491847"/>
              <a:ext cx="43433" cy="35536"/>
            </a:xfrm>
            <a:custGeom>
              <a:avLst/>
              <a:gdLst>
                <a:gd name="T0" fmla="*/ 12 w 13"/>
                <a:gd name="T1" fmla="*/ 3 h 11"/>
                <a:gd name="T2" fmla="*/ 9 w 13"/>
                <a:gd name="T3" fmla="*/ 9 h 11"/>
                <a:gd name="T4" fmla="*/ 1 w 13"/>
                <a:gd name="T5" fmla="*/ 8 h 11"/>
                <a:gd name="T6" fmla="*/ 5 w 13"/>
                <a:gd name="T7" fmla="*/ 2 h 11"/>
                <a:gd name="T8" fmla="*/ 12 w 13"/>
                <a:gd name="T9" fmla="*/ 3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1">
                  <a:moveTo>
                    <a:pt x="12" y="3"/>
                  </a:moveTo>
                  <a:cubicBezTo>
                    <a:pt x="13" y="5"/>
                    <a:pt x="12" y="8"/>
                    <a:pt x="9" y="9"/>
                  </a:cubicBezTo>
                  <a:cubicBezTo>
                    <a:pt x="6" y="11"/>
                    <a:pt x="2" y="10"/>
                    <a:pt x="1" y="8"/>
                  </a:cubicBezTo>
                  <a:cubicBezTo>
                    <a:pt x="0" y="6"/>
                    <a:pt x="2" y="3"/>
                    <a:pt x="5" y="2"/>
                  </a:cubicBezTo>
                  <a:cubicBezTo>
                    <a:pt x="8" y="0"/>
                    <a:pt x="11" y="1"/>
                    <a:pt x="12" y="3"/>
                  </a:cubicBezTo>
                  <a:close/>
                </a:path>
              </a:pathLst>
            </a:custGeom>
            <a:solidFill>
              <a:srgbClr val="F4B19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3" name="Freeform 90">
              <a:extLst>
                <a:ext uri="{FF2B5EF4-FFF2-40B4-BE49-F238E27FC236}">
                  <a16:creationId xmlns:a16="http://schemas.microsoft.com/office/drawing/2014/main" id="{56FE481B-F58E-485E-AFCC-323EF88D3AD1}"/>
                </a:ext>
              </a:extLst>
            </p:cNvPr>
            <p:cNvSpPr>
              <a:spLocks/>
            </p:cNvSpPr>
            <p:nvPr/>
          </p:nvSpPr>
          <p:spPr bwMode="auto">
            <a:xfrm>
              <a:off x="8559992" y="3436568"/>
              <a:ext cx="43433" cy="33563"/>
            </a:xfrm>
            <a:custGeom>
              <a:avLst/>
              <a:gdLst>
                <a:gd name="T0" fmla="*/ 12 w 13"/>
                <a:gd name="T1" fmla="*/ 3 h 10"/>
                <a:gd name="T2" fmla="*/ 8 w 13"/>
                <a:gd name="T3" fmla="*/ 9 h 10"/>
                <a:gd name="T4" fmla="*/ 1 w 13"/>
                <a:gd name="T5" fmla="*/ 7 h 10"/>
                <a:gd name="T6" fmla="*/ 5 w 13"/>
                <a:gd name="T7" fmla="*/ 1 h 10"/>
                <a:gd name="T8" fmla="*/ 12 w 13"/>
                <a:gd name="T9" fmla="*/ 3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12" y="3"/>
                  </a:moveTo>
                  <a:cubicBezTo>
                    <a:pt x="13" y="5"/>
                    <a:pt x="11" y="8"/>
                    <a:pt x="8" y="9"/>
                  </a:cubicBezTo>
                  <a:cubicBezTo>
                    <a:pt x="5" y="10"/>
                    <a:pt x="2" y="10"/>
                    <a:pt x="1" y="7"/>
                  </a:cubicBezTo>
                  <a:cubicBezTo>
                    <a:pt x="0" y="5"/>
                    <a:pt x="2" y="3"/>
                    <a:pt x="5" y="1"/>
                  </a:cubicBezTo>
                  <a:cubicBezTo>
                    <a:pt x="8" y="0"/>
                    <a:pt x="11" y="1"/>
                    <a:pt x="12" y="3"/>
                  </a:cubicBezTo>
                  <a:close/>
                </a:path>
              </a:pathLst>
            </a:custGeom>
            <a:solidFill>
              <a:srgbClr val="F4B19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4" name="Freeform 91">
              <a:extLst>
                <a:ext uri="{FF2B5EF4-FFF2-40B4-BE49-F238E27FC236}">
                  <a16:creationId xmlns:a16="http://schemas.microsoft.com/office/drawing/2014/main" id="{20AC7EBC-2095-4C00-B612-259CFBCC98A0}"/>
                </a:ext>
              </a:extLst>
            </p:cNvPr>
            <p:cNvSpPr>
              <a:spLocks/>
            </p:cNvSpPr>
            <p:nvPr/>
          </p:nvSpPr>
          <p:spPr bwMode="auto">
            <a:xfrm>
              <a:off x="8506688" y="3622147"/>
              <a:ext cx="67124" cy="19742"/>
            </a:xfrm>
            <a:custGeom>
              <a:avLst/>
              <a:gdLst>
                <a:gd name="T0" fmla="*/ 0 w 20"/>
                <a:gd name="T1" fmla="*/ 1 h 6"/>
                <a:gd name="T2" fmla="*/ 20 w 20"/>
                <a:gd name="T3" fmla="*/ 0 h 6"/>
                <a:gd name="T4" fmla="*/ 6 w 20"/>
                <a:gd name="T5" fmla="*/ 6 h 6"/>
                <a:gd name="T6" fmla="*/ 0 w 20"/>
                <a:gd name="T7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6">
                  <a:moveTo>
                    <a:pt x="0" y="1"/>
                  </a:moveTo>
                  <a:cubicBezTo>
                    <a:pt x="0" y="1"/>
                    <a:pt x="9" y="2"/>
                    <a:pt x="20" y="0"/>
                  </a:cubicBezTo>
                  <a:cubicBezTo>
                    <a:pt x="20" y="0"/>
                    <a:pt x="15" y="5"/>
                    <a:pt x="6" y="6"/>
                  </a:cubicBezTo>
                  <a:cubicBezTo>
                    <a:pt x="6" y="6"/>
                    <a:pt x="4" y="2"/>
                    <a:pt x="0" y="1"/>
                  </a:cubicBezTo>
                  <a:close/>
                </a:path>
              </a:pathLst>
            </a:custGeom>
            <a:solidFill>
              <a:srgbClr val="EDA0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5" name="Freeform 92">
              <a:extLst>
                <a:ext uri="{FF2B5EF4-FFF2-40B4-BE49-F238E27FC236}">
                  <a16:creationId xmlns:a16="http://schemas.microsoft.com/office/drawing/2014/main" id="{4A2D72C2-AFE2-4F87-BEDB-14D78DC3B8DE}"/>
                </a:ext>
              </a:extLst>
            </p:cNvPr>
            <p:cNvSpPr>
              <a:spLocks/>
            </p:cNvSpPr>
            <p:nvPr/>
          </p:nvSpPr>
          <p:spPr bwMode="auto">
            <a:xfrm>
              <a:off x="8522482" y="3422748"/>
              <a:ext cx="17768" cy="17769"/>
            </a:xfrm>
            <a:custGeom>
              <a:avLst/>
              <a:gdLst>
                <a:gd name="T0" fmla="*/ 4 w 5"/>
                <a:gd name="T1" fmla="*/ 1 h 5"/>
                <a:gd name="T2" fmla="*/ 5 w 5"/>
                <a:gd name="T3" fmla="*/ 4 h 5"/>
                <a:gd name="T4" fmla="*/ 1 w 5"/>
                <a:gd name="T5" fmla="*/ 5 h 5"/>
                <a:gd name="T6" fmla="*/ 1 w 5"/>
                <a:gd name="T7" fmla="*/ 1 h 5"/>
                <a:gd name="T8" fmla="*/ 4 w 5"/>
                <a:gd name="T9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5">
                  <a:moveTo>
                    <a:pt x="4" y="1"/>
                  </a:moveTo>
                  <a:cubicBezTo>
                    <a:pt x="5" y="2"/>
                    <a:pt x="5" y="3"/>
                    <a:pt x="5" y="4"/>
                  </a:cubicBezTo>
                  <a:cubicBezTo>
                    <a:pt x="4" y="5"/>
                    <a:pt x="2" y="5"/>
                    <a:pt x="1" y="5"/>
                  </a:cubicBezTo>
                  <a:cubicBezTo>
                    <a:pt x="0" y="4"/>
                    <a:pt x="0" y="2"/>
                    <a:pt x="1" y="1"/>
                  </a:cubicBezTo>
                  <a:cubicBezTo>
                    <a:pt x="2" y="0"/>
                    <a:pt x="3" y="0"/>
                    <a:pt x="4" y="1"/>
                  </a:cubicBezTo>
                  <a:close/>
                </a:path>
              </a:pathLst>
            </a:custGeom>
            <a:solidFill>
              <a:srgbClr val="2D38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6" name="Freeform 93">
              <a:extLst>
                <a:ext uri="{FF2B5EF4-FFF2-40B4-BE49-F238E27FC236}">
                  <a16:creationId xmlns:a16="http://schemas.microsoft.com/office/drawing/2014/main" id="{3744847A-8D60-4CA5-AD63-19FC7857CED5}"/>
                </a:ext>
              </a:extLst>
            </p:cNvPr>
            <p:cNvSpPr>
              <a:spLocks/>
            </p:cNvSpPr>
            <p:nvPr/>
          </p:nvSpPr>
          <p:spPr bwMode="auto">
            <a:xfrm>
              <a:off x="8465228" y="3456310"/>
              <a:ext cx="17768" cy="17769"/>
            </a:xfrm>
            <a:custGeom>
              <a:avLst/>
              <a:gdLst>
                <a:gd name="T0" fmla="*/ 4 w 5"/>
                <a:gd name="T1" fmla="*/ 1 h 5"/>
                <a:gd name="T2" fmla="*/ 4 w 5"/>
                <a:gd name="T3" fmla="*/ 4 h 5"/>
                <a:gd name="T4" fmla="*/ 1 w 5"/>
                <a:gd name="T5" fmla="*/ 5 h 5"/>
                <a:gd name="T6" fmla="*/ 1 w 5"/>
                <a:gd name="T7" fmla="*/ 1 h 5"/>
                <a:gd name="T8" fmla="*/ 4 w 5"/>
                <a:gd name="T9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5">
                  <a:moveTo>
                    <a:pt x="4" y="1"/>
                  </a:moveTo>
                  <a:cubicBezTo>
                    <a:pt x="5" y="2"/>
                    <a:pt x="5" y="3"/>
                    <a:pt x="4" y="4"/>
                  </a:cubicBezTo>
                  <a:cubicBezTo>
                    <a:pt x="3" y="5"/>
                    <a:pt x="2" y="5"/>
                    <a:pt x="1" y="5"/>
                  </a:cubicBezTo>
                  <a:cubicBezTo>
                    <a:pt x="0" y="4"/>
                    <a:pt x="0" y="2"/>
                    <a:pt x="1" y="1"/>
                  </a:cubicBezTo>
                  <a:cubicBezTo>
                    <a:pt x="1" y="0"/>
                    <a:pt x="3" y="0"/>
                    <a:pt x="4" y="1"/>
                  </a:cubicBezTo>
                  <a:close/>
                </a:path>
              </a:pathLst>
            </a:custGeom>
            <a:solidFill>
              <a:srgbClr val="2D38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7" name="Freeform 94">
              <a:extLst>
                <a:ext uri="{FF2B5EF4-FFF2-40B4-BE49-F238E27FC236}">
                  <a16:creationId xmlns:a16="http://schemas.microsoft.com/office/drawing/2014/main" id="{547C45F0-B2E8-47B1-8B6F-A5B634E77E92}"/>
                </a:ext>
              </a:extLst>
            </p:cNvPr>
            <p:cNvSpPr>
              <a:spLocks/>
            </p:cNvSpPr>
            <p:nvPr/>
          </p:nvSpPr>
          <p:spPr bwMode="auto">
            <a:xfrm>
              <a:off x="8502739" y="3387211"/>
              <a:ext cx="37510" cy="19742"/>
            </a:xfrm>
            <a:custGeom>
              <a:avLst/>
              <a:gdLst>
                <a:gd name="T0" fmla="*/ 10 w 11"/>
                <a:gd name="T1" fmla="*/ 2 h 6"/>
                <a:gd name="T2" fmla="*/ 6 w 11"/>
                <a:gd name="T3" fmla="*/ 4 h 6"/>
                <a:gd name="T4" fmla="*/ 1 w 11"/>
                <a:gd name="T5" fmla="*/ 5 h 6"/>
                <a:gd name="T6" fmla="*/ 5 w 11"/>
                <a:gd name="T7" fmla="*/ 1 h 6"/>
                <a:gd name="T8" fmla="*/ 10 w 11"/>
                <a:gd name="T9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6">
                  <a:moveTo>
                    <a:pt x="10" y="2"/>
                  </a:moveTo>
                  <a:cubicBezTo>
                    <a:pt x="10" y="3"/>
                    <a:pt x="8" y="3"/>
                    <a:pt x="6" y="4"/>
                  </a:cubicBezTo>
                  <a:cubicBezTo>
                    <a:pt x="3" y="4"/>
                    <a:pt x="1" y="6"/>
                    <a:pt x="1" y="5"/>
                  </a:cubicBezTo>
                  <a:cubicBezTo>
                    <a:pt x="0" y="5"/>
                    <a:pt x="2" y="2"/>
                    <a:pt x="5" y="1"/>
                  </a:cubicBezTo>
                  <a:cubicBezTo>
                    <a:pt x="8" y="0"/>
                    <a:pt x="11" y="2"/>
                    <a:pt x="10" y="2"/>
                  </a:cubicBezTo>
                  <a:close/>
                </a:path>
              </a:pathLst>
            </a:custGeom>
            <a:solidFill>
              <a:srgbClr val="2D38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8" name="Freeform 95">
              <a:extLst>
                <a:ext uri="{FF2B5EF4-FFF2-40B4-BE49-F238E27FC236}">
                  <a16:creationId xmlns:a16="http://schemas.microsoft.com/office/drawing/2014/main" id="{D50851A8-26C2-4CB0-8E03-241A2EDF75C5}"/>
                </a:ext>
              </a:extLst>
            </p:cNvPr>
            <p:cNvSpPr>
              <a:spLocks/>
            </p:cNvSpPr>
            <p:nvPr/>
          </p:nvSpPr>
          <p:spPr bwMode="auto">
            <a:xfrm>
              <a:off x="8435615" y="3426696"/>
              <a:ext cx="29613" cy="29614"/>
            </a:xfrm>
            <a:custGeom>
              <a:avLst/>
              <a:gdLst>
                <a:gd name="T0" fmla="*/ 0 w 9"/>
                <a:gd name="T1" fmla="*/ 9 h 9"/>
                <a:gd name="T2" fmla="*/ 3 w 9"/>
                <a:gd name="T3" fmla="*/ 3 h 9"/>
                <a:gd name="T4" fmla="*/ 8 w 9"/>
                <a:gd name="T5" fmla="*/ 0 h 9"/>
                <a:gd name="T6" fmla="*/ 5 w 9"/>
                <a:gd name="T7" fmla="*/ 5 h 9"/>
                <a:gd name="T8" fmla="*/ 0 w 9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9">
                  <a:moveTo>
                    <a:pt x="0" y="9"/>
                  </a:moveTo>
                  <a:cubicBezTo>
                    <a:pt x="0" y="8"/>
                    <a:pt x="1" y="6"/>
                    <a:pt x="3" y="3"/>
                  </a:cubicBezTo>
                  <a:cubicBezTo>
                    <a:pt x="5" y="1"/>
                    <a:pt x="8" y="0"/>
                    <a:pt x="8" y="0"/>
                  </a:cubicBezTo>
                  <a:cubicBezTo>
                    <a:pt x="9" y="1"/>
                    <a:pt x="7" y="3"/>
                    <a:pt x="5" y="5"/>
                  </a:cubicBezTo>
                  <a:cubicBezTo>
                    <a:pt x="3" y="7"/>
                    <a:pt x="1" y="9"/>
                    <a:pt x="0" y="9"/>
                  </a:cubicBezTo>
                  <a:close/>
                </a:path>
              </a:pathLst>
            </a:custGeom>
            <a:solidFill>
              <a:srgbClr val="2D38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9" name="Freeform 96">
              <a:extLst>
                <a:ext uri="{FF2B5EF4-FFF2-40B4-BE49-F238E27FC236}">
                  <a16:creationId xmlns:a16="http://schemas.microsoft.com/office/drawing/2014/main" id="{AE597550-DFEF-491C-9060-A61D5DCCCA0F}"/>
                </a:ext>
              </a:extLst>
            </p:cNvPr>
            <p:cNvSpPr>
              <a:spLocks/>
            </p:cNvSpPr>
            <p:nvPr/>
          </p:nvSpPr>
          <p:spPr bwMode="auto">
            <a:xfrm>
              <a:off x="8346773" y="3497769"/>
              <a:ext cx="75021" cy="53305"/>
            </a:xfrm>
            <a:custGeom>
              <a:avLst/>
              <a:gdLst>
                <a:gd name="T0" fmla="*/ 16 w 22"/>
                <a:gd name="T1" fmla="*/ 7 h 16"/>
                <a:gd name="T2" fmla="*/ 4 w 22"/>
                <a:gd name="T3" fmla="*/ 6 h 16"/>
                <a:gd name="T4" fmla="*/ 22 w 22"/>
                <a:gd name="T5" fmla="*/ 16 h 16"/>
                <a:gd name="T6" fmla="*/ 16 w 22"/>
                <a:gd name="T7" fmla="*/ 7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16">
                  <a:moveTo>
                    <a:pt x="16" y="7"/>
                  </a:moveTo>
                  <a:cubicBezTo>
                    <a:pt x="16" y="7"/>
                    <a:pt x="8" y="0"/>
                    <a:pt x="4" y="6"/>
                  </a:cubicBezTo>
                  <a:cubicBezTo>
                    <a:pt x="0" y="13"/>
                    <a:pt x="22" y="16"/>
                    <a:pt x="22" y="16"/>
                  </a:cubicBezTo>
                  <a:lnTo>
                    <a:pt x="16" y="7"/>
                  </a:lnTo>
                  <a:close/>
                </a:path>
              </a:pathLst>
            </a:custGeom>
            <a:solidFill>
              <a:srgbClr val="FBC4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0" name="Freeform 97">
              <a:extLst>
                <a:ext uri="{FF2B5EF4-FFF2-40B4-BE49-F238E27FC236}">
                  <a16:creationId xmlns:a16="http://schemas.microsoft.com/office/drawing/2014/main" id="{B422EB8B-5EC1-4ADD-916A-B7B6B1185942}"/>
                </a:ext>
              </a:extLst>
            </p:cNvPr>
            <p:cNvSpPr>
              <a:spLocks/>
            </p:cNvSpPr>
            <p:nvPr/>
          </p:nvSpPr>
          <p:spPr bwMode="auto">
            <a:xfrm>
              <a:off x="7564971" y="5675365"/>
              <a:ext cx="159913" cy="248755"/>
            </a:xfrm>
            <a:custGeom>
              <a:avLst/>
              <a:gdLst>
                <a:gd name="T0" fmla="*/ 47 w 47"/>
                <a:gd name="T1" fmla="*/ 0 h 74"/>
                <a:gd name="T2" fmla="*/ 32 w 47"/>
                <a:gd name="T3" fmla="*/ 9 h 74"/>
                <a:gd name="T4" fmla="*/ 3 w 47"/>
                <a:gd name="T5" fmla="*/ 67 h 74"/>
                <a:gd name="T6" fmla="*/ 36 w 47"/>
                <a:gd name="T7" fmla="*/ 52 h 74"/>
                <a:gd name="T8" fmla="*/ 47 w 47"/>
                <a:gd name="T9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74">
                  <a:moveTo>
                    <a:pt x="47" y="0"/>
                  </a:moveTo>
                  <a:cubicBezTo>
                    <a:pt x="47" y="0"/>
                    <a:pt x="35" y="5"/>
                    <a:pt x="32" y="9"/>
                  </a:cubicBezTo>
                  <a:cubicBezTo>
                    <a:pt x="28" y="12"/>
                    <a:pt x="0" y="61"/>
                    <a:pt x="3" y="67"/>
                  </a:cubicBezTo>
                  <a:cubicBezTo>
                    <a:pt x="7" y="74"/>
                    <a:pt x="36" y="52"/>
                    <a:pt x="36" y="52"/>
                  </a:cubicBezTo>
                  <a:cubicBezTo>
                    <a:pt x="36" y="52"/>
                    <a:pt x="12" y="57"/>
                    <a:pt x="47" y="0"/>
                  </a:cubicBezTo>
                </a:path>
              </a:pathLst>
            </a:custGeom>
            <a:solidFill>
              <a:srgbClr val="6F54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1" name="Freeform 98">
              <a:extLst>
                <a:ext uri="{FF2B5EF4-FFF2-40B4-BE49-F238E27FC236}">
                  <a16:creationId xmlns:a16="http://schemas.microsoft.com/office/drawing/2014/main" id="{5037A2D1-B41F-41B7-83D1-7C8EBEC4FBDB}"/>
                </a:ext>
              </a:extLst>
            </p:cNvPr>
            <p:cNvSpPr>
              <a:spLocks/>
            </p:cNvSpPr>
            <p:nvPr/>
          </p:nvSpPr>
          <p:spPr bwMode="auto">
            <a:xfrm>
              <a:off x="8469176" y="5896480"/>
              <a:ext cx="96738" cy="276395"/>
            </a:xfrm>
            <a:custGeom>
              <a:avLst/>
              <a:gdLst>
                <a:gd name="T0" fmla="*/ 13 w 29"/>
                <a:gd name="T1" fmla="*/ 0 h 82"/>
                <a:gd name="T2" fmla="*/ 3 w 29"/>
                <a:gd name="T3" fmla="*/ 13 h 82"/>
                <a:gd name="T4" fmla="*/ 6 w 29"/>
                <a:gd name="T5" fmla="*/ 78 h 82"/>
                <a:gd name="T6" fmla="*/ 29 w 29"/>
                <a:gd name="T7" fmla="*/ 51 h 82"/>
                <a:gd name="T8" fmla="*/ 13 w 29"/>
                <a:gd name="T9" fmla="*/ 0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82">
                  <a:moveTo>
                    <a:pt x="13" y="0"/>
                  </a:moveTo>
                  <a:cubicBezTo>
                    <a:pt x="13" y="0"/>
                    <a:pt x="5" y="9"/>
                    <a:pt x="3" y="13"/>
                  </a:cubicBezTo>
                  <a:cubicBezTo>
                    <a:pt x="2" y="17"/>
                    <a:pt x="0" y="74"/>
                    <a:pt x="6" y="78"/>
                  </a:cubicBezTo>
                  <a:cubicBezTo>
                    <a:pt x="12" y="82"/>
                    <a:pt x="29" y="51"/>
                    <a:pt x="29" y="51"/>
                  </a:cubicBezTo>
                  <a:cubicBezTo>
                    <a:pt x="29" y="51"/>
                    <a:pt x="9" y="66"/>
                    <a:pt x="13" y="0"/>
                  </a:cubicBezTo>
                </a:path>
              </a:pathLst>
            </a:custGeom>
            <a:solidFill>
              <a:srgbClr val="6F54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52" name="Group 2">
            <a:extLst>
              <a:ext uri="{FF2B5EF4-FFF2-40B4-BE49-F238E27FC236}">
                <a16:creationId xmlns:a16="http://schemas.microsoft.com/office/drawing/2014/main" id="{6D37F428-7C3A-4B7B-8C92-FE6F36131BB7}"/>
              </a:ext>
            </a:extLst>
          </p:cNvPr>
          <p:cNvGrpSpPr/>
          <p:nvPr/>
        </p:nvGrpSpPr>
        <p:grpSpPr>
          <a:xfrm>
            <a:off x="292001" y="1101102"/>
            <a:ext cx="5426443" cy="3687536"/>
            <a:chOff x="1101357" y="971550"/>
            <a:chExt cx="5426443" cy="3687536"/>
          </a:xfrm>
          <a:solidFill>
            <a:srgbClr val="FEC202"/>
          </a:solidFill>
        </p:grpSpPr>
        <p:sp>
          <p:nvSpPr>
            <p:cNvPr id="153" name="Rectangle: Rounded Corners 8">
              <a:extLst>
                <a:ext uri="{FF2B5EF4-FFF2-40B4-BE49-F238E27FC236}">
                  <a16:creationId xmlns:a16="http://schemas.microsoft.com/office/drawing/2014/main" id="{E2BDDE49-4A09-4B78-90CD-653798AF9B28}"/>
                </a:ext>
              </a:extLst>
            </p:cNvPr>
            <p:cNvSpPr/>
            <p:nvPr/>
          </p:nvSpPr>
          <p:spPr>
            <a:xfrm>
              <a:off x="1101357" y="971550"/>
              <a:ext cx="5426443" cy="3687536"/>
            </a:xfrm>
            <a:prstGeom prst="roundRect">
              <a:avLst>
                <a:gd name="adj" fmla="val 3567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" name="TextBox 22">
              <a:extLst>
                <a:ext uri="{FF2B5EF4-FFF2-40B4-BE49-F238E27FC236}">
                  <a16:creationId xmlns:a16="http://schemas.microsoft.com/office/drawing/2014/main" id="{72DB84C8-406B-43DE-A808-7AC2E837559C}"/>
                </a:ext>
              </a:extLst>
            </p:cNvPr>
            <p:cNvSpPr txBox="1"/>
            <p:nvPr/>
          </p:nvSpPr>
          <p:spPr>
            <a:xfrm>
              <a:off x="1351356" y="3154037"/>
              <a:ext cx="5078146" cy="675057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sz="3200" b="1" dirty="0" err="1">
                  <a:solidFill>
                    <a:srgbClr val="E30512"/>
                  </a:solidFill>
                  <a:latin typeface="Roboto"/>
                </a:rPr>
                <a:t>Avez-vous</a:t>
              </a:r>
              <a:r>
                <a:rPr lang="en-US" sz="3200" b="1" dirty="0">
                  <a:solidFill>
                    <a:srgbClr val="E30512"/>
                  </a:solidFill>
                  <a:latin typeface="Roboto"/>
                </a:rPr>
                <a:t> des questions?</a:t>
              </a:r>
            </a:p>
          </p:txBody>
        </p:sp>
        <p:sp>
          <p:nvSpPr>
            <p:cNvPr id="157" name="TextBox 23">
              <a:extLst>
                <a:ext uri="{FF2B5EF4-FFF2-40B4-BE49-F238E27FC236}">
                  <a16:creationId xmlns:a16="http://schemas.microsoft.com/office/drawing/2014/main" id="{24519001-EDAC-4DA5-B066-83D5C6ED329C}"/>
                </a:ext>
              </a:extLst>
            </p:cNvPr>
            <p:cNvSpPr txBox="1"/>
            <p:nvPr/>
          </p:nvSpPr>
          <p:spPr>
            <a:xfrm>
              <a:off x="1629098" y="1380047"/>
              <a:ext cx="4406662" cy="120032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130F3B"/>
                  </a:solidFill>
                  <a:latin typeface="Roboto"/>
                </a:rPr>
                <a:t>Merci de </a:t>
              </a:r>
              <a:r>
                <a:rPr lang="en-US" sz="3600" b="1" dirty="0" err="1">
                  <a:solidFill>
                    <a:srgbClr val="130F3B"/>
                  </a:solidFill>
                  <a:latin typeface="Roboto"/>
                </a:rPr>
                <a:t>votre</a:t>
              </a:r>
              <a:r>
                <a:rPr lang="en-US" sz="3600" b="1" dirty="0">
                  <a:solidFill>
                    <a:srgbClr val="130F3B"/>
                  </a:solidFill>
                  <a:latin typeface="Roboto"/>
                </a:rPr>
                <a:t> attention!</a:t>
              </a:r>
            </a:p>
          </p:txBody>
        </p:sp>
      </p:grpSp>
      <p:pic>
        <p:nvPicPr>
          <p:cNvPr id="158" name="Image 157" descr="Logo_ONE_simple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5127" y="6145092"/>
            <a:ext cx="860747" cy="570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Image 158" descr="C:\Users\icarigna\AppData\Local\Microsoft\Windows\INetCache\Content.MSO\18872114.tmp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1167" y="6141553"/>
            <a:ext cx="638089" cy="5735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Image 159" descr="C:\Users\icarigna\AppData\Local\Microsoft\Windows\INetCache\Content.MSO\C27DE8B7.tmp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975" y="6141553"/>
            <a:ext cx="2840859" cy="5735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Image 160" descr="C:\Users\icarigna\AppData\Local\Microsoft\Windows\INetCache\Content.MSO\C9916C42.tmp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4546" y="6141553"/>
            <a:ext cx="2070798" cy="581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Image 161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111" y="6148742"/>
            <a:ext cx="1062036" cy="566383"/>
          </a:xfrm>
          <a:prstGeom prst="rect">
            <a:avLst/>
          </a:prstGeom>
        </p:spPr>
      </p:pic>
      <p:pic>
        <p:nvPicPr>
          <p:cNvPr id="163" name="Image 162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6520" y="6152877"/>
            <a:ext cx="1907162" cy="562248"/>
          </a:xfrm>
          <a:prstGeom prst="rect">
            <a:avLst/>
          </a:prstGeom>
        </p:spPr>
      </p:pic>
      <p:pic>
        <p:nvPicPr>
          <p:cNvPr id="164" name="Image 163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290" b="32864"/>
          <a:stretch/>
        </p:blipFill>
        <p:spPr>
          <a:xfrm>
            <a:off x="1594714" y="6205934"/>
            <a:ext cx="1526513" cy="516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4435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remove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120000">
                                      <p:cBhvr>
                                        <p:cTn id="1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>
            <p:custDataLst>
              <p:tags r:id="rId1"/>
            </p:custDataLst>
          </p:nvPr>
        </p:nvSpPr>
        <p:spPr>
          <a:xfrm>
            <a:off x="0" y="0"/>
            <a:ext cx="12192000" cy="571963"/>
          </a:xfrm>
          <a:prstGeom prst="rect">
            <a:avLst/>
          </a:prstGeom>
          <a:solidFill>
            <a:srgbClr val="18144F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grpSp>
        <p:nvGrpSpPr>
          <p:cNvPr id="21" name="Group 2">
            <a:extLst>
              <a:ext uri="{FF2B5EF4-FFF2-40B4-BE49-F238E27FC236}">
                <a16:creationId xmlns:a16="http://schemas.microsoft.com/office/drawing/2014/main" id="{EDB3E402-DD92-4D8B-93B6-E7DDAEB53FA1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324069" y="48743"/>
            <a:ext cx="9655745" cy="523220"/>
            <a:chOff x="686019" y="2453592"/>
            <a:chExt cx="9655745" cy="523220"/>
          </a:xfrm>
        </p:grpSpPr>
        <p:sp>
          <p:nvSpPr>
            <p:cNvPr id="22" name="Oval 107">
              <a:extLst>
                <a:ext uri="{FF2B5EF4-FFF2-40B4-BE49-F238E27FC236}">
                  <a16:creationId xmlns:a16="http://schemas.microsoft.com/office/drawing/2014/main" id="{7E618ED0-1A3A-4151-A384-CF50ACF59BF2}"/>
                </a:ext>
              </a:extLst>
            </p:cNvPr>
            <p:cNvSpPr/>
            <p:nvPr/>
          </p:nvSpPr>
          <p:spPr>
            <a:xfrm>
              <a:off x="686019" y="2517948"/>
              <a:ext cx="396259" cy="396259"/>
            </a:xfrm>
            <a:prstGeom prst="ellipse">
              <a:avLst/>
            </a:prstGeom>
            <a:solidFill>
              <a:srgbClr val="FCB2A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3200" dirty="0">
                  <a:solidFill>
                    <a:srgbClr val="173D7A"/>
                  </a:solidFill>
                </a:rPr>
                <a:t>4</a:t>
              </a:r>
            </a:p>
          </p:txBody>
        </p:sp>
        <p:sp>
          <p:nvSpPr>
            <p:cNvPr id="23" name="TextBox 120">
              <a:extLst>
                <a:ext uri="{FF2B5EF4-FFF2-40B4-BE49-F238E27FC236}">
                  <a16:creationId xmlns:a16="http://schemas.microsoft.com/office/drawing/2014/main" id="{4DCD7969-C9E6-4D34-9094-CAC809D683D8}"/>
                </a:ext>
              </a:extLst>
            </p:cNvPr>
            <p:cNvSpPr txBox="1"/>
            <p:nvPr/>
          </p:nvSpPr>
          <p:spPr>
            <a:xfrm>
              <a:off x="1079892" y="2453592"/>
              <a:ext cx="926187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61950" indent="-361950"/>
              <a:r>
                <a:rPr lang="fr-CA" sz="2800" b="1" dirty="0">
                  <a:solidFill>
                    <a:schemeClr val="bg1"/>
                  </a:solidFill>
                  <a:latin typeface="Roboto"/>
                </a:rPr>
                <a:t>Conclusion</a:t>
              </a:r>
            </a:p>
          </p:txBody>
        </p:sp>
      </p:grpSp>
      <p:sp>
        <p:nvSpPr>
          <p:cNvPr id="158" name="Rectangle 157"/>
          <p:cNvSpPr/>
          <p:nvPr/>
        </p:nvSpPr>
        <p:spPr>
          <a:xfrm>
            <a:off x="4821454" y="881360"/>
            <a:ext cx="254909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CA" sz="3600" b="1" dirty="0">
                <a:solidFill>
                  <a:srgbClr val="E30512"/>
                </a:solidFill>
                <a:latin typeface="Roboto"/>
              </a:rPr>
              <a:t>Références</a:t>
            </a:r>
          </a:p>
        </p:txBody>
      </p:sp>
      <p:sp>
        <p:nvSpPr>
          <p:cNvPr id="2" name="Rectangle 1"/>
          <p:cNvSpPr/>
          <p:nvPr/>
        </p:nvSpPr>
        <p:spPr>
          <a:xfrm>
            <a:off x="324070" y="1688438"/>
            <a:ext cx="11732724" cy="4770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975" indent="-180975"/>
            <a:r>
              <a:rPr lang="fr-CA" sz="1600" dirty="0">
                <a:hlinkClick r:id="rId4"/>
              </a:rPr>
              <a:t>www.competencenumerique.ca</a:t>
            </a:r>
            <a:r>
              <a:rPr lang="fr-CA" sz="1600" dirty="0"/>
              <a:t> </a:t>
            </a:r>
          </a:p>
          <a:p>
            <a:pPr marL="180975" indent="-180975"/>
            <a:r>
              <a:rPr lang="fr-CA" sz="1600" dirty="0"/>
              <a:t>Bissonnette, S. et Boyer, C. (2020). Le mirage de l'enseignement à distance. Apprendre et enseigner aujourd'hui, automne, 10-13.</a:t>
            </a:r>
          </a:p>
          <a:p>
            <a:pPr marL="180975" indent="-180975"/>
            <a:r>
              <a:rPr lang="fr-CA" sz="1600" dirty="0"/>
              <a:t>Boyer, C., et Bissonnette, S. (2021). </a:t>
            </a:r>
            <a:r>
              <a:rPr lang="fr-CA" sz="1600" i="1" dirty="0"/>
              <a:t>Les effets du premier confinement, de l'enseignement à distance et de la pandémie de COVID-19 sur le rendement scolaire - Après la pandémie, faudrait-il généraliser l'usage de l'école virtuelle à toutes les clientèles et en toutes circonstances?</a:t>
            </a:r>
            <a:r>
              <a:rPr lang="fr-CA" sz="1600" dirty="0"/>
              <a:t> Montréal : Éditions de l’apprentissage. </a:t>
            </a:r>
            <a:r>
              <a:rPr lang="fr-CA" sz="1600" dirty="0">
                <a:hlinkClick r:id="rId5"/>
              </a:rPr>
              <a:t>https://www.editionsdelapprentissage.com/ewExternalFiles/Les%20effets%20du%201er%20confinement.03mai2021.pdf</a:t>
            </a:r>
            <a:r>
              <a:rPr lang="fr-CA" sz="1600" dirty="0"/>
              <a:t> </a:t>
            </a:r>
          </a:p>
          <a:p>
            <a:pPr marL="180975" indent="-180975"/>
            <a:r>
              <a:rPr lang="fr-FR" sz="1600" dirty="0"/>
              <a:t>Carignan, I., Bissonnette, S. et Beaudry, M.-C. (2021). </a:t>
            </a:r>
            <a:r>
              <a:rPr lang="fr-CA" sz="1600" dirty="0"/>
              <a:t>L’école virtuelle : faute de pain, on mange de la galette! </a:t>
            </a:r>
            <a:r>
              <a:rPr lang="fr-CA" sz="1600" i="1" dirty="0"/>
              <a:t>Médiations et médiatisations</a:t>
            </a:r>
            <a:r>
              <a:rPr lang="fr-CA" sz="1600" dirty="0"/>
              <a:t>, </a:t>
            </a:r>
            <a:r>
              <a:rPr lang="fr-CA" sz="1600" i="1" dirty="0"/>
              <a:t>8</a:t>
            </a:r>
            <a:r>
              <a:rPr lang="fr-CA" sz="1600" dirty="0"/>
              <a:t>, 1-8. </a:t>
            </a:r>
            <a:r>
              <a:rPr lang="fr-CA" sz="1600" u="sng" dirty="0">
                <a:hlinkClick r:id="rId6"/>
              </a:rPr>
              <a:t>https://revue-mediations.teluq.ca/index.php/Distances/article/view/201/167?fbclid=IwAR2_tPuZhop9e2pTjbYQG19H7Lh2AV_n0Sm85ueuNjhQv3Q-xbwWAUzscIU</a:t>
            </a:r>
            <a:endParaRPr lang="fr-CA" sz="1600" u="sng" dirty="0"/>
          </a:p>
          <a:p>
            <a:pPr marL="180975" indent="-180975"/>
            <a:r>
              <a:rPr lang="fr-CA" sz="1600" dirty="0"/>
              <a:t>Carignan, I., Beaudry, M-C. et </a:t>
            </a:r>
            <a:r>
              <a:rPr lang="fr-CA" sz="1600" dirty="0" err="1"/>
              <a:t>Cohene</a:t>
            </a:r>
            <a:r>
              <a:rPr lang="fr-CA" sz="1600" dirty="0"/>
              <a:t>, K. (2020). L’enseignement-apprentissage à la maison en période de pandémie en mettant sa casquette de maman-enseignante-chercheure : un défi de taille. Formation et profession, 28(4 hors-série), 1-11. </a:t>
            </a:r>
            <a:r>
              <a:rPr lang="fr-CA" sz="1600" dirty="0">
                <a:hlinkClick r:id="rId7"/>
              </a:rPr>
              <a:t>http://dx.doi.org/10.18162/fp.2020.689</a:t>
            </a:r>
            <a:endParaRPr lang="fr-CA" sz="1600" dirty="0"/>
          </a:p>
          <a:p>
            <a:pPr marL="180975" indent="-180975"/>
            <a:r>
              <a:rPr lang="fr-CA" sz="1600" dirty="0"/>
              <a:t>Gauthier, J., &amp; Bouchard, S. (1993). Adaptation canadienne-française de la forme révisée 	du State–Trait </a:t>
            </a:r>
            <a:r>
              <a:rPr lang="fr-CA" sz="1600" dirty="0" err="1"/>
              <a:t>Anxiety</a:t>
            </a:r>
            <a:r>
              <a:rPr lang="fr-CA" sz="1600" dirty="0"/>
              <a:t> Inventory de Spielberger. [A French-Canadian adaptation of the </a:t>
            </a:r>
            <a:r>
              <a:rPr lang="fr-CA" sz="1600" dirty="0" err="1"/>
              <a:t>revised</a:t>
            </a:r>
            <a:r>
              <a:rPr lang="fr-CA" sz="1600" dirty="0"/>
              <a:t> version of </a:t>
            </a:r>
            <a:r>
              <a:rPr lang="fr-CA" sz="1600" dirty="0" err="1"/>
              <a:t>Spielberger’s</a:t>
            </a:r>
            <a:r>
              <a:rPr lang="fr-CA" sz="1600" dirty="0"/>
              <a:t> State–Trait </a:t>
            </a:r>
            <a:r>
              <a:rPr lang="fr-CA" sz="1600" dirty="0" err="1"/>
              <a:t>Anxiety</a:t>
            </a:r>
            <a:r>
              <a:rPr lang="fr-CA" sz="1600" dirty="0"/>
              <a:t> Inventory.]. Canadian 	Journal of </a:t>
            </a:r>
            <a:r>
              <a:rPr lang="fr-CA" sz="1600" dirty="0" err="1"/>
              <a:t>Behavioural</a:t>
            </a:r>
            <a:r>
              <a:rPr lang="fr-CA" sz="1600" dirty="0"/>
              <a:t> Science / Revue Canadienne Des Sciences Du Comportement, 25, 559–578. https://doi.org/10.1037/h0078881</a:t>
            </a:r>
          </a:p>
          <a:p>
            <a:pPr marL="180975" indent="-180975"/>
            <a:r>
              <a:rPr lang="fr-CA" sz="1600" dirty="0"/>
              <a:t>Spielberger CD, </a:t>
            </a:r>
            <a:r>
              <a:rPr lang="fr-CA" sz="1600" dirty="0" err="1"/>
              <a:t>Gorsuch</a:t>
            </a:r>
            <a:r>
              <a:rPr lang="fr-CA" sz="1600" dirty="0"/>
              <a:t>, RL, </a:t>
            </a:r>
            <a:r>
              <a:rPr lang="fr-CA" sz="1600" dirty="0" err="1"/>
              <a:t>Lushene</a:t>
            </a:r>
            <a:r>
              <a:rPr lang="fr-CA" sz="1600" dirty="0"/>
              <a:t> R, </a:t>
            </a:r>
            <a:r>
              <a:rPr lang="fr-CA" sz="1600" dirty="0" err="1"/>
              <a:t>Vagg</a:t>
            </a:r>
            <a:r>
              <a:rPr lang="fr-CA" sz="1600" dirty="0"/>
              <a:t> PR, Jacobs GA. (1983). Manual for the State-Trait </a:t>
            </a:r>
            <a:r>
              <a:rPr lang="fr-CA" sz="1600" dirty="0" err="1"/>
              <a:t>Anxiety</a:t>
            </a:r>
            <a:r>
              <a:rPr lang="fr-CA" sz="1600" dirty="0"/>
              <a:t> Inventory STAI (</a:t>
            </a:r>
            <a:r>
              <a:rPr lang="fr-CA" sz="1600" dirty="0" err="1"/>
              <a:t>form</a:t>
            </a:r>
            <a:r>
              <a:rPr lang="fr-CA" sz="1600" dirty="0"/>
              <a:t> Y) (‘self-</a:t>
            </a:r>
            <a:r>
              <a:rPr lang="fr-CA" sz="1600" dirty="0" err="1"/>
              <a:t>evaluation</a:t>
            </a:r>
            <a:r>
              <a:rPr lang="fr-CA" sz="1600" dirty="0"/>
              <a:t> questionnaire</a:t>
            </a:r>
            <a:r>
              <a:rPr lang="fr-CA" sz="1600"/>
              <a:t>’). Palo </a:t>
            </a:r>
            <a:r>
              <a:rPr lang="fr-CA" sz="1600" dirty="0"/>
              <a:t>Alto, CA: Consulting </a:t>
            </a:r>
            <a:r>
              <a:rPr lang="fr-CA" sz="1600" dirty="0" err="1"/>
              <a:t>Psychologists</a:t>
            </a:r>
            <a:r>
              <a:rPr lang="fr-CA" sz="1600" dirty="0"/>
              <a:t> </a:t>
            </a:r>
            <a:r>
              <a:rPr lang="fr-CA" sz="1600" dirty="0" err="1"/>
              <a:t>Press</a:t>
            </a:r>
            <a:r>
              <a:rPr lang="fr-CA" sz="1600" dirty="0"/>
              <a:t>.</a:t>
            </a:r>
          </a:p>
          <a:p>
            <a:pPr marL="180975" indent="-180975"/>
            <a:endParaRPr lang="fr-CA" sz="1600" dirty="0"/>
          </a:p>
        </p:txBody>
      </p:sp>
    </p:spTree>
    <p:extLst>
      <p:ext uri="{BB962C8B-B14F-4D97-AF65-F5344CB8AC3E}">
        <p14:creationId xmlns:p14="http://schemas.microsoft.com/office/powerpoint/2010/main" val="190863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u"/>
      </p:transition>
    </mc:Choice>
    <mc:Fallback xmlns="">
      <p:transition spd="slow">
        <p:push dir="u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03261C1E-C459-43E8-992C-F0E198903240}"/>
              </a:ext>
            </a:extLst>
          </p:cNvPr>
          <p:cNvSpPr/>
          <p:nvPr/>
        </p:nvSpPr>
        <p:spPr>
          <a:xfrm>
            <a:off x="0" y="2079609"/>
            <a:ext cx="12192000" cy="3914418"/>
          </a:xfrm>
          <a:prstGeom prst="roundRect">
            <a:avLst>
              <a:gd name="adj" fmla="val 0"/>
            </a:avLst>
          </a:prstGeom>
          <a:solidFill>
            <a:srgbClr val="3B44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>
            <p:custDataLst>
              <p:tags r:id="rId1"/>
            </p:custDataLst>
          </p:nvPr>
        </p:nvSpPr>
        <p:spPr>
          <a:xfrm>
            <a:off x="0" y="0"/>
            <a:ext cx="12192000" cy="571963"/>
          </a:xfrm>
          <a:prstGeom prst="rect">
            <a:avLst/>
          </a:prstGeom>
          <a:solidFill>
            <a:srgbClr val="18144F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grpSp>
        <p:nvGrpSpPr>
          <p:cNvPr id="8" name="Group 2">
            <a:extLst>
              <a:ext uri="{FF2B5EF4-FFF2-40B4-BE49-F238E27FC236}">
                <a16:creationId xmlns:a16="http://schemas.microsoft.com/office/drawing/2014/main" id="{EDB3E402-DD92-4D8B-93B6-E7DDAEB53FA1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324069" y="48743"/>
            <a:ext cx="9655745" cy="523220"/>
            <a:chOff x="686019" y="2453592"/>
            <a:chExt cx="9655745" cy="523220"/>
          </a:xfrm>
        </p:grpSpPr>
        <p:sp>
          <p:nvSpPr>
            <p:cNvPr id="9" name="Oval 107">
              <a:extLst>
                <a:ext uri="{FF2B5EF4-FFF2-40B4-BE49-F238E27FC236}">
                  <a16:creationId xmlns:a16="http://schemas.microsoft.com/office/drawing/2014/main" id="{7E618ED0-1A3A-4151-A384-CF50ACF59BF2}"/>
                </a:ext>
              </a:extLst>
            </p:cNvPr>
            <p:cNvSpPr/>
            <p:nvPr/>
          </p:nvSpPr>
          <p:spPr>
            <a:xfrm>
              <a:off x="686019" y="2517948"/>
              <a:ext cx="396259" cy="396259"/>
            </a:xfrm>
            <a:prstGeom prst="ellipse">
              <a:avLst/>
            </a:prstGeom>
            <a:solidFill>
              <a:srgbClr val="3B44A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3200" dirty="0"/>
                <a:t>1</a:t>
              </a:r>
            </a:p>
          </p:txBody>
        </p:sp>
        <p:sp>
          <p:nvSpPr>
            <p:cNvPr id="10" name="TextBox 120">
              <a:extLst>
                <a:ext uri="{FF2B5EF4-FFF2-40B4-BE49-F238E27FC236}">
                  <a16:creationId xmlns:a16="http://schemas.microsoft.com/office/drawing/2014/main" id="{4DCD7969-C9E6-4D34-9094-CAC809D683D8}"/>
                </a:ext>
              </a:extLst>
            </p:cNvPr>
            <p:cNvSpPr txBox="1"/>
            <p:nvPr/>
          </p:nvSpPr>
          <p:spPr>
            <a:xfrm>
              <a:off x="1079892" y="2453592"/>
              <a:ext cx="926187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61950" indent="-361950"/>
              <a:r>
                <a:rPr lang="fr-CA" sz="2800" b="1" dirty="0">
                  <a:solidFill>
                    <a:schemeClr val="bg1"/>
                  </a:solidFill>
                  <a:latin typeface="Roboto"/>
                </a:rPr>
                <a:t>Problématique</a:t>
              </a:r>
            </a:p>
          </p:txBody>
        </p:sp>
      </p:grpSp>
      <p:sp>
        <p:nvSpPr>
          <p:cNvPr id="11" name="Espace réservé du contenu 2"/>
          <p:cNvSpPr txBox="1">
            <a:spLocks/>
          </p:cNvSpPr>
          <p:nvPr/>
        </p:nvSpPr>
        <p:spPr>
          <a:xfrm>
            <a:off x="4485505" y="2346786"/>
            <a:ext cx="7616007" cy="3539664"/>
          </a:xfr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200"/>
              </a:spcBef>
              <a:spcAft>
                <a:spcPts val="200"/>
              </a:spcAft>
              <a:buClr>
                <a:schemeClr val="accent4"/>
              </a:buClr>
              <a:buFont typeface="Calibri" panose="020F0502020204030204" pitchFamily="34" charset="0"/>
              <a:buChar char="●"/>
            </a:pPr>
            <a:r>
              <a:rPr lang="fr-CA" sz="2200" dirty="0">
                <a:solidFill>
                  <a:schemeClr val="bg1"/>
                </a:solidFill>
              </a:rPr>
              <a:t>Le milieu scolaire canadien et les parents ont vécu la pandémie de COVID-19 de plusieurs façons. </a:t>
            </a:r>
          </a:p>
          <a:p>
            <a:pPr>
              <a:spcBef>
                <a:spcPts val="200"/>
              </a:spcBef>
              <a:spcAft>
                <a:spcPts val="200"/>
              </a:spcAft>
              <a:buClr>
                <a:schemeClr val="accent4"/>
              </a:buClr>
              <a:buFont typeface="Calibri" panose="020F0502020204030204" pitchFamily="34" charset="0"/>
              <a:buChar char="●"/>
            </a:pPr>
            <a:r>
              <a:rPr lang="fr-CA" sz="2200" dirty="0">
                <a:solidFill>
                  <a:schemeClr val="bg1"/>
                </a:solidFill>
              </a:rPr>
              <a:t>Entre mars et juin 2020 (1</a:t>
            </a:r>
            <a:r>
              <a:rPr lang="fr-CA" sz="2200" baseline="30000" dirty="0">
                <a:solidFill>
                  <a:schemeClr val="bg1"/>
                </a:solidFill>
              </a:rPr>
              <a:t>re</a:t>
            </a:r>
            <a:r>
              <a:rPr lang="fr-CA" sz="2200" dirty="0">
                <a:solidFill>
                  <a:schemeClr val="bg1"/>
                </a:solidFill>
              </a:rPr>
              <a:t> année de la pandémie), les écoles ont été fermées dans la plupart des provinces canadiennes. </a:t>
            </a:r>
          </a:p>
          <a:p>
            <a:pPr>
              <a:spcBef>
                <a:spcPts val="200"/>
              </a:spcBef>
              <a:spcAft>
                <a:spcPts val="200"/>
              </a:spcAft>
              <a:buClr>
                <a:schemeClr val="accent4"/>
              </a:buClr>
              <a:buFont typeface="Calibri" panose="020F0502020204030204" pitchFamily="34" charset="0"/>
              <a:buChar char="●"/>
            </a:pPr>
            <a:r>
              <a:rPr lang="fr-CA" sz="2200" dirty="0">
                <a:solidFill>
                  <a:schemeClr val="bg1"/>
                </a:solidFill>
              </a:rPr>
              <a:t>La situation a été vécue différemment pendant l’année scolaire 2020-2021 (2</a:t>
            </a:r>
            <a:r>
              <a:rPr lang="fr-CA" sz="2200" baseline="30000" dirty="0">
                <a:solidFill>
                  <a:schemeClr val="bg1"/>
                </a:solidFill>
              </a:rPr>
              <a:t>e</a:t>
            </a:r>
            <a:r>
              <a:rPr lang="fr-CA" sz="2200" dirty="0">
                <a:solidFill>
                  <a:schemeClr val="bg1"/>
                </a:solidFill>
              </a:rPr>
              <a:t> année de la pandémie).</a:t>
            </a:r>
          </a:p>
          <a:p>
            <a:pPr lvl="1">
              <a:spcBef>
                <a:spcPts val="200"/>
              </a:spcBef>
              <a:spcAft>
                <a:spcPts val="200"/>
              </a:spcAft>
              <a:buClr>
                <a:schemeClr val="accent4"/>
              </a:buClr>
              <a:buFont typeface="Calibri" panose="020F0502020204030204" pitchFamily="34" charset="0"/>
              <a:buChar char="●"/>
            </a:pPr>
            <a:r>
              <a:rPr lang="fr-CA" sz="2200" dirty="0">
                <a:solidFill>
                  <a:schemeClr val="bg1"/>
                </a:solidFill>
              </a:rPr>
              <a:t>Différents modes de fonctionnement selon les provinces et la situation sanitaire.</a:t>
            </a:r>
          </a:p>
          <a:p>
            <a:pPr>
              <a:spcBef>
                <a:spcPts val="200"/>
              </a:spcBef>
              <a:spcAft>
                <a:spcPts val="200"/>
              </a:spcAft>
              <a:buClr>
                <a:schemeClr val="accent4"/>
              </a:buClr>
              <a:buFont typeface="Calibri" panose="020F0502020204030204" pitchFamily="34" charset="0"/>
              <a:buChar char="●"/>
            </a:pPr>
            <a:r>
              <a:rPr lang="fr-CA" sz="2200" dirty="0">
                <a:solidFill>
                  <a:schemeClr val="bg1"/>
                </a:solidFill>
              </a:rPr>
              <a:t>Pour les parents, les enseignants et les élèves, ce fut le début de l’enseignement synchrone, asynchrone et/ou de l’école à la maison. </a:t>
            </a:r>
          </a:p>
        </p:txBody>
      </p:sp>
      <p:pic>
        <p:nvPicPr>
          <p:cNvPr id="15" name="Espace réservé pour une image  14"/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907" t="-32125" r="-6586" b="-28466"/>
          <a:stretch/>
        </p:blipFill>
        <p:spPr/>
      </p:pic>
    </p:spTree>
    <p:extLst>
      <p:ext uri="{BB962C8B-B14F-4D97-AF65-F5344CB8AC3E}">
        <p14:creationId xmlns:p14="http://schemas.microsoft.com/office/powerpoint/2010/main" val="955063040"/>
      </p:ext>
    </p:extLst>
  </p:cSld>
  <p:clrMapOvr>
    <a:masterClrMapping/>
  </p:clrMapOvr>
  <p:transition spd="slow">
    <p:cover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25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03261C1E-C459-43E8-992C-F0E198903240}"/>
              </a:ext>
            </a:extLst>
          </p:cNvPr>
          <p:cNvSpPr/>
          <p:nvPr/>
        </p:nvSpPr>
        <p:spPr>
          <a:xfrm>
            <a:off x="0" y="2079609"/>
            <a:ext cx="12192000" cy="3914418"/>
          </a:xfrm>
          <a:prstGeom prst="roundRect">
            <a:avLst>
              <a:gd name="adj" fmla="val 0"/>
            </a:avLst>
          </a:prstGeom>
          <a:solidFill>
            <a:srgbClr val="3B44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Espace réservé pour une image  2"/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86" t="-15903" r="21708" b="-14649"/>
          <a:stretch/>
        </p:blipFill>
        <p:spPr>
          <a:xfrm>
            <a:off x="7697677" y="843419"/>
            <a:ext cx="3994969" cy="5856926"/>
          </a:xfrm>
        </p:spPr>
      </p:pic>
      <p:sp>
        <p:nvSpPr>
          <p:cNvPr id="7" name="Rectangle 6"/>
          <p:cNvSpPr/>
          <p:nvPr>
            <p:custDataLst>
              <p:tags r:id="rId1"/>
            </p:custDataLst>
          </p:nvPr>
        </p:nvSpPr>
        <p:spPr>
          <a:xfrm>
            <a:off x="0" y="0"/>
            <a:ext cx="12192000" cy="571963"/>
          </a:xfrm>
          <a:prstGeom prst="rect">
            <a:avLst/>
          </a:prstGeom>
          <a:solidFill>
            <a:srgbClr val="18144F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grpSp>
        <p:nvGrpSpPr>
          <p:cNvPr id="8" name="Group 2">
            <a:extLst>
              <a:ext uri="{FF2B5EF4-FFF2-40B4-BE49-F238E27FC236}">
                <a16:creationId xmlns:a16="http://schemas.microsoft.com/office/drawing/2014/main" id="{EDB3E402-DD92-4D8B-93B6-E7DDAEB53FA1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324069" y="48743"/>
            <a:ext cx="9655745" cy="523220"/>
            <a:chOff x="686019" y="2453592"/>
            <a:chExt cx="9655745" cy="523220"/>
          </a:xfrm>
        </p:grpSpPr>
        <p:sp>
          <p:nvSpPr>
            <p:cNvPr id="9" name="Oval 107">
              <a:extLst>
                <a:ext uri="{FF2B5EF4-FFF2-40B4-BE49-F238E27FC236}">
                  <a16:creationId xmlns:a16="http://schemas.microsoft.com/office/drawing/2014/main" id="{7E618ED0-1A3A-4151-A384-CF50ACF59BF2}"/>
                </a:ext>
              </a:extLst>
            </p:cNvPr>
            <p:cNvSpPr/>
            <p:nvPr/>
          </p:nvSpPr>
          <p:spPr>
            <a:xfrm>
              <a:off x="686019" y="2517948"/>
              <a:ext cx="396259" cy="396259"/>
            </a:xfrm>
            <a:prstGeom prst="ellipse">
              <a:avLst/>
            </a:prstGeom>
            <a:solidFill>
              <a:srgbClr val="3B44A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3200" dirty="0"/>
                <a:t>1</a:t>
              </a:r>
            </a:p>
          </p:txBody>
        </p:sp>
        <p:sp>
          <p:nvSpPr>
            <p:cNvPr id="10" name="TextBox 120">
              <a:extLst>
                <a:ext uri="{FF2B5EF4-FFF2-40B4-BE49-F238E27FC236}">
                  <a16:creationId xmlns:a16="http://schemas.microsoft.com/office/drawing/2014/main" id="{4DCD7969-C9E6-4D34-9094-CAC809D683D8}"/>
                </a:ext>
              </a:extLst>
            </p:cNvPr>
            <p:cNvSpPr txBox="1"/>
            <p:nvPr/>
          </p:nvSpPr>
          <p:spPr>
            <a:xfrm>
              <a:off x="1079892" y="2453592"/>
              <a:ext cx="926187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61950" indent="-361950"/>
              <a:r>
                <a:rPr lang="fr-CA" sz="2800" b="1" dirty="0">
                  <a:solidFill>
                    <a:schemeClr val="bg1"/>
                  </a:solidFill>
                  <a:latin typeface="Roboto"/>
                </a:rPr>
                <a:t>Problématique</a:t>
              </a:r>
            </a:p>
          </p:txBody>
        </p:sp>
      </p:grpSp>
      <p:sp>
        <p:nvSpPr>
          <p:cNvPr id="11" name="Espace réservé du contenu 2"/>
          <p:cNvSpPr txBox="1">
            <a:spLocks/>
          </p:cNvSpPr>
          <p:nvPr/>
        </p:nvSpPr>
        <p:spPr>
          <a:xfrm>
            <a:off x="81670" y="2714661"/>
            <a:ext cx="7616007" cy="2644314"/>
          </a:xfr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200"/>
              </a:spcBef>
              <a:spcAft>
                <a:spcPts val="200"/>
              </a:spcAft>
              <a:buClr>
                <a:schemeClr val="accent4"/>
              </a:buClr>
              <a:buFont typeface="Calibri" panose="020F0502020204030204" pitchFamily="34" charset="0"/>
              <a:buChar char="●"/>
            </a:pPr>
            <a:r>
              <a:rPr lang="fr-CA" sz="2400" dirty="0">
                <a:solidFill>
                  <a:schemeClr val="bg1"/>
                </a:solidFill>
              </a:rPr>
              <a:t>Pour brosser un portrait de la situation liée à l’école virtuelle et en présentiel, un questionnaire pancanadien bilingue a été créé pour documenter cette situation atypique de notre histoire du point de vue des enseignants et des parents. </a:t>
            </a:r>
          </a:p>
        </p:txBody>
      </p:sp>
    </p:spTree>
    <p:extLst>
      <p:ext uri="{BB962C8B-B14F-4D97-AF65-F5344CB8AC3E}">
        <p14:creationId xmlns:p14="http://schemas.microsoft.com/office/powerpoint/2010/main" val="1156049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25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03261C1E-C459-43E8-992C-F0E198903240}"/>
              </a:ext>
            </a:extLst>
          </p:cNvPr>
          <p:cNvSpPr/>
          <p:nvPr/>
        </p:nvSpPr>
        <p:spPr>
          <a:xfrm>
            <a:off x="0" y="2079609"/>
            <a:ext cx="12192000" cy="3914418"/>
          </a:xfrm>
          <a:prstGeom prst="roundRect">
            <a:avLst>
              <a:gd name="adj" fmla="val 0"/>
            </a:avLst>
          </a:prstGeom>
          <a:solidFill>
            <a:srgbClr val="3B44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>
            <p:custDataLst>
              <p:tags r:id="rId1"/>
            </p:custDataLst>
          </p:nvPr>
        </p:nvSpPr>
        <p:spPr>
          <a:xfrm>
            <a:off x="0" y="0"/>
            <a:ext cx="12192000" cy="571963"/>
          </a:xfrm>
          <a:prstGeom prst="rect">
            <a:avLst/>
          </a:prstGeom>
          <a:solidFill>
            <a:srgbClr val="18144F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grpSp>
        <p:nvGrpSpPr>
          <p:cNvPr id="8" name="Group 2">
            <a:extLst>
              <a:ext uri="{FF2B5EF4-FFF2-40B4-BE49-F238E27FC236}">
                <a16:creationId xmlns:a16="http://schemas.microsoft.com/office/drawing/2014/main" id="{EDB3E402-DD92-4D8B-93B6-E7DDAEB53FA1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324069" y="48743"/>
            <a:ext cx="9655745" cy="523220"/>
            <a:chOff x="686019" y="2453592"/>
            <a:chExt cx="9655745" cy="523220"/>
          </a:xfrm>
        </p:grpSpPr>
        <p:sp>
          <p:nvSpPr>
            <p:cNvPr id="9" name="Oval 107">
              <a:extLst>
                <a:ext uri="{FF2B5EF4-FFF2-40B4-BE49-F238E27FC236}">
                  <a16:creationId xmlns:a16="http://schemas.microsoft.com/office/drawing/2014/main" id="{7E618ED0-1A3A-4151-A384-CF50ACF59BF2}"/>
                </a:ext>
              </a:extLst>
            </p:cNvPr>
            <p:cNvSpPr/>
            <p:nvPr/>
          </p:nvSpPr>
          <p:spPr>
            <a:xfrm>
              <a:off x="686019" y="2517948"/>
              <a:ext cx="396259" cy="396259"/>
            </a:xfrm>
            <a:prstGeom prst="ellipse">
              <a:avLst/>
            </a:prstGeom>
            <a:solidFill>
              <a:srgbClr val="3B44A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3200" dirty="0"/>
                <a:t>1</a:t>
              </a:r>
            </a:p>
          </p:txBody>
        </p:sp>
        <p:sp>
          <p:nvSpPr>
            <p:cNvPr id="10" name="TextBox 120">
              <a:extLst>
                <a:ext uri="{FF2B5EF4-FFF2-40B4-BE49-F238E27FC236}">
                  <a16:creationId xmlns:a16="http://schemas.microsoft.com/office/drawing/2014/main" id="{4DCD7969-C9E6-4D34-9094-CAC809D683D8}"/>
                </a:ext>
              </a:extLst>
            </p:cNvPr>
            <p:cNvSpPr txBox="1"/>
            <p:nvPr/>
          </p:nvSpPr>
          <p:spPr>
            <a:xfrm>
              <a:off x="1079892" y="2453592"/>
              <a:ext cx="926187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61950" indent="-361950"/>
              <a:r>
                <a:rPr lang="fr-CA" sz="2800" b="1" dirty="0">
                  <a:solidFill>
                    <a:schemeClr val="bg1"/>
                  </a:solidFill>
                  <a:latin typeface="Roboto"/>
                </a:rPr>
                <a:t>Problématique</a:t>
              </a:r>
            </a:p>
          </p:txBody>
        </p:sp>
      </p:grpSp>
      <p:sp>
        <p:nvSpPr>
          <p:cNvPr id="11" name="Espace réservé du contenu 2"/>
          <p:cNvSpPr txBox="1">
            <a:spLocks/>
          </p:cNvSpPr>
          <p:nvPr/>
        </p:nvSpPr>
        <p:spPr>
          <a:xfrm>
            <a:off x="4485505" y="2459543"/>
            <a:ext cx="7616007" cy="2644314"/>
          </a:xfr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200"/>
              </a:spcBef>
              <a:spcAft>
                <a:spcPts val="200"/>
              </a:spcAft>
              <a:buClr>
                <a:schemeClr val="accent4"/>
              </a:buClr>
              <a:buFont typeface="Calibri" panose="020F0502020204030204" pitchFamily="34" charset="0"/>
              <a:buChar char="●"/>
            </a:pPr>
            <a:r>
              <a:rPr lang="fr-CA" sz="2400" dirty="0">
                <a:solidFill>
                  <a:schemeClr val="bg1"/>
                </a:solidFill>
              </a:rPr>
              <a:t>4 des 8 chercheurs ont vécu la pandémie comme parents et comme chercheurs universitaires.</a:t>
            </a:r>
          </a:p>
          <a:p>
            <a:pPr>
              <a:spcBef>
                <a:spcPts val="200"/>
              </a:spcBef>
              <a:spcAft>
                <a:spcPts val="200"/>
              </a:spcAft>
              <a:buClr>
                <a:schemeClr val="accent4"/>
              </a:buClr>
              <a:buFont typeface="Calibri" panose="020F0502020204030204" pitchFamily="34" charset="0"/>
              <a:buChar char="●"/>
            </a:pPr>
            <a:endParaRPr lang="fr-CA" sz="2400" dirty="0">
              <a:solidFill>
                <a:schemeClr val="bg1"/>
              </a:solidFill>
            </a:endParaRPr>
          </a:p>
          <a:p>
            <a:pPr>
              <a:spcBef>
                <a:spcPts val="200"/>
              </a:spcBef>
              <a:spcAft>
                <a:spcPts val="200"/>
              </a:spcAft>
              <a:buClr>
                <a:schemeClr val="accent4"/>
              </a:buClr>
              <a:buFont typeface="Calibri" panose="020F0502020204030204" pitchFamily="34" charset="0"/>
              <a:buChar char="●"/>
            </a:pPr>
            <a:r>
              <a:rPr lang="fr-CA" sz="2400" dirty="0">
                <a:solidFill>
                  <a:schemeClr val="bg1"/>
                </a:solidFill>
              </a:rPr>
              <a:t>Du jour au lendemain, ces 4 chercheurs sont devenus des parents-enseignants-professeurs-chercheurs en même temps, et dans un même lieu.</a:t>
            </a:r>
          </a:p>
          <a:p>
            <a:pPr>
              <a:spcBef>
                <a:spcPts val="200"/>
              </a:spcBef>
              <a:spcAft>
                <a:spcPts val="200"/>
              </a:spcAft>
              <a:buClr>
                <a:schemeClr val="accent4"/>
              </a:buClr>
              <a:buFont typeface="Calibri" panose="020F0502020204030204" pitchFamily="34" charset="0"/>
              <a:buChar char="●"/>
            </a:pPr>
            <a:endParaRPr lang="fr-CA" sz="2400" dirty="0">
              <a:solidFill>
                <a:schemeClr val="bg1"/>
              </a:solidFill>
            </a:endParaRPr>
          </a:p>
          <a:p>
            <a:pPr>
              <a:spcBef>
                <a:spcPts val="200"/>
              </a:spcBef>
              <a:spcAft>
                <a:spcPts val="200"/>
              </a:spcAft>
              <a:buClr>
                <a:schemeClr val="accent4"/>
              </a:buClr>
              <a:buFont typeface="Calibri" panose="020F0502020204030204" pitchFamily="34" charset="0"/>
              <a:buChar char="●"/>
            </a:pPr>
            <a:r>
              <a:rPr lang="fr-CA" sz="2400" dirty="0">
                <a:solidFill>
                  <a:schemeClr val="bg1"/>
                </a:solidFill>
              </a:rPr>
              <a:t>Quatre autres chercheurs en éducation se sont joints à l’équipe.</a:t>
            </a:r>
          </a:p>
        </p:txBody>
      </p:sp>
      <p:sp>
        <p:nvSpPr>
          <p:cNvPr id="2" name="Rectangle 1"/>
          <p:cNvSpPr/>
          <p:nvPr/>
        </p:nvSpPr>
        <p:spPr>
          <a:xfrm>
            <a:off x="1807806" y="1004166"/>
            <a:ext cx="857638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CA" sz="3600" b="1" dirty="0">
                <a:solidFill>
                  <a:srgbClr val="E30512"/>
                </a:solidFill>
                <a:latin typeface="Roboto"/>
              </a:rPr>
              <a:t>Contexte de la création du questionnaire</a:t>
            </a:r>
          </a:p>
        </p:txBody>
      </p:sp>
      <p:pic>
        <p:nvPicPr>
          <p:cNvPr id="5" name="Espace réservé pour une image  4"/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87" t="-44248" r="6688" b="-39755"/>
          <a:stretch/>
        </p:blipFill>
        <p:spPr/>
      </p:pic>
    </p:spTree>
    <p:extLst>
      <p:ext uri="{BB962C8B-B14F-4D97-AF65-F5344CB8AC3E}">
        <p14:creationId xmlns:p14="http://schemas.microsoft.com/office/powerpoint/2010/main" val="3937078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25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03261C1E-C459-43E8-992C-F0E198903240}"/>
              </a:ext>
            </a:extLst>
          </p:cNvPr>
          <p:cNvSpPr/>
          <p:nvPr/>
        </p:nvSpPr>
        <p:spPr>
          <a:xfrm>
            <a:off x="0" y="2079609"/>
            <a:ext cx="12192000" cy="3914418"/>
          </a:xfrm>
          <a:prstGeom prst="roundRect">
            <a:avLst>
              <a:gd name="adj" fmla="val 0"/>
            </a:avLst>
          </a:prstGeom>
          <a:solidFill>
            <a:srgbClr val="3B44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>
            <p:custDataLst>
              <p:tags r:id="rId1"/>
            </p:custDataLst>
          </p:nvPr>
        </p:nvSpPr>
        <p:spPr>
          <a:xfrm>
            <a:off x="0" y="0"/>
            <a:ext cx="12192000" cy="571963"/>
          </a:xfrm>
          <a:prstGeom prst="rect">
            <a:avLst/>
          </a:prstGeom>
          <a:solidFill>
            <a:srgbClr val="18144F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grpSp>
        <p:nvGrpSpPr>
          <p:cNvPr id="8" name="Group 2">
            <a:extLst>
              <a:ext uri="{FF2B5EF4-FFF2-40B4-BE49-F238E27FC236}">
                <a16:creationId xmlns:a16="http://schemas.microsoft.com/office/drawing/2014/main" id="{EDB3E402-DD92-4D8B-93B6-E7DDAEB53FA1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324069" y="48743"/>
            <a:ext cx="9655745" cy="523220"/>
            <a:chOff x="686019" y="2453592"/>
            <a:chExt cx="9655745" cy="523220"/>
          </a:xfrm>
        </p:grpSpPr>
        <p:sp>
          <p:nvSpPr>
            <p:cNvPr id="9" name="Oval 107">
              <a:extLst>
                <a:ext uri="{FF2B5EF4-FFF2-40B4-BE49-F238E27FC236}">
                  <a16:creationId xmlns:a16="http://schemas.microsoft.com/office/drawing/2014/main" id="{7E618ED0-1A3A-4151-A384-CF50ACF59BF2}"/>
                </a:ext>
              </a:extLst>
            </p:cNvPr>
            <p:cNvSpPr/>
            <p:nvPr/>
          </p:nvSpPr>
          <p:spPr>
            <a:xfrm>
              <a:off x="686019" y="2517948"/>
              <a:ext cx="396259" cy="396259"/>
            </a:xfrm>
            <a:prstGeom prst="ellipse">
              <a:avLst/>
            </a:prstGeom>
            <a:solidFill>
              <a:srgbClr val="3B44A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3200" dirty="0"/>
                <a:t>1</a:t>
              </a:r>
            </a:p>
          </p:txBody>
        </p:sp>
        <p:sp>
          <p:nvSpPr>
            <p:cNvPr id="10" name="TextBox 120">
              <a:extLst>
                <a:ext uri="{FF2B5EF4-FFF2-40B4-BE49-F238E27FC236}">
                  <a16:creationId xmlns:a16="http://schemas.microsoft.com/office/drawing/2014/main" id="{4DCD7969-C9E6-4D34-9094-CAC809D683D8}"/>
                </a:ext>
              </a:extLst>
            </p:cNvPr>
            <p:cNvSpPr txBox="1"/>
            <p:nvPr/>
          </p:nvSpPr>
          <p:spPr>
            <a:xfrm>
              <a:off x="1079892" y="2453592"/>
              <a:ext cx="926187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61950" indent="-361950"/>
              <a:r>
                <a:rPr lang="fr-CA" sz="2800" b="1" dirty="0">
                  <a:solidFill>
                    <a:schemeClr val="bg1"/>
                  </a:solidFill>
                  <a:latin typeface="Roboto"/>
                </a:rPr>
                <a:t>Problématique</a:t>
              </a:r>
            </a:p>
          </p:txBody>
        </p:sp>
      </p:grpSp>
      <p:sp>
        <p:nvSpPr>
          <p:cNvPr id="11" name="Espace réservé du contenu 2"/>
          <p:cNvSpPr txBox="1">
            <a:spLocks/>
          </p:cNvSpPr>
          <p:nvPr/>
        </p:nvSpPr>
        <p:spPr>
          <a:xfrm>
            <a:off x="0" y="2253082"/>
            <a:ext cx="8132496" cy="3600751"/>
          </a:xfr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200"/>
              </a:spcBef>
              <a:spcAft>
                <a:spcPts val="200"/>
              </a:spcAft>
              <a:buClr>
                <a:schemeClr val="accent4"/>
              </a:buClr>
              <a:buFont typeface="Calibri" panose="020F0502020204030204" pitchFamily="34" charset="0"/>
              <a:buChar char="●"/>
            </a:pPr>
            <a:r>
              <a:rPr lang="fr-CA" sz="2400" dirty="0">
                <a:solidFill>
                  <a:schemeClr val="bg1"/>
                </a:solidFill>
              </a:rPr>
              <a:t>Documenter la façon dont les enseignants et les parents à travers le Canada ont vécu l’école virtuelle et en présentiel pendant la pandémie mondiale de COVID-19, notamment par rapport à leur état d’esprit et aux émotions ressenties.</a:t>
            </a:r>
            <a:br>
              <a:rPr lang="fr-CA" sz="2400" dirty="0">
                <a:solidFill>
                  <a:schemeClr val="bg1"/>
                </a:solidFill>
              </a:rPr>
            </a:br>
            <a:endParaRPr lang="fr-CA" sz="2400" dirty="0">
              <a:solidFill>
                <a:schemeClr val="bg1"/>
              </a:solidFill>
            </a:endParaRPr>
          </a:p>
          <a:p>
            <a:pPr>
              <a:spcBef>
                <a:spcPts val="200"/>
              </a:spcBef>
              <a:spcAft>
                <a:spcPts val="200"/>
              </a:spcAft>
              <a:buClr>
                <a:schemeClr val="accent4"/>
              </a:buClr>
              <a:buFont typeface="Calibri" panose="020F0502020204030204" pitchFamily="34" charset="0"/>
              <a:buChar char="●"/>
            </a:pPr>
            <a:r>
              <a:rPr lang="fr-CA" sz="2400" dirty="0">
                <a:solidFill>
                  <a:schemeClr val="bg1"/>
                </a:solidFill>
              </a:rPr>
              <a:t>D’autres thématiques ont été abordées dans le questionnaire :</a:t>
            </a:r>
          </a:p>
          <a:p>
            <a:pPr lvl="1">
              <a:spcBef>
                <a:spcPts val="200"/>
              </a:spcBef>
              <a:spcAft>
                <a:spcPts val="200"/>
              </a:spcAft>
              <a:buClr>
                <a:schemeClr val="accent4"/>
              </a:buClr>
              <a:buFont typeface="Calibri" panose="020F0502020204030204" pitchFamily="34" charset="0"/>
              <a:buChar char="●"/>
            </a:pPr>
            <a:r>
              <a:rPr lang="fr-CA" sz="2200" dirty="0">
                <a:solidFill>
                  <a:schemeClr val="bg1"/>
                </a:solidFill>
              </a:rPr>
              <a:t>Mode de fonctionnement de l’école (synchrone, asynchrone), matières à prioriser quand les écoles sont fermées, difficultés scolaires, gestion de classe virtuelle, évaluation des apprentissages, etc.</a:t>
            </a:r>
          </a:p>
        </p:txBody>
      </p:sp>
      <p:sp>
        <p:nvSpPr>
          <p:cNvPr id="2" name="Rectangle 1"/>
          <p:cNvSpPr/>
          <p:nvPr/>
        </p:nvSpPr>
        <p:spPr>
          <a:xfrm>
            <a:off x="1984939" y="1004166"/>
            <a:ext cx="822212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CA" sz="3600" b="1" dirty="0">
                <a:solidFill>
                  <a:srgbClr val="E30512"/>
                </a:solidFill>
                <a:latin typeface="Roboto"/>
              </a:rPr>
              <a:t>Objectif de l’enquête par questionnaire</a:t>
            </a:r>
          </a:p>
        </p:txBody>
      </p:sp>
      <p:pic>
        <p:nvPicPr>
          <p:cNvPr id="6" name="Espace réservé pour une image  5"/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0" t="-57968" r="8995" b="-48554"/>
          <a:stretch/>
        </p:blipFill>
        <p:spPr>
          <a:xfrm>
            <a:off x="8338304" y="1329250"/>
            <a:ext cx="3737517" cy="5480007"/>
          </a:xfrm>
        </p:spPr>
      </p:pic>
    </p:spTree>
    <p:extLst>
      <p:ext uri="{BB962C8B-B14F-4D97-AF65-F5344CB8AC3E}">
        <p14:creationId xmlns:p14="http://schemas.microsoft.com/office/powerpoint/2010/main" val="380481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25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03261C1E-C459-43E8-992C-F0E198903240}"/>
              </a:ext>
            </a:extLst>
          </p:cNvPr>
          <p:cNvSpPr/>
          <p:nvPr/>
        </p:nvSpPr>
        <p:spPr>
          <a:xfrm>
            <a:off x="0" y="2079609"/>
            <a:ext cx="12192000" cy="3914418"/>
          </a:xfrm>
          <a:prstGeom prst="roundRect">
            <a:avLst>
              <a:gd name="adj" fmla="val 0"/>
            </a:avLst>
          </a:prstGeom>
          <a:solidFill>
            <a:srgbClr val="FEC2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Espace réservé du contenu 2"/>
          <p:cNvSpPr txBox="1">
            <a:spLocks/>
          </p:cNvSpPr>
          <p:nvPr/>
        </p:nvSpPr>
        <p:spPr>
          <a:xfrm>
            <a:off x="4485505" y="2346786"/>
            <a:ext cx="7616007" cy="3539664"/>
          </a:xfr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  <a:spcAft>
                <a:spcPts val="600"/>
              </a:spcAft>
              <a:buClr>
                <a:srgbClr val="3B44AB"/>
              </a:buClr>
              <a:buFont typeface="Calibri" panose="020F0502020204030204" pitchFamily="34" charset="0"/>
              <a:buChar char="●"/>
            </a:pPr>
            <a:r>
              <a:rPr lang="fr-CA" sz="2400" dirty="0"/>
              <a:t>Création d’un questionnaire contenant des questions fermées et ouvertes pour les enseignants et les parents au sujet de l’école virtuelle et en présentiel, en temps de pandémie. </a:t>
            </a:r>
          </a:p>
          <a:p>
            <a:pPr>
              <a:spcBef>
                <a:spcPts val="600"/>
              </a:spcBef>
              <a:spcAft>
                <a:spcPts val="600"/>
              </a:spcAft>
              <a:buClr>
                <a:srgbClr val="3B44AB"/>
              </a:buClr>
              <a:buFont typeface="Calibri" panose="020F0502020204030204" pitchFamily="34" charset="0"/>
              <a:buChar char="●"/>
            </a:pPr>
            <a:r>
              <a:rPr lang="fr-CA" sz="2400" dirty="0"/>
              <a:t>Un certificat d’éthique a été obtenu et la mise en ligne du questionnaire a eu lieu à la fin avril 2021 avec </a:t>
            </a:r>
            <a:r>
              <a:rPr lang="fr-CA" sz="2400" dirty="0" err="1"/>
              <a:t>SurveyMonkey</a:t>
            </a:r>
            <a:r>
              <a:rPr lang="fr-CA" sz="2400" dirty="0"/>
              <a:t>. </a:t>
            </a:r>
          </a:p>
          <a:p>
            <a:pPr>
              <a:spcBef>
                <a:spcPts val="600"/>
              </a:spcBef>
              <a:spcAft>
                <a:spcPts val="600"/>
              </a:spcAft>
              <a:buClr>
                <a:srgbClr val="3B44AB"/>
              </a:buClr>
              <a:buFont typeface="Calibri" panose="020F0502020204030204" pitchFamily="34" charset="0"/>
              <a:buChar char="●"/>
            </a:pPr>
            <a:r>
              <a:rPr lang="fr-CA" sz="2400" dirty="0"/>
              <a:t>Le questionnaire a été disponible de la fin avril jusqu’à la mi-aout 2021.</a:t>
            </a:r>
          </a:p>
        </p:txBody>
      </p:sp>
      <p:sp>
        <p:nvSpPr>
          <p:cNvPr id="12" name="Rectangle 11"/>
          <p:cNvSpPr/>
          <p:nvPr>
            <p:custDataLst>
              <p:tags r:id="rId1"/>
            </p:custDataLst>
          </p:nvPr>
        </p:nvSpPr>
        <p:spPr>
          <a:xfrm>
            <a:off x="0" y="0"/>
            <a:ext cx="12192000" cy="571963"/>
          </a:xfrm>
          <a:prstGeom prst="rect">
            <a:avLst/>
          </a:prstGeom>
          <a:solidFill>
            <a:srgbClr val="18144F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grpSp>
        <p:nvGrpSpPr>
          <p:cNvPr id="13" name="Group 2">
            <a:extLst>
              <a:ext uri="{FF2B5EF4-FFF2-40B4-BE49-F238E27FC236}">
                <a16:creationId xmlns:a16="http://schemas.microsoft.com/office/drawing/2014/main" id="{EDB3E402-DD92-4D8B-93B6-E7DDAEB53FA1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324069" y="48743"/>
            <a:ext cx="9655745" cy="523220"/>
            <a:chOff x="686019" y="2453592"/>
            <a:chExt cx="9655745" cy="523220"/>
          </a:xfrm>
        </p:grpSpPr>
        <p:sp>
          <p:nvSpPr>
            <p:cNvPr id="14" name="Oval 107">
              <a:extLst>
                <a:ext uri="{FF2B5EF4-FFF2-40B4-BE49-F238E27FC236}">
                  <a16:creationId xmlns:a16="http://schemas.microsoft.com/office/drawing/2014/main" id="{7E618ED0-1A3A-4151-A384-CF50ACF59BF2}"/>
                </a:ext>
              </a:extLst>
            </p:cNvPr>
            <p:cNvSpPr/>
            <p:nvPr/>
          </p:nvSpPr>
          <p:spPr>
            <a:xfrm>
              <a:off x="686019" y="2517948"/>
              <a:ext cx="396259" cy="396259"/>
            </a:xfrm>
            <a:prstGeom prst="ellipse">
              <a:avLst/>
            </a:prstGeom>
            <a:solidFill>
              <a:srgbClr val="FEC2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3200" dirty="0">
                  <a:solidFill>
                    <a:srgbClr val="173D7A"/>
                  </a:solidFill>
                </a:rPr>
                <a:t>2</a:t>
              </a:r>
            </a:p>
          </p:txBody>
        </p:sp>
        <p:sp>
          <p:nvSpPr>
            <p:cNvPr id="16" name="TextBox 120">
              <a:extLst>
                <a:ext uri="{FF2B5EF4-FFF2-40B4-BE49-F238E27FC236}">
                  <a16:creationId xmlns:a16="http://schemas.microsoft.com/office/drawing/2014/main" id="{4DCD7969-C9E6-4D34-9094-CAC809D683D8}"/>
                </a:ext>
              </a:extLst>
            </p:cNvPr>
            <p:cNvSpPr txBox="1"/>
            <p:nvPr/>
          </p:nvSpPr>
          <p:spPr>
            <a:xfrm>
              <a:off x="1079892" y="2453592"/>
              <a:ext cx="926187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61950" indent="-361950"/>
              <a:r>
                <a:rPr lang="fr-CA" sz="2800" b="1" dirty="0">
                  <a:solidFill>
                    <a:schemeClr val="bg1"/>
                  </a:solidFill>
                  <a:latin typeface="Roboto"/>
                </a:rPr>
                <a:t>Méthodologie</a:t>
              </a:r>
            </a:p>
          </p:txBody>
        </p:sp>
      </p:grpSp>
      <p:pic>
        <p:nvPicPr>
          <p:cNvPr id="4" name="Espace réservé pour une image  3"/>
          <p:cNvPicPr>
            <a:picLocks noGrp="1" noChangeAspect="1"/>
          </p:cNvPicPr>
          <p:nvPr>
            <p:ph type="pic" sz="quarter" idx="11"/>
          </p:nvPr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85" r="15885"/>
          <a:stretch>
            <a:fillRect/>
          </a:stretch>
        </p:blipFill>
        <p:spPr>
          <a:xfrm>
            <a:off x="612681" y="1647010"/>
            <a:ext cx="3260143" cy="4779615"/>
          </a:xfrm>
        </p:spPr>
      </p:pic>
      <p:sp>
        <p:nvSpPr>
          <p:cNvPr id="17" name="Rectangle 16"/>
          <p:cNvSpPr/>
          <p:nvPr/>
        </p:nvSpPr>
        <p:spPr>
          <a:xfrm>
            <a:off x="3323446" y="1004166"/>
            <a:ext cx="554510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CA" sz="3600" b="1" dirty="0">
                <a:solidFill>
                  <a:srgbClr val="E30512"/>
                </a:solidFill>
                <a:latin typeface="Roboto"/>
              </a:rPr>
              <a:t>Création du questionnaire</a:t>
            </a:r>
          </a:p>
        </p:txBody>
      </p:sp>
    </p:spTree>
    <p:extLst>
      <p:ext uri="{BB962C8B-B14F-4D97-AF65-F5344CB8AC3E}">
        <p14:creationId xmlns:p14="http://schemas.microsoft.com/office/powerpoint/2010/main" val="2748016844"/>
      </p:ext>
    </p:extLst>
  </p:cSld>
  <p:clrMapOvr>
    <a:masterClrMapping/>
  </p:clrMapOvr>
  <p:transition spd="slow">
    <p:cover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25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>
            <p:custDataLst>
              <p:tags r:id="rId1"/>
            </p:custDataLst>
          </p:nvPr>
        </p:nvSpPr>
        <p:spPr>
          <a:xfrm>
            <a:off x="0" y="0"/>
            <a:ext cx="12192000" cy="571963"/>
          </a:xfrm>
          <a:prstGeom prst="rect">
            <a:avLst/>
          </a:prstGeom>
          <a:solidFill>
            <a:srgbClr val="18144F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grpSp>
        <p:nvGrpSpPr>
          <p:cNvPr id="13" name="Group 2">
            <a:extLst>
              <a:ext uri="{FF2B5EF4-FFF2-40B4-BE49-F238E27FC236}">
                <a16:creationId xmlns:a16="http://schemas.microsoft.com/office/drawing/2014/main" id="{EDB3E402-DD92-4D8B-93B6-E7DDAEB53FA1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324069" y="48743"/>
            <a:ext cx="9655745" cy="523220"/>
            <a:chOff x="686019" y="2453592"/>
            <a:chExt cx="9655745" cy="523220"/>
          </a:xfrm>
        </p:grpSpPr>
        <p:sp>
          <p:nvSpPr>
            <p:cNvPr id="14" name="Oval 107">
              <a:extLst>
                <a:ext uri="{FF2B5EF4-FFF2-40B4-BE49-F238E27FC236}">
                  <a16:creationId xmlns:a16="http://schemas.microsoft.com/office/drawing/2014/main" id="{7E618ED0-1A3A-4151-A384-CF50ACF59BF2}"/>
                </a:ext>
              </a:extLst>
            </p:cNvPr>
            <p:cNvSpPr/>
            <p:nvPr/>
          </p:nvSpPr>
          <p:spPr>
            <a:xfrm>
              <a:off x="686019" y="2517948"/>
              <a:ext cx="396259" cy="396259"/>
            </a:xfrm>
            <a:prstGeom prst="ellipse">
              <a:avLst/>
            </a:prstGeom>
            <a:solidFill>
              <a:srgbClr val="FEC2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3200" dirty="0">
                  <a:solidFill>
                    <a:srgbClr val="173D7A"/>
                  </a:solidFill>
                </a:rPr>
                <a:t>2</a:t>
              </a:r>
            </a:p>
          </p:txBody>
        </p:sp>
        <p:sp>
          <p:nvSpPr>
            <p:cNvPr id="16" name="TextBox 120">
              <a:extLst>
                <a:ext uri="{FF2B5EF4-FFF2-40B4-BE49-F238E27FC236}">
                  <a16:creationId xmlns:a16="http://schemas.microsoft.com/office/drawing/2014/main" id="{4DCD7969-C9E6-4D34-9094-CAC809D683D8}"/>
                </a:ext>
              </a:extLst>
            </p:cNvPr>
            <p:cNvSpPr txBox="1"/>
            <p:nvPr/>
          </p:nvSpPr>
          <p:spPr>
            <a:xfrm>
              <a:off x="1079892" y="2453592"/>
              <a:ext cx="926187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61950" indent="-361950"/>
              <a:r>
                <a:rPr lang="fr-CA" sz="2800" b="1" dirty="0">
                  <a:solidFill>
                    <a:schemeClr val="bg1"/>
                  </a:solidFill>
                  <a:latin typeface="Roboto"/>
                </a:rPr>
                <a:t>Méthodologie</a:t>
              </a:r>
            </a:p>
          </p:txBody>
        </p:sp>
      </p:grpSp>
      <p:sp>
        <p:nvSpPr>
          <p:cNvPr id="17" name="Rectangle 16"/>
          <p:cNvSpPr/>
          <p:nvPr/>
        </p:nvSpPr>
        <p:spPr>
          <a:xfrm>
            <a:off x="3323446" y="620706"/>
            <a:ext cx="554510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CA" sz="3600" b="1" dirty="0">
                <a:solidFill>
                  <a:srgbClr val="E30512"/>
                </a:solidFill>
                <a:latin typeface="Roboto"/>
              </a:rPr>
              <a:t>Création du questionnaire</a:t>
            </a:r>
          </a:p>
        </p:txBody>
      </p:sp>
      <p:sp>
        <p:nvSpPr>
          <p:cNvPr id="5" name="Rectangle 4"/>
          <p:cNvSpPr/>
          <p:nvPr/>
        </p:nvSpPr>
        <p:spPr>
          <a:xfrm>
            <a:off x="882869" y="1185345"/>
            <a:ext cx="1010044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CA" sz="2400" b="1" dirty="0">
                <a:solidFill>
                  <a:srgbClr val="3B44AB"/>
                </a:solidFill>
              </a:rPr>
              <a:t>Validation manifeste de contenu par 8 professeurs-chercheurs provenant de domaines diversifiés en éducation et en psychologie</a:t>
            </a:r>
          </a:p>
        </p:txBody>
      </p:sp>
      <p:grpSp>
        <p:nvGrpSpPr>
          <p:cNvPr id="43" name="Group 13">
            <a:extLst>
              <a:ext uri="{FF2B5EF4-FFF2-40B4-BE49-F238E27FC236}">
                <a16:creationId xmlns:a16="http://schemas.microsoft.com/office/drawing/2014/main" id="{102F9EB6-635D-4A66-B51C-D389639FD5F8}"/>
              </a:ext>
            </a:extLst>
          </p:cNvPr>
          <p:cNvGrpSpPr/>
          <p:nvPr/>
        </p:nvGrpSpPr>
        <p:grpSpPr>
          <a:xfrm>
            <a:off x="145831" y="2183852"/>
            <a:ext cx="4412269" cy="4029994"/>
            <a:chOff x="818493" y="2068238"/>
            <a:chExt cx="4412269" cy="4029994"/>
          </a:xfrm>
        </p:grpSpPr>
        <p:sp>
          <p:nvSpPr>
            <p:cNvPr id="44" name="Freeform 82">
              <a:extLst>
                <a:ext uri="{FF2B5EF4-FFF2-40B4-BE49-F238E27FC236}">
                  <a16:creationId xmlns:a16="http://schemas.microsoft.com/office/drawing/2014/main" id="{D0A97C20-6ECD-447C-8AE6-FD6549DA4805}"/>
                </a:ext>
              </a:extLst>
            </p:cNvPr>
            <p:cNvSpPr>
              <a:spLocks/>
            </p:cNvSpPr>
            <p:nvPr/>
          </p:nvSpPr>
          <p:spPr bwMode="auto">
            <a:xfrm>
              <a:off x="4190562" y="2206677"/>
              <a:ext cx="1040200" cy="498892"/>
            </a:xfrm>
            <a:custGeom>
              <a:avLst/>
              <a:gdLst>
                <a:gd name="T0" fmla="*/ 384 w 431"/>
                <a:gd name="T1" fmla="*/ 112 h 207"/>
                <a:gd name="T2" fmla="*/ 359 w 431"/>
                <a:gd name="T3" fmla="*/ 119 h 207"/>
                <a:gd name="T4" fmla="*/ 311 w 431"/>
                <a:gd name="T5" fmla="*/ 73 h 207"/>
                <a:gd name="T6" fmla="*/ 283 w 431"/>
                <a:gd name="T7" fmla="*/ 82 h 207"/>
                <a:gd name="T8" fmla="*/ 199 w 431"/>
                <a:gd name="T9" fmla="*/ 0 h 207"/>
                <a:gd name="T10" fmla="*/ 118 w 431"/>
                <a:gd name="T11" fmla="*/ 63 h 207"/>
                <a:gd name="T12" fmla="*/ 78 w 431"/>
                <a:gd name="T13" fmla="*/ 51 h 207"/>
                <a:gd name="T14" fmla="*/ 0 w 431"/>
                <a:gd name="T15" fmla="*/ 128 h 207"/>
                <a:gd name="T16" fmla="*/ 53 w 431"/>
                <a:gd name="T17" fmla="*/ 202 h 207"/>
                <a:gd name="T18" fmla="*/ 69 w 431"/>
                <a:gd name="T19" fmla="*/ 206 h 207"/>
                <a:gd name="T20" fmla="*/ 371 w 431"/>
                <a:gd name="T21" fmla="*/ 206 h 207"/>
                <a:gd name="T22" fmla="*/ 384 w 431"/>
                <a:gd name="T23" fmla="*/ 207 h 207"/>
                <a:gd name="T24" fmla="*/ 431 w 431"/>
                <a:gd name="T25" fmla="*/ 160 h 207"/>
                <a:gd name="T26" fmla="*/ 384 w 431"/>
                <a:gd name="T27" fmla="*/ 112 h 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31" h="207">
                  <a:moveTo>
                    <a:pt x="384" y="112"/>
                  </a:moveTo>
                  <a:cubicBezTo>
                    <a:pt x="375" y="112"/>
                    <a:pt x="366" y="115"/>
                    <a:pt x="359" y="119"/>
                  </a:cubicBezTo>
                  <a:cubicBezTo>
                    <a:pt x="358" y="93"/>
                    <a:pt x="337" y="73"/>
                    <a:pt x="311" y="73"/>
                  </a:cubicBezTo>
                  <a:cubicBezTo>
                    <a:pt x="301" y="73"/>
                    <a:pt x="291" y="76"/>
                    <a:pt x="283" y="82"/>
                  </a:cubicBezTo>
                  <a:cubicBezTo>
                    <a:pt x="282" y="36"/>
                    <a:pt x="245" y="0"/>
                    <a:pt x="199" y="0"/>
                  </a:cubicBezTo>
                  <a:cubicBezTo>
                    <a:pt x="160" y="0"/>
                    <a:pt x="128" y="27"/>
                    <a:pt x="118" y="63"/>
                  </a:cubicBezTo>
                  <a:cubicBezTo>
                    <a:pt x="106" y="55"/>
                    <a:pt x="93" y="51"/>
                    <a:pt x="78" y="51"/>
                  </a:cubicBezTo>
                  <a:cubicBezTo>
                    <a:pt x="35" y="51"/>
                    <a:pt x="0" y="86"/>
                    <a:pt x="0" y="128"/>
                  </a:cubicBezTo>
                  <a:cubicBezTo>
                    <a:pt x="0" y="162"/>
                    <a:pt x="22" y="191"/>
                    <a:pt x="53" y="202"/>
                  </a:cubicBezTo>
                  <a:cubicBezTo>
                    <a:pt x="58" y="204"/>
                    <a:pt x="63" y="206"/>
                    <a:pt x="69" y="206"/>
                  </a:cubicBezTo>
                  <a:cubicBezTo>
                    <a:pt x="371" y="206"/>
                    <a:pt x="371" y="206"/>
                    <a:pt x="371" y="206"/>
                  </a:cubicBezTo>
                  <a:cubicBezTo>
                    <a:pt x="375" y="207"/>
                    <a:pt x="379" y="207"/>
                    <a:pt x="384" y="207"/>
                  </a:cubicBezTo>
                  <a:cubicBezTo>
                    <a:pt x="410" y="207"/>
                    <a:pt x="431" y="186"/>
                    <a:pt x="431" y="160"/>
                  </a:cubicBezTo>
                  <a:cubicBezTo>
                    <a:pt x="431" y="133"/>
                    <a:pt x="410" y="112"/>
                    <a:pt x="384" y="112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5" name="Freeform 83">
              <a:extLst>
                <a:ext uri="{FF2B5EF4-FFF2-40B4-BE49-F238E27FC236}">
                  <a16:creationId xmlns:a16="http://schemas.microsoft.com/office/drawing/2014/main" id="{311FB5A7-5ABE-46F3-9B5E-27A0A057CAA3}"/>
                </a:ext>
              </a:extLst>
            </p:cNvPr>
            <p:cNvSpPr>
              <a:spLocks/>
            </p:cNvSpPr>
            <p:nvPr/>
          </p:nvSpPr>
          <p:spPr bwMode="auto">
            <a:xfrm>
              <a:off x="818493" y="2623634"/>
              <a:ext cx="1052319" cy="506972"/>
            </a:xfrm>
            <a:custGeom>
              <a:avLst/>
              <a:gdLst>
                <a:gd name="T0" fmla="*/ 387 w 436"/>
                <a:gd name="T1" fmla="*/ 113 h 210"/>
                <a:gd name="T2" fmla="*/ 362 w 436"/>
                <a:gd name="T3" fmla="*/ 120 h 210"/>
                <a:gd name="T4" fmla="*/ 314 w 436"/>
                <a:gd name="T5" fmla="*/ 73 h 210"/>
                <a:gd name="T6" fmla="*/ 286 w 436"/>
                <a:gd name="T7" fmla="*/ 83 h 210"/>
                <a:gd name="T8" fmla="*/ 201 w 436"/>
                <a:gd name="T9" fmla="*/ 0 h 210"/>
                <a:gd name="T10" fmla="*/ 119 w 436"/>
                <a:gd name="T11" fmla="*/ 63 h 210"/>
                <a:gd name="T12" fmla="*/ 78 w 436"/>
                <a:gd name="T13" fmla="*/ 52 h 210"/>
                <a:gd name="T14" fmla="*/ 0 w 436"/>
                <a:gd name="T15" fmla="*/ 130 h 210"/>
                <a:gd name="T16" fmla="*/ 53 w 436"/>
                <a:gd name="T17" fmla="*/ 204 h 210"/>
                <a:gd name="T18" fmla="*/ 70 w 436"/>
                <a:gd name="T19" fmla="*/ 208 h 210"/>
                <a:gd name="T20" fmla="*/ 375 w 436"/>
                <a:gd name="T21" fmla="*/ 208 h 210"/>
                <a:gd name="T22" fmla="*/ 387 w 436"/>
                <a:gd name="T23" fmla="*/ 210 h 210"/>
                <a:gd name="T24" fmla="*/ 436 w 436"/>
                <a:gd name="T25" fmla="*/ 162 h 210"/>
                <a:gd name="T26" fmla="*/ 387 w 436"/>
                <a:gd name="T27" fmla="*/ 113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36" h="210">
                  <a:moveTo>
                    <a:pt x="387" y="113"/>
                  </a:moveTo>
                  <a:cubicBezTo>
                    <a:pt x="378" y="113"/>
                    <a:pt x="370" y="116"/>
                    <a:pt x="362" y="120"/>
                  </a:cubicBezTo>
                  <a:cubicBezTo>
                    <a:pt x="362" y="94"/>
                    <a:pt x="340" y="73"/>
                    <a:pt x="314" y="73"/>
                  </a:cubicBezTo>
                  <a:cubicBezTo>
                    <a:pt x="304" y="73"/>
                    <a:pt x="294" y="77"/>
                    <a:pt x="286" y="83"/>
                  </a:cubicBezTo>
                  <a:cubicBezTo>
                    <a:pt x="284" y="37"/>
                    <a:pt x="247" y="0"/>
                    <a:pt x="201" y="0"/>
                  </a:cubicBezTo>
                  <a:cubicBezTo>
                    <a:pt x="162" y="0"/>
                    <a:pt x="129" y="27"/>
                    <a:pt x="119" y="63"/>
                  </a:cubicBezTo>
                  <a:cubicBezTo>
                    <a:pt x="107" y="56"/>
                    <a:pt x="93" y="52"/>
                    <a:pt x="78" y="52"/>
                  </a:cubicBezTo>
                  <a:cubicBezTo>
                    <a:pt x="35" y="52"/>
                    <a:pt x="0" y="87"/>
                    <a:pt x="0" y="130"/>
                  </a:cubicBezTo>
                  <a:cubicBezTo>
                    <a:pt x="0" y="164"/>
                    <a:pt x="22" y="193"/>
                    <a:pt x="53" y="204"/>
                  </a:cubicBezTo>
                  <a:cubicBezTo>
                    <a:pt x="58" y="207"/>
                    <a:pt x="64" y="208"/>
                    <a:pt x="70" y="208"/>
                  </a:cubicBezTo>
                  <a:cubicBezTo>
                    <a:pt x="375" y="208"/>
                    <a:pt x="375" y="208"/>
                    <a:pt x="375" y="208"/>
                  </a:cubicBezTo>
                  <a:cubicBezTo>
                    <a:pt x="379" y="209"/>
                    <a:pt x="383" y="210"/>
                    <a:pt x="387" y="210"/>
                  </a:cubicBezTo>
                  <a:cubicBezTo>
                    <a:pt x="414" y="210"/>
                    <a:pt x="436" y="188"/>
                    <a:pt x="436" y="162"/>
                  </a:cubicBezTo>
                  <a:cubicBezTo>
                    <a:pt x="436" y="135"/>
                    <a:pt x="414" y="113"/>
                    <a:pt x="387" y="113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grpSp>
          <p:nvGrpSpPr>
            <p:cNvPr id="46" name="Group 5">
              <a:extLst>
                <a:ext uri="{FF2B5EF4-FFF2-40B4-BE49-F238E27FC236}">
                  <a16:creationId xmlns:a16="http://schemas.microsoft.com/office/drawing/2014/main" id="{204D381E-B2A8-4991-BF7C-197E99566895}"/>
                </a:ext>
              </a:extLst>
            </p:cNvPr>
            <p:cNvGrpSpPr/>
            <p:nvPr/>
          </p:nvGrpSpPr>
          <p:grpSpPr>
            <a:xfrm>
              <a:off x="1335563" y="2068238"/>
              <a:ext cx="3323593" cy="4029994"/>
              <a:chOff x="1335563" y="2068238"/>
              <a:chExt cx="3323593" cy="4029994"/>
            </a:xfrm>
          </p:grpSpPr>
          <p:grpSp>
            <p:nvGrpSpPr>
              <p:cNvPr id="47" name="Group 4">
                <a:extLst>
                  <a:ext uri="{FF2B5EF4-FFF2-40B4-BE49-F238E27FC236}">
                    <a16:creationId xmlns:a16="http://schemas.microsoft.com/office/drawing/2014/main" id="{B3B88F45-3F63-44D9-B9EE-031121F50029}"/>
                  </a:ext>
                </a:extLst>
              </p:cNvPr>
              <p:cNvGrpSpPr/>
              <p:nvPr/>
            </p:nvGrpSpPr>
            <p:grpSpPr>
              <a:xfrm>
                <a:off x="1335563" y="3987005"/>
                <a:ext cx="3323593" cy="2111227"/>
                <a:chOff x="1335563" y="3987005"/>
                <a:chExt cx="3323593" cy="2111227"/>
              </a:xfrm>
            </p:grpSpPr>
            <p:sp>
              <p:nvSpPr>
                <p:cNvPr id="77" name="Oval 5">
                  <a:extLst>
                    <a:ext uri="{FF2B5EF4-FFF2-40B4-BE49-F238E27FC236}">
                      <a16:creationId xmlns:a16="http://schemas.microsoft.com/office/drawing/2014/main" id="{78D02466-4053-44E1-86B6-4626A8F60F4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35563" y="5916450"/>
                  <a:ext cx="3323593" cy="181782"/>
                </a:xfrm>
                <a:prstGeom prst="ellipse">
                  <a:avLst/>
                </a:prstGeom>
                <a:solidFill>
                  <a:schemeClr val="tx2">
                    <a:alpha val="2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grpSp>
              <p:nvGrpSpPr>
                <p:cNvPr id="78" name="Group 70">
                  <a:extLst>
                    <a:ext uri="{FF2B5EF4-FFF2-40B4-BE49-F238E27FC236}">
                      <a16:creationId xmlns:a16="http://schemas.microsoft.com/office/drawing/2014/main" id="{16EE4EB3-E0B0-48A7-86E0-E97EB2D46BE3}"/>
                    </a:ext>
                  </a:extLst>
                </p:cNvPr>
                <p:cNvGrpSpPr/>
                <p:nvPr/>
              </p:nvGrpSpPr>
              <p:grpSpPr>
                <a:xfrm flipH="1">
                  <a:off x="2096021" y="4626273"/>
                  <a:ext cx="1621906" cy="376695"/>
                  <a:chOff x="9441706" y="4704610"/>
                  <a:chExt cx="1224309" cy="284351"/>
                </a:xfrm>
              </p:grpSpPr>
              <p:sp>
                <p:nvSpPr>
                  <p:cNvPr id="105" name="Freeform 10">
                    <a:extLst>
                      <a:ext uri="{FF2B5EF4-FFF2-40B4-BE49-F238E27FC236}">
                        <a16:creationId xmlns:a16="http://schemas.microsoft.com/office/drawing/2014/main" id="{30AB5BCC-3FB5-4F59-9C3A-DE21DFA7BF6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flipH="1">
                    <a:off x="9461527" y="4726718"/>
                    <a:ext cx="1190004" cy="255382"/>
                  </a:xfrm>
                  <a:custGeom>
                    <a:avLst/>
                    <a:gdLst>
                      <a:gd name="T0" fmla="*/ 653 w 653"/>
                      <a:gd name="T1" fmla="*/ 140 h 140"/>
                      <a:gd name="T2" fmla="*/ 76 w 653"/>
                      <a:gd name="T3" fmla="*/ 140 h 140"/>
                      <a:gd name="T4" fmla="*/ 0 w 653"/>
                      <a:gd name="T5" fmla="*/ 71 h 140"/>
                      <a:gd name="T6" fmla="*/ 0 w 653"/>
                      <a:gd name="T7" fmla="*/ 61 h 140"/>
                      <a:gd name="T8" fmla="*/ 76 w 653"/>
                      <a:gd name="T9" fmla="*/ 0 h 140"/>
                      <a:gd name="T10" fmla="*/ 653 w 653"/>
                      <a:gd name="T11" fmla="*/ 0 h 140"/>
                      <a:gd name="T12" fmla="*/ 634 w 653"/>
                      <a:gd name="T13" fmla="*/ 67 h 140"/>
                      <a:gd name="T14" fmla="*/ 653 w 653"/>
                      <a:gd name="T15" fmla="*/ 140 h 14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653" h="140">
                        <a:moveTo>
                          <a:pt x="653" y="140"/>
                        </a:moveTo>
                        <a:cubicBezTo>
                          <a:pt x="76" y="140"/>
                          <a:pt x="76" y="140"/>
                          <a:pt x="76" y="140"/>
                        </a:cubicBezTo>
                        <a:cubicBezTo>
                          <a:pt x="35" y="140"/>
                          <a:pt x="0" y="106"/>
                          <a:pt x="0" y="71"/>
                        </a:cubicBezTo>
                        <a:cubicBezTo>
                          <a:pt x="0" y="61"/>
                          <a:pt x="0" y="61"/>
                          <a:pt x="0" y="61"/>
                        </a:cubicBezTo>
                        <a:cubicBezTo>
                          <a:pt x="0" y="25"/>
                          <a:pt x="35" y="0"/>
                          <a:pt x="76" y="0"/>
                        </a:cubicBezTo>
                        <a:cubicBezTo>
                          <a:pt x="653" y="0"/>
                          <a:pt x="653" y="0"/>
                          <a:pt x="653" y="0"/>
                        </a:cubicBezTo>
                        <a:cubicBezTo>
                          <a:pt x="653" y="0"/>
                          <a:pt x="634" y="23"/>
                          <a:pt x="634" y="67"/>
                        </a:cubicBezTo>
                        <a:cubicBezTo>
                          <a:pt x="634" y="117"/>
                          <a:pt x="653" y="140"/>
                          <a:pt x="653" y="140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06" name="Freeform 11">
                    <a:extLst>
                      <a:ext uri="{FF2B5EF4-FFF2-40B4-BE49-F238E27FC236}">
                        <a16:creationId xmlns:a16="http://schemas.microsoft.com/office/drawing/2014/main" id="{0D412D4E-8749-4DDA-8569-624CBC099D6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flipH="1">
                    <a:off x="9449330" y="4726718"/>
                    <a:ext cx="837805" cy="255382"/>
                  </a:xfrm>
                  <a:custGeom>
                    <a:avLst/>
                    <a:gdLst>
                      <a:gd name="T0" fmla="*/ 460 w 460"/>
                      <a:gd name="T1" fmla="*/ 140 h 140"/>
                      <a:gd name="T2" fmla="*/ 0 w 460"/>
                      <a:gd name="T3" fmla="*/ 140 h 140"/>
                      <a:gd name="T4" fmla="*/ 0 w 460"/>
                      <a:gd name="T5" fmla="*/ 0 h 140"/>
                      <a:gd name="T6" fmla="*/ 460 w 460"/>
                      <a:gd name="T7" fmla="*/ 0 h 140"/>
                      <a:gd name="T8" fmla="*/ 442 w 460"/>
                      <a:gd name="T9" fmla="*/ 67 h 140"/>
                      <a:gd name="T10" fmla="*/ 460 w 460"/>
                      <a:gd name="T11" fmla="*/ 140 h 14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460" h="140">
                        <a:moveTo>
                          <a:pt x="460" y="140"/>
                        </a:moveTo>
                        <a:cubicBezTo>
                          <a:pt x="0" y="140"/>
                          <a:pt x="0" y="140"/>
                          <a:pt x="0" y="14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460" y="0"/>
                          <a:pt x="460" y="0"/>
                          <a:pt x="460" y="0"/>
                        </a:cubicBezTo>
                        <a:cubicBezTo>
                          <a:pt x="460" y="0"/>
                          <a:pt x="442" y="23"/>
                          <a:pt x="442" y="67"/>
                        </a:cubicBezTo>
                        <a:cubicBezTo>
                          <a:pt x="442" y="117"/>
                          <a:pt x="460" y="140"/>
                          <a:pt x="460" y="140"/>
                        </a:cubicBezTo>
                        <a:close/>
                      </a:path>
                    </a:pathLst>
                  </a:custGeom>
                  <a:solidFill>
                    <a:schemeClr val="bg1">
                      <a:lumMod val="95000"/>
                    </a:schemeClr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07" name="Freeform 12">
                    <a:extLst>
                      <a:ext uri="{FF2B5EF4-FFF2-40B4-BE49-F238E27FC236}">
                        <a16:creationId xmlns:a16="http://schemas.microsoft.com/office/drawing/2014/main" id="{4FA082DC-D29D-49E1-9D34-2125507DEA5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flipH="1">
                    <a:off x="10480768" y="4717570"/>
                    <a:ext cx="156279" cy="262243"/>
                  </a:xfrm>
                  <a:custGeom>
                    <a:avLst/>
                    <a:gdLst>
                      <a:gd name="T0" fmla="*/ 81 w 86"/>
                      <a:gd name="T1" fmla="*/ 144 h 144"/>
                      <a:gd name="T2" fmla="*/ 0 w 86"/>
                      <a:gd name="T3" fmla="*/ 77 h 144"/>
                      <a:gd name="T4" fmla="*/ 0 w 86"/>
                      <a:gd name="T5" fmla="*/ 67 h 144"/>
                      <a:gd name="T6" fmla="*/ 24 w 86"/>
                      <a:gd name="T7" fmla="*/ 19 h 144"/>
                      <a:gd name="T8" fmla="*/ 81 w 86"/>
                      <a:gd name="T9" fmla="*/ 0 h 144"/>
                      <a:gd name="T10" fmla="*/ 86 w 86"/>
                      <a:gd name="T11" fmla="*/ 5 h 144"/>
                      <a:gd name="T12" fmla="*/ 79 w 86"/>
                      <a:gd name="T13" fmla="*/ 10 h 144"/>
                      <a:gd name="T14" fmla="*/ 8 w 86"/>
                      <a:gd name="T15" fmla="*/ 67 h 144"/>
                      <a:gd name="T16" fmla="*/ 8 w 86"/>
                      <a:gd name="T17" fmla="*/ 77 h 144"/>
                      <a:gd name="T18" fmla="*/ 79 w 86"/>
                      <a:gd name="T19" fmla="*/ 134 h 144"/>
                      <a:gd name="T20" fmla="*/ 85 w 86"/>
                      <a:gd name="T21" fmla="*/ 139 h 144"/>
                      <a:gd name="T22" fmla="*/ 81 w 86"/>
                      <a:gd name="T23" fmla="*/ 144 h 14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86" h="144">
                        <a:moveTo>
                          <a:pt x="81" y="144"/>
                        </a:moveTo>
                        <a:cubicBezTo>
                          <a:pt x="35" y="144"/>
                          <a:pt x="0" y="115"/>
                          <a:pt x="0" y="77"/>
                        </a:cubicBezTo>
                        <a:cubicBezTo>
                          <a:pt x="0" y="67"/>
                          <a:pt x="0" y="67"/>
                          <a:pt x="0" y="67"/>
                        </a:cubicBezTo>
                        <a:cubicBezTo>
                          <a:pt x="0" y="49"/>
                          <a:pt x="8" y="32"/>
                          <a:pt x="24" y="19"/>
                        </a:cubicBezTo>
                        <a:cubicBezTo>
                          <a:pt x="39" y="7"/>
                          <a:pt x="59" y="0"/>
                          <a:pt x="81" y="0"/>
                        </a:cubicBezTo>
                        <a:cubicBezTo>
                          <a:pt x="84" y="0"/>
                          <a:pt x="86" y="3"/>
                          <a:pt x="86" y="5"/>
                        </a:cubicBezTo>
                        <a:cubicBezTo>
                          <a:pt x="86" y="8"/>
                          <a:pt x="82" y="10"/>
                          <a:pt x="79" y="10"/>
                        </a:cubicBezTo>
                        <a:cubicBezTo>
                          <a:pt x="40" y="10"/>
                          <a:pt x="8" y="35"/>
                          <a:pt x="8" y="67"/>
                        </a:cubicBezTo>
                        <a:cubicBezTo>
                          <a:pt x="8" y="77"/>
                          <a:pt x="8" y="77"/>
                          <a:pt x="8" y="77"/>
                        </a:cubicBezTo>
                        <a:cubicBezTo>
                          <a:pt x="8" y="109"/>
                          <a:pt x="40" y="134"/>
                          <a:pt x="79" y="134"/>
                        </a:cubicBezTo>
                        <a:cubicBezTo>
                          <a:pt x="82" y="134"/>
                          <a:pt x="85" y="136"/>
                          <a:pt x="85" y="139"/>
                        </a:cubicBezTo>
                        <a:cubicBezTo>
                          <a:pt x="85" y="142"/>
                          <a:pt x="84" y="144"/>
                          <a:pt x="81" y="144"/>
                        </a:cubicBezTo>
                        <a:close/>
                      </a:path>
                    </a:pathLst>
                  </a:custGeom>
                  <a:solidFill>
                    <a:schemeClr val="accent2">
                      <a:lumMod val="75000"/>
                    </a:schemeClr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08" name="Freeform 13">
                    <a:extLst>
                      <a:ext uri="{FF2B5EF4-FFF2-40B4-BE49-F238E27FC236}">
                        <a16:creationId xmlns:a16="http://schemas.microsoft.com/office/drawing/2014/main" id="{4BDFE77E-A590-4626-86ED-FD1320141EC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flipH="1">
                    <a:off x="9441706" y="4704610"/>
                    <a:ext cx="1224309" cy="284351"/>
                  </a:xfrm>
                  <a:custGeom>
                    <a:avLst/>
                    <a:gdLst>
                      <a:gd name="T0" fmla="*/ 672 w 672"/>
                      <a:gd name="T1" fmla="*/ 156 h 156"/>
                      <a:gd name="T2" fmla="*/ 82 w 672"/>
                      <a:gd name="T3" fmla="*/ 156 h 156"/>
                      <a:gd name="T4" fmla="*/ 0 w 672"/>
                      <a:gd name="T5" fmla="*/ 83 h 156"/>
                      <a:gd name="T6" fmla="*/ 0 w 672"/>
                      <a:gd name="T7" fmla="*/ 73 h 156"/>
                      <a:gd name="T8" fmla="*/ 82 w 672"/>
                      <a:gd name="T9" fmla="*/ 0 h 156"/>
                      <a:gd name="T10" fmla="*/ 672 w 672"/>
                      <a:gd name="T11" fmla="*/ 0 h 156"/>
                      <a:gd name="T12" fmla="*/ 672 w 672"/>
                      <a:gd name="T13" fmla="*/ 16 h 156"/>
                      <a:gd name="T14" fmla="*/ 82 w 672"/>
                      <a:gd name="T15" fmla="*/ 16 h 156"/>
                      <a:gd name="T16" fmla="*/ 16 w 672"/>
                      <a:gd name="T17" fmla="*/ 73 h 156"/>
                      <a:gd name="T18" fmla="*/ 16 w 672"/>
                      <a:gd name="T19" fmla="*/ 83 h 156"/>
                      <a:gd name="T20" fmla="*/ 82 w 672"/>
                      <a:gd name="T21" fmla="*/ 144 h 156"/>
                      <a:gd name="T22" fmla="*/ 672 w 672"/>
                      <a:gd name="T23" fmla="*/ 144 h 156"/>
                      <a:gd name="T24" fmla="*/ 672 w 672"/>
                      <a:gd name="T25" fmla="*/ 156 h 15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672" h="156">
                        <a:moveTo>
                          <a:pt x="672" y="156"/>
                        </a:moveTo>
                        <a:cubicBezTo>
                          <a:pt x="82" y="156"/>
                          <a:pt x="82" y="156"/>
                          <a:pt x="82" y="156"/>
                        </a:cubicBezTo>
                        <a:cubicBezTo>
                          <a:pt x="36" y="156"/>
                          <a:pt x="0" y="123"/>
                          <a:pt x="0" y="83"/>
                        </a:cubicBezTo>
                        <a:cubicBezTo>
                          <a:pt x="0" y="73"/>
                          <a:pt x="0" y="73"/>
                          <a:pt x="0" y="73"/>
                        </a:cubicBezTo>
                        <a:cubicBezTo>
                          <a:pt x="0" y="33"/>
                          <a:pt x="35" y="0"/>
                          <a:pt x="82" y="0"/>
                        </a:cubicBezTo>
                        <a:cubicBezTo>
                          <a:pt x="672" y="0"/>
                          <a:pt x="672" y="0"/>
                          <a:pt x="672" y="0"/>
                        </a:cubicBezTo>
                        <a:cubicBezTo>
                          <a:pt x="672" y="16"/>
                          <a:pt x="672" y="16"/>
                          <a:pt x="672" y="16"/>
                        </a:cubicBezTo>
                        <a:cubicBezTo>
                          <a:pt x="82" y="16"/>
                          <a:pt x="82" y="16"/>
                          <a:pt x="82" y="16"/>
                        </a:cubicBezTo>
                        <a:cubicBezTo>
                          <a:pt x="46" y="16"/>
                          <a:pt x="16" y="43"/>
                          <a:pt x="16" y="73"/>
                        </a:cubicBezTo>
                        <a:cubicBezTo>
                          <a:pt x="16" y="83"/>
                          <a:pt x="16" y="83"/>
                          <a:pt x="16" y="83"/>
                        </a:cubicBezTo>
                        <a:cubicBezTo>
                          <a:pt x="16" y="114"/>
                          <a:pt x="47" y="144"/>
                          <a:pt x="82" y="144"/>
                        </a:cubicBezTo>
                        <a:cubicBezTo>
                          <a:pt x="672" y="144"/>
                          <a:pt x="672" y="144"/>
                          <a:pt x="672" y="144"/>
                        </a:cubicBezTo>
                        <a:lnTo>
                          <a:pt x="672" y="156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79" name="Group 71">
                  <a:extLst>
                    <a:ext uri="{FF2B5EF4-FFF2-40B4-BE49-F238E27FC236}">
                      <a16:creationId xmlns:a16="http://schemas.microsoft.com/office/drawing/2014/main" id="{49DE7ACA-FAB4-4203-8B7E-5B8829726DD1}"/>
                    </a:ext>
                  </a:extLst>
                </p:cNvPr>
                <p:cNvGrpSpPr/>
                <p:nvPr/>
              </p:nvGrpSpPr>
              <p:grpSpPr>
                <a:xfrm flipH="1">
                  <a:off x="1873842" y="5254434"/>
                  <a:ext cx="2413671" cy="385784"/>
                  <a:chOff x="9011750" y="5178782"/>
                  <a:chExt cx="1821979" cy="291212"/>
                </a:xfrm>
              </p:grpSpPr>
              <p:sp>
                <p:nvSpPr>
                  <p:cNvPr id="101" name="Freeform 14">
                    <a:extLst>
                      <a:ext uri="{FF2B5EF4-FFF2-40B4-BE49-F238E27FC236}">
                        <a16:creationId xmlns:a16="http://schemas.microsoft.com/office/drawing/2014/main" id="{65F8683C-3B08-4736-9182-A96516E8363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flipH="1">
                    <a:off x="9046055" y="5185643"/>
                    <a:ext cx="1758705" cy="269866"/>
                  </a:xfrm>
                  <a:custGeom>
                    <a:avLst/>
                    <a:gdLst>
                      <a:gd name="T0" fmla="*/ 965 w 965"/>
                      <a:gd name="T1" fmla="*/ 148 h 148"/>
                      <a:gd name="T2" fmla="*/ 73 w 965"/>
                      <a:gd name="T3" fmla="*/ 148 h 148"/>
                      <a:gd name="T4" fmla="*/ 0 w 965"/>
                      <a:gd name="T5" fmla="*/ 77 h 148"/>
                      <a:gd name="T6" fmla="*/ 0 w 965"/>
                      <a:gd name="T7" fmla="*/ 67 h 148"/>
                      <a:gd name="T8" fmla="*/ 73 w 965"/>
                      <a:gd name="T9" fmla="*/ 0 h 148"/>
                      <a:gd name="T10" fmla="*/ 965 w 965"/>
                      <a:gd name="T11" fmla="*/ 0 h 148"/>
                      <a:gd name="T12" fmla="*/ 946 w 965"/>
                      <a:gd name="T13" fmla="*/ 71 h 148"/>
                      <a:gd name="T14" fmla="*/ 965 w 965"/>
                      <a:gd name="T15" fmla="*/ 148 h 14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965" h="148">
                        <a:moveTo>
                          <a:pt x="965" y="148"/>
                        </a:moveTo>
                        <a:cubicBezTo>
                          <a:pt x="73" y="148"/>
                          <a:pt x="73" y="148"/>
                          <a:pt x="73" y="148"/>
                        </a:cubicBezTo>
                        <a:cubicBezTo>
                          <a:pt x="31" y="148"/>
                          <a:pt x="0" y="114"/>
                          <a:pt x="0" y="77"/>
                        </a:cubicBezTo>
                        <a:cubicBezTo>
                          <a:pt x="0" y="67"/>
                          <a:pt x="0" y="67"/>
                          <a:pt x="0" y="67"/>
                        </a:cubicBezTo>
                        <a:cubicBezTo>
                          <a:pt x="0" y="30"/>
                          <a:pt x="31" y="0"/>
                          <a:pt x="73" y="0"/>
                        </a:cubicBezTo>
                        <a:cubicBezTo>
                          <a:pt x="965" y="0"/>
                          <a:pt x="965" y="0"/>
                          <a:pt x="965" y="0"/>
                        </a:cubicBezTo>
                        <a:cubicBezTo>
                          <a:pt x="965" y="0"/>
                          <a:pt x="946" y="25"/>
                          <a:pt x="946" y="71"/>
                        </a:cubicBezTo>
                        <a:cubicBezTo>
                          <a:pt x="946" y="123"/>
                          <a:pt x="965" y="148"/>
                          <a:pt x="965" y="148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02" name="Freeform 15">
                    <a:extLst>
                      <a:ext uri="{FF2B5EF4-FFF2-40B4-BE49-F238E27FC236}">
                        <a16:creationId xmlns:a16="http://schemas.microsoft.com/office/drawing/2014/main" id="{3C38A11A-F160-494B-86FC-70EF327C3F6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flipH="1">
                    <a:off x="9046055" y="5190979"/>
                    <a:ext cx="1186192" cy="260718"/>
                  </a:xfrm>
                  <a:custGeom>
                    <a:avLst/>
                    <a:gdLst>
                      <a:gd name="T0" fmla="*/ 651 w 651"/>
                      <a:gd name="T1" fmla="*/ 0 h 143"/>
                      <a:gd name="T2" fmla="*/ 0 w 651"/>
                      <a:gd name="T3" fmla="*/ 0 h 143"/>
                      <a:gd name="T4" fmla="*/ 0 w 651"/>
                      <a:gd name="T5" fmla="*/ 143 h 143"/>
                      <a:gd name="T6" fmla="*/ 651 w 651"/>
                      <a:gd name="T7" fmla="*/ 143 h 143"/>
                      <a:gd name="T8" fmla="*/ 632 w 651"/>
                      <a:gd name="T9" fmla="*/ 68 h 143"/>
                      <a:gd name="T10" fmla="*/ 651 w 651"/>
                      <a:gd name="T11" fmla="*/ 0 h 14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651" h="143">
                        <a:moveTo>
                          <a:pt x="651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143"/>
                          <a:pt x="0" y="143"/>
                          <a:pt x="0" y="143"/>
                        </a:cubicBezTo>
                        <a:cubicBezTo>
                          <a:pt x="651" y="143"/>
                          <a:pt x="651" y="143"/>
                          <a:pt x="651" y="143"/>
                        </a:cubicBezTo>
                        <a:cubicBezTo>
                          <a:pt x="651" y="143"/>
                          <a:pt x="632" y="120"/>
                          <a:pt x="632" y="68"/>
                        </a:cubicBezTo>
                        <a:cubicBezTo>
                          <a:pt x="632" y="23"/>
                          <a:pt x="651" y="0"/>
                          <a:pt x="651" y="0"/>
                        </a:cubicBezTo>
                        <a:close/>
                      </a:path>
                    </a:pathLst>
                  </a:custGeom>
                  <a:solidFill>
                    <a:schemeClr val="bg1">
                      <a:lumMod val="95000"/>
                    </a:schemeClr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03" name="Freeform 16">
                    <a:extLst>
                      <a:ext uri="{FF2B5EF4-FFF2-40B4-BE49-F238E27FC236}">
                        <a16:creationId xmlns:a16="http://schemas.microsoft.com/office/drawing/2014/main" id="{0C442283-205D-4BED-ADE4-9173D4CFD92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flipH="1">
                    <a:off x="10635522" y="5180307"/>
                    <a:ext cx="161615" cy="284351"/>
                  </a:xfrm>
                  <a:custGeom>
                    <a:avLst/>
                    <a:gdLst>
                      <a:gd name="T0" fmla="*/ 80 w 89"/>
                      <a:gd name="T1" fmla="*/ 156 h 156"/>
                      <a:gd name="T2" fmla="*/ 0 w 89"/>
                      <a:gd name="T3" fmla="*/ 82 h 156"/>
                      <a:gd name="T4" fmla="*/ 0 w 89"/>
                      <a:gd name="T5" fmla="*/ 72 h 156"/>
                      <a:gd name="T6" fmla="*/ 82 w 89"/>
                      <a:gd name="T7" fmla="*/ 0 h 156"/>
                      <a:gd name="T8" fmla="*/ 89 w 89"/>
                      <a:gd name="T9" fmla="*/ 6 h 156"/>
                      <a:gd name="T10" fmla="*/ 79 w 89"/>
                      <a:gd name="T11" fmla="*/ 13 h 156"/>
                      <a:gd name="T12" fmla="*/ 8 w 89"/>
                      <a:gd name="T13" fmla="*/ 72 h 156"/>
                      <a:gd name="T14" fmla="*/ 8 w 89"/>
                      <a:gd name="T15" fmla="*/ 82 h 156"/>
                      <a:gd name="T16" fmla="*/ 76 w 89"/>
                      <a:gd name="T17" fmla="*/ 143 h 156"/>
                      <a:gd name="T18" fmla="*/ 86 w 89"/>
                      <a:gd name="T19" fmla="*/ 150 h 156"/>
                      <a:gd name="T20" fmla="*/ 80 w 89"/>
                      <a:gd name="T21" fmla="*/ 156 h 15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89" h="156">
                        <a:moveTo>
                          <a:pt x="80" y="156"/>
                        </a:moveTo>
                        <a:cubicBezTo>
                          <a:pt x="35" y="156"/>
                          <a:pt x="0" y="123"/>
                          <a:pt x="0" y="82"/>
                        </a:cubicBezTo>
                        <a:cubicBezTo>
                          <a:pt x="0" y="72"/>
                          <a:pt x="0" y="72"/>
                          <a:pt x="0" y="72"/>
                        </a:cubicBezTo>
                        <a:cubicBezTo>
                          <a:pt x="0" y="32"/>
                          <a:pt x="36" y="0"/>
                          <a:pt x="82" y="0"/>
                        </a:cubicBezTo>
                        <a:cubicBezTo>
                          <a:pt x="86" y="0"/>
                          <a:pt x="89" y="2"/>
                          <a:pt x="89" y="6"/>
                        </a:cubicBezTo>
                        <a:cubicBezTo>
                          <a:pt x="89" y="10"/>
                          <a:pt x="84" y="13"/>
                          <a:pt x="79" y="13"/>
                        </a:cubicBezTo>
                        <a:cubicBezTo>
                          <a:pt x="41" y="13"/>
                          <a:pt x="8" y="39"/>
                          <a:pt x="8" y="72"/>
                        </a:cubicBezTo>
                        <a:cubicBezTo>
                          <a:pt x="8" y="82"/>
                          <a:pt x="8" y="82"/>
                          <a:pt x="8" y="82"/>
                        </a:cubicBezTo>
                        <a:cubicBezTo>
                          <a:pt x="8" y="116"/>
                          <a:pt x="39" y="143"/>
                          <a:pt x="76" y="143"/>
                        </a:cubicBezTo>
                        <a:cubicBezTo>
                          <a:pt x="81" y="143"/>
                          <a:pt x="86" y="146"/>
                          <a:pt x="86" y="150"/>
                        </a:cubicBezTo>
                        <a:cubicBezTo>
                          <a:pt x="86" y="153"/>
                          <a:pt x="84" y="156"/>
                          <a:pt x="80" y="156"/>
                        </a:cubicBezTo>
                        <a:close/>
                      </a:path>
                    </a:pathLst>
                  </a:custGeom>
                  <a:solidFill>
                    <a:schemeClr val="accent5">
                      <a:lumMod val="75000"/>
                    </a:schemeClr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04" name="Freeform 17">
                    <a:extLst>
                      <a:ext uri="{FF2B5EF4-FFF2-40B4-BE49-F238E27FC236}">
                        <a16:creationId xmlns:a16="http://schemas.microsoft.com/office/drawing/2014/main" id="{1167BD84-E7CF-41D2-A459-B387ECB06C9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flipH="1">
                    <a:off x="9011750" y="5178782"/>
                    <a:ext cx="1821979" cy="291212"/>
                  </a:xfrm>
                  <a:custGeom>
                    <a:avLst/>
                    <a:gdLst>
                      <a:gd name="T0" fmla="*/ 1000 w 1000"/>
                      <a:gd name="T1" fmla="*/ 160 h 160"/>
                      <a:gd name="T2" fmla="*/ 87 w 1000"/>
                      <a:gd name="T3" fmla="*/ 160 h 160"/>
                      <a:gd name="T4" fmla="*/ 0 w 1000"/>
                      <a:gd name="T5" fmla="*/ 81 h 160"/>
                      <a:gd name="T6" fmla="*/ 0 w 1000"/>
                      <a:gd name="T7" fmla="*/ 71 h 160"/>
                      <a:gd name="T8" fmla="*/ 87 w 1000"/>
                      <a:gd name="T9" fmla="*/ 0 h 160"/>
                      <a:gd name="T10" fmla="*/ 1000 w 1000"/>
                      <a:gd name="T11" fmla="*/ 0 h 160"/>
                      <a:gd name="T12" fmla="*/ 1000 w 1000"/>
                      <a:gd name="T13" fmla="*/ 16 h 160"/>
                      <a:gd name="T14" fmla="*/ 87 w 1000"/>
                      <a:gd name="T15" fmla="*/ 16 h 160"/>
                      <a:gd name="T16" fmla="*/ 20 w 1000"/>
                      <a:gd name="T17" fmla="*/ 71 h 160"/>
                      <a:gd name="T18" fmla="*/ 20 w 1000"/>
                      <a:gd name="T19" fmla="*/ 81 h 160"/>
                      <a:gd name="T20" fmla="*/ 87 w 1000"/>
                      <a:gd name="T21" fmla="*/ 148 h 160"/>
                      <a:gd name="T22" fmla="*/ 1000 w 1000"/>
                      <a:gd name="T23" fmla="*/ 148 h 160"/>
                      <a:gd name="T24" fmla="*/ 1000 w 1000"/>
                      <a:gd name="T25" fmla="*/ 160 h 16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1000" h="160">
                        <a:moveTo>
                          <a:pt x="1000" y="160"/>
                        </a:moveTo>
                        <a:cubicBezTo>
                          <a:pt x="87" y="160"/>
                          <a:pt x="87" y="160"/>
                          <a:pt x="87" y="160"/>
                        </a:cubicBezTo>
                        <a:cubicBezTo>
                          <a:pt x="41" y="160"/>
                          <a:pt x="0" y="123"/>
                          <a:pt x="0" y="81"/>
                        </a:cubicBezTo>
                        <a:cubicBezTo>
                          <a:pt x="0" y="71"/>
                          <a:pt x="0" y="71"/>
                          <a:pt x="0" y="71"/>
                        </a:cubicBezTo>
                        <a:cubicBezTo>
                          <a:pt x="0" y="31"/>
                          <a:pt x="38" y="0"/>
                          <a:pt x="87" y="0"/>
                        </a:cubicBezTo>
                        <a:cubicBezTo>
                          <a:pt x="1000" y="0"/>
                          <a:pt x="1000" y="0"/>
                          <a:pt x="1000" y="0"/>
                        </a:cubicBezTo>
                        <a:cubicBezTo>
                          <a:pt x="1000" y="16"/>
                          <a:pt x="1000" y="16"/>
                          <a:pt x="1000" y="16"/>
                        </a:cubicBezTo>
                        <a:cubicBezTo>
                          <a:pt x="87" y="16"/>
                          <a:pt x="87" y="16"/>
                          <a:pt x="87" y="16"/>
                        </a:cubicBezTo>
                        <a:cubicBezTo>
                          <a:pt x="59" y="16"/>
                          <a:pt x="20" y="50"/>
                          <a:pt x="20" y="71"/>
                        </a:cubicBezTo>
                        <a:cubicBezTo>
                          <a:pt x="20" y="81"/>
                          <a:pt x="20" y="81"/>
                          <a:pt x="20" y="81"/>
                        </a:cubicBezTo>
                        <a:cubicBezTo>
                          <a:pt x="20" y="115"/>
                          <a:pt x="50" y="148"/>
                          <a:pt x="87" y="148"/>
                        </a:cubicBezTo>
                        <a:cubicBezTo>
                          <a:pt x="1000" y="148"/>
                          <a:pt x="1000" y="148"/>
                          <a:pt x="1000" y="148"/>
                        </a:cubicBezTo>
                        <a:lnTo>
                          <a:pt x="1000" y="16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80" name="Group 72">
                  <a:extLst>
                    <a:ext uri="{FF2B5EF4-FFF2-40B4-BE49-F238E27FC236}">
                      <a16:creationId xmlns:a16="http://schemas.microsoft.com/office/drawing/2014/main" id="{AF29EBE4-DE22-45B4-813B-16F1BD5B7E7E}"/>
                    </a:ext>
                  </a:extLst>
                </p:cNvPr>
                <p:cNvGrpSpPr/>
                <p:nvPr/>
              </p:nvGrpSpPr>
              <p:grpSpPr>
                <a:xfrm flipH="1">
                  <a:off x="2308102" y="4172826"/>
                  <a:ext cx="1332064" cy="232278"/>
                  <a:chOff x="9500406" y="4362322"/>
                  <a:chExt cx="1005519" cy="175337"/>
                </a:xfrm>
              </p:grpSpPr>
              <p:sp>
                <p:nvSpPr>
                  <p:cNvPr id="97" name="Freeform 23">
                    <a:extLst>
                      <a:ext uri="{FF2B5EF4-FFF2-40B4-BE49-F238E27FC236}">
                        <a16:creationId xmlns:a16="http://schemas.microsoft.com/office/drawing/2014/main" id="{6BC2BF20-3C53-442B-955E-D4F159BCC3E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flipH="1">
                    <a:off x="9517940" y="4369945"/>
                    <a:ext cx="529060" cy="160090"/>
                  </a:xfrm>
                  <a:custGeom>
                    <a:avLst/>
                    <a:gdLst>
                      <a:gd name="T0" fmla="*/ 290 w 290"/>
                      <a:gd name="T1" fmla="*/ 88 h 88"/>
                      <a:gd name="T2" fmla="*/ 51 w 290"/>
                      <a:gd name="T3" fmla="*/ 88 h 88"/>
                      <a:gd name="T4" fmla="*/ 0 w 290"/>
                      <a:gd name="T5" fmla="*/ 45 h 88"/>
                      <a:gd name="T6" fmla="*/ 0 w 290"/>
                      <a:gd name="T7" fmla="*/ 39 h 88"/>
                      <a:gd name="T8" fmla="*/ 51 w 290"/>
                      <a:gd name="T9" fmla="*/ 0 h 88"/>
                      <a:gd name="T10" fmla="*/ 290 w 290"/>
                      <a:gd name="T11" fmla="*/ 0 h 88"/>
                      <a:gd name="T12" fmla="*/ 279 w 290"/>
                      <a:gd name="T13" fmla="*/ 42 h 88"/>
                      <a:gd name="T14" fmla="*/ 290 w 290"/>
                      <a:gd name="T15" fmla="*/ 88 h 8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90" h="88">
                        <a:moveTo>
                          <a:pt x="290" y="88"/>
                        </a:moveTo>
                        <a:cubicBezTo>
                          <a:pt x="51" y="88"/>
                          <a:pt x="51" y="88"/>
                          <a:pt x="51" y="88"/>
                        </a:cubicBezTo>
                        <a:cubicBezTo>
                          <a:pt x="25" y="88"/>
                          <a:pt x="0" y="67"/>
                          <a:pt x="0" y="45"/>
                        </a:cubicBezTo>
                        <a:cubicBezTo>
                          <a:pt x="0" y="39"/>
                          <a:pt x="0" y="39"/>
                          <a:pt x="0" y="39"/>
                        </a:cubicBezTo>
                        <a:cubicBezTo>
                          <a:pt x="0" y="17"/>
                          <a:pt x="25" y="0"/>
                          <a:pt x="51" y="0"/>
                        </a:cubicBezTo>
                        <a:cubicBezTo>
                          <a:pt x="290" y="0"/>
                          <a:pt x="290" y="0"/>
                          <a:pt x="290" y="0"/>
                        </a:cubicBezTo>
                        <a:cubicBezTo>
                          <a:pt x="290" y="0"/>
                          <a:pt x="279" y="15"/>
                          <a:pt x="279" y="42"/>
                        </a:cubicBezTo>
                        <a:cubicBezTo>
                          <a:pt x="279" y="73"/>
                          <a:pt x="290" y="88"/>
                          <a:pt x="290" y="88"/>
                        </a:cubicBezTo>
                        <a:close/>
                      </a:path>
                    </a:pathLst>
                  </a:custGeom>
                  <a:solidFill>
                    <a:srgbClr val="FCFCF7"/>
                  </a:solidFill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98" name="Freeform 24">
                    <a:extLst>
                      <a:ext uri="{FF2B5EF4-FFF2-40B4-BE49-F238E27FC236}">
                        <a16:creationId xmlns:a16="http://schemas.microsoft.com/office/drawing/2014/main" id="{C4CED6F9-4A6B-4718-8F78-438F99C5974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flipH="1">
                    <a:off x="9960856" y="4369945"/>
                    <a:ext cx="537446" cy="153229"/>
                  </a:xfrm>
                  <a:custGeom>
                    <a:avLst/>
                    <a:gdLst>
                      <a:gd name="T0" fmla="*/ 295 w 295"/>
                      <a:gd name="T1" fmla="*/ 84 h 84"/>
                      <a:gd name="T2" fmla="*/ 47 w 295"/>
                      <a:gd name="T3" fmla="*/ 84 h 84"/>
                      <a:gd name="T4" fmla="*/ 0 w 295"/>
                      <a:gd name="T5" fmla="*/ 44 h 84"/>
                      <a:gd name="T6" fmla="*/ 0 w 295"/>
                      <a:gd name="T7" fmla="*/ 38 h 84"/>
                      <a:gd name="T8" fmla="*/ 47 w 295"/>
                      <a:gd name="T9" fmla="*/ 0 h 84"/>
                      <a:gd name="T10" fmla="*/ 295 w 295"/>
                      <a:gd name="T11" fmla="*/ 0 h 84"/>
                      <a:gd name="T12" fmla="*/ 269 w 295"/>
                      <a:gd name="T13" fmla="*/ 40 h 84"/>
                      <a:gd name="T14" fmla="*/ 295 w 295"/>
                      <a:gd name="T15" fmla="*/ 84 h 8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95" h="84">
                        <a:moveTo>
                          <a:pt x="295" y="84"/>
                        </a:moveTo>
                        <a:cubicBezTo>
                          <a:pt x="47" y="84"/>
                          <a:pt x="47" y="84"/>
                          <a:pt x="47" y="84"/>
                        </a:cubicBezTo>
                        <a:cubicBezTo>
                          <a:pt x="22" y="84"/>
                          <a:pt x="0" y="66"/>
                          <a:pt x="0" y="44"/>
                        </a:cubicBezTo>
                        <a:cubicBezTo>
                          <a:pt x="0" y="38"/>
                          <a:pt x="0" y="38"/>
                          <a:pt x="0" y="38"/>
                        </a:cubicBezTo>
                        <a:cubicBezTo>
                          <a:pt x="0" y="16"/>
                          <a:pt x="22" y="0"/>
                          <a:pt x="47" y="0"/>
                        </a:cubicBezTo>
                        <a:cubicBezTo>
                          <a:pt x="295" y="0"/>
                          <a:pt x="295" y="0"/>
                          <a:pt x="295" y="0"/>
                        </a:cubicBezTo>
                        <a:cubicBezTo>
                          <a:pt x="295" y="0"/>
                          <a:pt x="269" y="13"/>
                          <a:pt x="269" y="40"/>
                        </a:cubicBezTo>
                        <a:cubicBezTo>
                          <a:pt x="269" y="71"/>
                          <a:pt x="295" y="84"/>
                          <a:pt x="295" y="84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99" name="Freeform 25">
                    <a:extLst>
                      <a:ext uri="{FF2B5EF4-FFF2-40B4-BE49-F238E27FC236}">
                        <a16:creationId xmlns:a16="http://schemas.microsoft.com/office/drawing/2014/main" id="{005EB4C1-1276-445F-93F9-789738527BA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flipH="1">
                    <a:off x="9948659" y="4362322"/>
                    <a:ext cx="61749" cy="167714"/>
                  </a:xfrm>
                  <a:custGeom>
                    <a:avLst/>
                    <a:gdLst>
                      <a:gd name="T0" fmla="*/ 30 w 34"/>
                      <a:gd name="T1" fmla="*/ 92 h 92"/>
                      <a:gd name="T2" fmla="*/ 33 w 34"/>
                      <a:gd name="T3" fmla="*/ 91 h 92"/>
                      <a:gd name="T4" fmla="*/ 32 w 34"/>
                      <a:gd name="T5" fmla="*/ 87 h 92"/>
                      <a:gd name="T6" fmla="*/ 7 w 34"/>
                      <a:gd name="T7" fmla="*/ 44 h 92"/>
                      <a:gd name="T8" fmla="*/ 32 w 34"/>
                      <a:gd name="T9" fmla="*/ 6 h 92"/>
                      <a:gd name="T10" fmla="*/ 33 w 34"/>
                      <a:gd name="T11" fmla="*/ 1 h 92"/>
                      <a:gd name="T12" fmla="*/ 27 w 34"/>
                      <a:gd name="T13" fmla="*/ 1 h 92"/>
                      <a:gd name="T14" fmla="*/ 0 w 34"/>
                      <a:gd name="T15" fmla="*/ 44 h 92"/>
                      <a:gd name="T16" fmla="*/ 28 w 34"/>
                      <a:gd name="T17" fmla="*/ 92 h 92"/>
                      <a:gd name="T18" fmla="*/ 30 w 34"/>
                      <a:gd name="T19" fmla="*/ 92 h 9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34" h="92">
                        <a:moveTo>
                          <a:pt x="30" y="92"/>
                        </a:moveTo>
                        <a:cubicBezTo>
                          <a:pt x="31" y="92"/>
                          <a:pt x="32" y="92"/>
                          <a:pt x="33" y="91"/>
                        </a:cubicBezTo>
                        <a:cubicBezTo>
                          <a:pt x="34" y="89"/>
                          <a:pt x="33" y="88"/>
                          <a:pt x="32" y="87"/>
                        </a:cubicBezTo>
                        <a:cubicBezTo>
                          <a:pt x="31" y="86"/>
                          <a:pt x="7" y="73"/>
                          <a:pt x="7" y="44"/>
                        </a:cubicBezTo>
                        <a:cubicBezTo>
                          <a:pt x="7" y="19"/>
                          <a:pt x="31" y="6"/>
                          <a:pt x="32" y="6"/>
                        </a:cubicBezTo>
                        <a:cubicBezTo>
                          <a:pt x="33" y="5"/>
                          <a:pt x="34" y="3"/>
                          <a:pt x="33" y="1"/>
                        </a:cubicBezTo>
                        <a:cubicBezTo>
                          <a:pt x="32" y="0"/>
                          <a:pt x="29" y="0"/>
                          <a:pt x="27" y="1"/>
                        </a:cubicBezTo>
                        <a:cubicBezTo>
                          <a:pt x="26" y="1"/>
                          <a:pt x="0" y="16"/>
                          <a:pt x="0" y="44"/>
                        </a:cubicBezTo>
                        <a:cubicBezTo>
                          <a:pt x="0" y="77"/>
                          <a:pt x="27" y="91"/>
                          <a:pt x="28" y="92"/>
                        </a:cubicBezTo>
                        <a:cubicBezTo>
                          <a:pt x="28" y="92"/>
                          <a:pt x="29" y="92"/>
                          <a:pt x="30" y="92"/>
                        </a:cubicBezTo>
                        <a:close/>
                      </a:path>
                    </a:pathLst>
                  </a:custGeom>
                  <a:solidFill>
                    <a:schemeClr val="accent2">
                      <a:lumMod val="75000"/>
                    </a:schemeClr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00" name="Freeform 26">
                    <a:extLst>
                      <a:ext uri="{FF2B5EF4-FFF2-40B4-BE49-F238E27FC236}">
                        <a16:creationId xmlns:a16="http://schemas.microsoft.com/office/drawing/2014/main" id="{94B5482E-A861-4E07-B5BC-054C95FAF22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flipH="1">
                    <a:off x="9500406" y="4362322"/>
                    <a:ext cx="1005519" cy="175337"/>
                  </a:xfrm>
                  <a:custGeom>
                    <a:avLst/>
                    <a:gdLst>
                      <a:gd name="T0" fmla="*/ 51 w 552"/>
                      <a:gd name="T1" fmla="*/ 96 h 96"/>
                      <a:gd name="T2" fmla="*/ 552 w 552"/>
                      <a:gd name="T3" fmla="*/ 96 h 96"/>
                      <a:gd name="T4" fmla="*/ 552 w 552"/>
                      <a:gd name="T5" fmla="*/ 88 h 96"/>
                      <a:gd name="T6" fmla="*/ 51 w 552"/>
                      <a:gd name="T7" fmla="*/ 88 h 96"/>
                      <a:gd name="T8" fmla="*/ 8 w 552"/>
                      <a:gd name="T9" fmla="*/ 48 h 96"/>
                      <a:gd name="T10" fmla="*/ 8 w 552"/>
                      <a:gd name="T11" fmla="*/ 42 h 96"/>
                      <a:gd name="T12" fmla="*/ 51 w 552"/>
                      <a:gd name="T13" fmla="*/ 8 h 96"/>
                      <a:gd name="T14" fmla="*/ 552 w 552"/>
                      <a:gd name="T15" fmla="*/ 8 h 96"/>
                      <a:gd name="T16" fmla="*/ 552 w 552"/>
                      <a:gd name="T17" fmla="*/ 0 h 96"/>
                      <a:gd name="T18" fmla="*/ 51 w 552"/>
                      <a:gd name="T19" fmla="*/ 0 h 96"/>
                      <a:gd name="T20" fmla="*/ 0 w 552"/>
                      <a:gd name="T21" fmla="*/ 42 h 96"/>
                      <a:gd name="T22" fmla="*/ 0 w 552"/>
                      <a:gd name="T23" fmla="*/ 48 h 96"/>
                      <a:gd name="T24" fmla="*/ 51 w 552"/>
                      <a:gd name="T25" fmla="*/ 96 h 9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552" h="96">
                        <a:moveTo>
                          <a:pt x="51" y="96"/>
                        </a:moveTo>
                        <a:cubicBezTo>
                          <a:pt x="552" y="96"/>
                          <a:pt x="552" y="96"/>
                          <a:pt x="552" y="96"/>
                        </a:cubicBezTo>
                        <a:cubicBezTo>
                          <a:pt x="552" y="88"/>
                          <a:pt x="552" y="88"/>
                          <a:pt x="552" y="88"/>
                        </a:cubicBezTo>
                        <a:cubicBezTo>
                          <a:pt x="51" y="88"/>
                          <a:pt x="51" y="88"/>
                          <a:pt x="51" y="88"/>
                        </a:cubicBezTo>
                        <a:cubicBezTo>
                          <a:pt x="30" y="88"/>
                          <a:pt x="8" y="68"/>
                          <a:pt x="8" y="48"/>
                        </a:cubicBezTo>
                        <a:cubicBezTo>
                          <a:pt x="8" y="42"/>
                          <a:pt x="8" y="42"/>
                          <a:pt x="8" y="42"/>
                        </a:cubicBezTo>
                        <a:cubicBezTo>
                          <a:pt x="8" y="23"/>
                          <a:pt x="29" y="8"/>
                          <a:pt x="51" y="8"/>
                        </a:cubicBezTo>
                        <a:cubicBezTo>
                          <a:pt x="552" y="8"/>
                          <a:pt x="552" y="8"/>
                          <a:pt x="552" y="8"/>
                        </a:cubicBezTo>
                        <a:cubicBezTo>
                          <a:pt x="552" y="0"/>
                          <a:pt x="552" y="0"/>
                          <a:pt x="552" y="0"/>
                        </a:cubicBezTo>
                        <a:cubicBezTo>
                          <a:pt x="51" y="0"/>
                          <a:pt x="51" y="0"/>
                          <a:pt x="51" y="0"/>
                        </a:cubicBezTo>
                        <a:cubicBezTo>
                          <a:pt x="22" y="0"/>
                          <a:pt x="0" y="17"/>
                          <a:pt x="0" y="42"/>
                        </a:cubicBezTo>
                        <a:cubicBezTo>
                          <a:pt x="0" y="48"/>
                          <a:pt x="0" y="48"/>
                          <a:pt x="0" y="48"/>
                        </a:cubicBezTo>
                        <a:cubicBezTo>
                          <a:pt x="0" y="74"/>
                          <a:pt x="24" y="96"/>
                          <a:pt x="51" y="96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81" name="Group 73">
                  <a:extLst>
                    <a:ext uri="{FF2B5EF4-FFF2-40B4-BE49-F238E27FC236}">
                      <a16:creationId xmlns:a16="http://schemas.microsoft.com/office/drawing/2014/main" id="{E8BA6DE2-3474-4BFC-AD45-BBB226E887E2}"/>
                    </a:ext>
                  </a:extLst>
                </p:cNvPr>
                <p:cNvGrpSpPr/>
                <p:nvPr/>
              </p:nvGrpSpPr>
              <p:grpSpPr>
                <a:xfrm flipH="1">
                  <a:off x="2523210" y="3987005"/>
                  <a:ext cx="1156340" cy="188852"/>
                  <a:chOff x="9470675" y="4222053"/>
                  <a:chExt cx="872873" cy="142556"/>
                </a:xfrm>
              </p:grpSpPr>
              <p:sp>
                <p:nvSpPr>
                  <p:cNvPr id="94" name="Freeform 27">
                    <a:extLst>
                      <a:ext uri="{FF2B5EF4-FFF2-40B4-BE49-F238E27FC236}">
                        <a16:creationId xmlns:a16="http://schemas.microsoft.com/office/drawing/2014/main" id="{0BF11591-DC94-4031-A915-710E5803C96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flipH="1">
                    <a:off x="9777133" y="4231201"/>
                    <a:ext cx="557266" cy="131121"/>
                  </a:xfrm>
                  <a:custGeom>
                    <a:avLst/>
                    <a:gdLst>
                      <a:gd name="T0" fmla="*/ 0 w 306"/>
                      <a:gd name="T1" fmla="*/ 72 h 72"/>
                      <a:gd name="T2" fmla="*/ 277 w 306"/>
                      <a:gd name="T3" fmla="*/ 72 h 72"/>
                      <a:gd name="T4" fmla="*/ 306 w 306"/>
                      <a:gd name="T5" fmla="*/ 36 h 72"/>
                      <a:gd name="T6" fmla="*/ 306 w 306"/>
                      <a:gd name="T7" fmla="*/ 31 h 72"/>
                      <a:gd name="T8" fmla="*/ 277 w 306"/>
                      <a:gd name="T9" fmla="*/ 0 h 72"/>
                      <a:gd name="T10" fmla="*/ 0 w 306"/>
                      <a:gd name="T11" fmla="*/ 0 h 72"/>
                      <a:gd name="T12" fmla="*/ 8 w 306"/>
                      <a:gd name="T13" fmla="*/ 34 h 72"/>
                      <a:gd name="T14" fmla="*/ 0 w 306"/>
                      <a:gd name="T15" fmla="*/ 72 h 7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306" h="72">
                        <a:moveTo>
                          <a:pt x="0" y="72"/>
                        </a:moveTo>
                        <a:cubicBezTo>
                          <a:pt x="277" y="72"/>
                          <a:pt x="277" y="72"/>
                          <a:pt x="277" y="72"/>
                        </a:cubicBezTo>
                        <a:cubicBezTo>
                          <a:pt x="294" y="72"/>
                          <a:pt x="306" y="53"/>
                          <a:pt x="306" y="36"/>
                        </a:cubicBezTo>
                        <a:cubicBezTo>
                          <a:pt x="306" y="31"/>
                          <a:pt x="306" y="31"/>
                          <a:pt x="306" y="31"/>
                        </a:cubicBezTo>
                        <a:cubicBezTo>
                          <a:pt x="306" y="14"/>
                          <a:pt x="294" y="0"/>
                          <a:pt x="277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8" y="13"/>
                          <a:pt x="8" y="34"/>
                        </a:cubicBezTo>
                        <a:cubicBezTo>
                          <a:pt x="8" y="59"/>
                          <a:pt x="0" y="72"/>
                          <a:pt x="0" y="72"/>
                        </a:cubicBezTo>
                        <a:close/>
                      </a:path>
                    </a:pathLst>
                  </a:custGeom>
                  <a:solidFill>
                    <a:srgbClr val="FCFCF7"/>
                  </a:solidFill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95" name="Freeform 28">
                    <a:extLst>
                      <a:ext uri="{FF2B5EF4-FFF2-40B4-BE49-F238E27FC236}">
                        <a16:creationId xmlns:a16="http://schemas.microsoft.com/office/drawing/2014/main" id="{5127C6E4-4449-4859-A39F-04D836577AD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flipH="1">
                    <a:off x="9793143" y="4233488"/>
                    <a:ext cx="36592" cy="125785"/>
                  </a:xfrm>
                  <a:custGeom>
                    <a:avLst/>
                    <a:gdLst>
                      <a:gd name="T0" fmla="*/ 4 w 20"/>
                      <a:gd name="T1" fmla="*/ 69 h 69"/>
                      <a:gd name="T2" fmla="*/ 2 w 20"/>
                      <a:gd name="T3" fmla="*/ 68 h 69"/>
                      <a:gd name="T4" fmla="*/ 1 w 20"/>
                      <a:gd name="T5" fmla="*/ 67 h 69"/>
                      <a:gd name="T6" fmla="*/ 16 w 20"/>
                      <a:gd name="T7" fmla="*/ 33 h 69"/>
                      <a:gd name="T8" fmla="*/ 3 w 20"/>
                      <a:gd name="T9" fmla="*/ 5 h 69"/>
                      <a:gd name="T10" fmla="*/ 2 w 20"/>
                      <a:gd name="T11" fmla="*/ 1 h 69"/>
                      <a:gd name="T12" fmla="*/ 7 w 20"/>
                      <a:gd name="T13" fmla="*/ 3 h 69"/>
                      <a:gd name="T14" fmla="*/ 20 w 20"/>
                      <a:gd name="T15" fmla="*/ 33 h 69"/>
                      <a:gd name="T16" fmla="*/ 5 w 20"/>
                      <a:gd name="T17" fmla="*/ 69 h 69"/>
                      <a:gd name="T18" fmla="*/ 4 w 20"/>
                      <a:gd name="T19" fmla="*/ 69 h 6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20" h="69">
                        <a:moveTo>
                          <a:pt x="4" y="69"/>
                        </a:moveTo>
                        <a:cubicBezTo>
                          <a:pt x="3" y="69"/>
                          <a:pt x="3" y="69"/>
                          <a:pt x="2" y="68"/>
                        </a:cubicBezTo>
                        <a:cubicBezTo>
                          <a:pt x="2" y="67"/>
                          <a:pt x="0" y="67"/>
                          <a:pt x="1" y="67"/>
                        </a:cubicBezTo>
                        <a:cubicBezTo>
                          <a:pt x="2" y="66"/>
                          <a:pt x="16" y="55"/>
                          <a:pt x="16" y="33"/>
                        </a:cubicBezTo>
                        <a:cubicBezTo>
                          <a:pt x="16" y="15"/>
                          <a:pt x="3" y="5"/>
                          <a:pt x="3" y="5"/>
                        </a:cubicBezTo>
                        <a:cubicBezTo>
                          <a:pt x="2" y="4"/>
                          <a:pt x="2" y="2"/>
                          <a:pt x="2" y="1"/>
                        </a:cubicBezTo>
                        <a:cubicBezTo>
                          <a:pt x="3" y="0"/>
                          <a:pt x="6" y="2"/>
                          <a:pt x="7" y="3"/>
                        </a:cubicBezTo>
                        <a:cubicBezTo>
                          <a:pt x="7" y="3"/>
                          <a:pt x="20" y="12"/>
                          <a:pt x="20" y="33"/>
                        </a:cubicBezTo>
                        <a:cubicBezTo>
                          <a:pt x="20" y="58"/>
                          <a:pt x="6" y="69"/>
                          <a:pt x="5" y="69"/>
                        </a:cubicBezTo>
                        <a:lnTo>
                          <a:pt x="4" y="69"/>
                        </a:lnTo>
                        <a:close/>
                      </a:path>
                    </a:pathLst>
                  </a:custGeom>
                  <a:solidFill>
                    <a:schemeClr val="accent4">
                      <a:lumMod val="75000"/>
                    </a:schemeClr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96" name="Freeform 29">
                    <a:extLst>
                      <a:ext uri="{FF2B5EF4-FFF2-40B4-BE49-F238E27FC236}">
                        <a16:creationId xmlns:a16="http://schemas.microsoft.com/office/drawing/2014/main" id="{24A2518F-67F9-4830-95DB-3AD30342D50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flipH="1">
                    <a:off x="9470675" y="4222053"/>
                    <a:ext cx="872873" cy="142556"/>
                  </a:xfrm>
                  <a:custGeom>
                    <a:avLst/>
                    <a:gdLst>
                      <a:gd name="T0" fmla="*/ 447 w 479"/>
                      <a:gd name="T1" fmla="*/ 0 h 78"/>
                      <a:gd name="T2" fmla="*/ 0 w 479"/>
                      <a:gd name="T3" fmla="*/ 0 h 78"/>
                      <a:gd name="T4" fmla="*/ 0 w 479"/>
                      <a:gd name="T5" fmla="*/ 12 h 78"/>
                      <a:gd name="T6" fmla="*/ 291 w 479"/>
                      <a:gd name="T7" fmla="*/ 12 h 78"/>
                      <a:gd name="T8" fmla="*/ 301 w 479"/>
                      <a:gd name="T9" fmla="*/ 40 h 78"/>
                      <a:gd name="T10" fmla="*/ 290 w 479"/>
                      <a:gd name="T11" fmla="*/ 72 h 78"/>
                      <a:gd name="T12" fmla="*/ 0 w 479"/>
                      <a:gd name="T13" fmla="*/ 72 h 78"/>
                      <a:gd name="T14" fmla="*/ 0 w 479"/>
                      <a:gd name="T15" fmla="*/ 78 h 78"/>
                      <a:gd name="T16" fmla="*/ 284 w 479"/>
                      <a:gd name="T17" fmla="*/ 78 h 78"/>
                      <a:gd name="T18" fmla="*/ 447 w 479"/>
                      <a:gd name="T19" fmla="*/ 78 h 78"/>
                      <a:gd name="T20" fmla="*/ 447 w 479"/>
                      <a:gd name="T21" fmla="*/ 78 h 78"/>
                      <a:gd name="T22" fmla="*/ 448 w 479"/>
                      <a:gd name="T23" fmla="*/ 78 h 78"/>
                      <a:gd name="T24" fmla="*/ 479 w 479"/>
                      <a:gd name="T25" fmla="*/ 41 h 78"/>
                      <a:gd name="T26" fmla="*/ 479 w 479"/>
                      <a:gd name="T27" fmla="*/ 36 h 78"/>
                      <a:gd name="T28" fmla="*/ 447 w 479"/>
                      <a:gd name="T29" fmla="*/ 0 h 7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479" h="78">
                        <a:moveTo>
                          <a:pt x="447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12"/>
                          <a:pt x="0" y="12"/>
                          <a:pt x="0" y="12"/>
                        </a:cubicBezTo>
                        <a:cubicBezTo>
                          <a:pt x="291" y="12"/>
                          <a:pt x="291" y="12"/>
                          <a:pt x="291" y="12"/>
                        </a:cubicBezTo>
                        <a:cubicBezTo>
                          <a:pt x="295" y="18"/>
                          <a:pt x="301" y="27"/>
                          <a:pt x="301" y="40"/>
                        </a:cubicBezTo>
                        <a:cubicBezTo>
                          <a:pt x="301" y="55"/>
                          <a:pt x="295" y="66"/>
                          <a:pt x="290" y="72"/>
                        </a:cubicBezTo>
                        <a:cubicBezTo>
                          <a:pt x="0" y="72"/>
                          <a:pt x="0" y="72"/>
                          <a:pt x="0" y="72"/>
                        </a:cubicBezTo>
                        <a:cubicBezTo>
                          <a:pt x="0" y="78"/>
                          <a:pt x="0" y="78"/>
                          <a:pt x="0" y="78"/>
                        </a:cubicBezTo>
                        <a:cubicBezTo>
                          <a:pt x="284" y="78"/>
                          <a:pt x="284" y="78"/>
                          <a:pt x="284" y="78"/>
                        </a:cubicBezTo>
                        <a:cubicBezTo>
                          <a:pt x="447" y="78"/>
                          <a:pt x="447" y="78"/>
                          <a:pt x="447" y="78"/>
                        </a:cubicBezTo>
                        <a:cubicBezTo>
                          <a:pt x="447" y="78"/>
                          <a:pt x="447" y="78"/>
                          <a:pt x="447" y="78"/>
                        </a:cubicBezTo>
                        <a:cubicBezTo>
                          <a:pt x="448" y="78"/>
                          <a:pt x="448" y="78"/>
                          <a:pt x="448" y="78"/>
                        </a:cubicBezTo>
                        <a:cubicBezTo>
                          <a:pt x="466" y="77"/>
                          <a:pt x="479" y="61"/>
                          <a:pt x="479" y="41"/>
                        </a:cubicBezTo>
                        <a:cubicBezTo>
                          <a:pt x="479" y="36"/>
                          <a:pt x="479" y="36"/>
                          <a:pt x="479" y="36"/>
                        </a:cubicBezTo>
                        <a:cubicBezTo>
                          <a:pt x="479" y="16"/>
                          <a:pt x="467" y="0"/>
                          <a:pt x="447" y="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82" name="Group 74">
                  <a:extLst>
                    <a:ext uri="{FF2B5EF4-FFF2-40B4-BE49-F238E27FC236}">
                      <a16:creationId xmlns:a16="http://schemas.microsoft.com/office/drawing/2014/main" id="{38BA1A84-77F6-49BF-B7CC-998B001190E6}"/>
                    </a:ext>
                  </a:extLst>
                </p:cNvPr>
                <p:cNvGrpSpPr/>
                <p:nvPr/>
              </p:nvGrpSpPr>
              <p:grpSpPr>
                <a:xfrm flipH="1">
                  <a:off x="2028358" y="5640216"/>
                  <a:ext cx="2047075" cy="357505"/>
                  <a:chOff x="9171840" y="5469994"/>
                  <a:chExt cx="1545251" cy="269866"/>
                </a:xfrm>
              </p:grpSpPr>
              <p:sp>
                <p:nvSpPr>
                  <p:cNvPr id="91" name="Rectangle 30">
                    <a:extLst>
                      <a:ext uri="{FF2B5EF4-FFF2-40B4-BE49-F238E27FC236}">
                        <a16:creationId xmlns:a16="http://schemas.microsoft.com/office/drawing/2014/main" id="{0C83C32C-C017-4066-B15C-B13CBCD910B0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9171840" y="5469994"/>
                    <a:ext cx="1545251" cy="269866"/>
                  </a:xfrm>
                  <a:prstGeom prst="rect">
                    <a:avLst/>
                  </a:pr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92" name="Rectangle 31">
                    <a:extLst>
                      <a:ext uri="{FF2B5EF4-FFF2-40B4-BE49-F238E27FC236}">
                        <a16:creationId xmlns:a16="http://schemas.microsoft.com/office/drawing/2014/main" id="{18BB5161-2BC1-47E9-997C-D03F4D0B3992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10579109" y="5469994"/>
                    <a:ext cx="51076" cy="269866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93" name="Rectangle 32">
                    <a:extLst>
                      <a:ext uri="{FF2B5EF4-FFF2-40B4-BE49-F238E27FC236}">
                        <a16:creationId xmlns:a16="http://schemas.microsoft.com/office/drawing/2014/main" id="{854D7F47-FAEC-4BE6-A78A-B173CC73D40D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10476956" y="5469994"/>
                    <a:ext cx="65561" cy="269866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83" name="Group 75">
                  <a:extLst>
                    <a:ext uri="{FF2B5EF4-FFF2-40B4-BE49-F238E27FC236}">
                      <a16:creationId xmlns:a16="http://schemas.microsoft.com/office/drawing/2014/main" id="{09B19BBA-AD63-4C3C-A1BB-B517E1FC8243}"/>
                    </a:ext>
                  </a:extLst>
                </p:cNvPr>
                <p:cNvGrpSpPr/>
                <p:nvPr/>
              </p:nvGrpSpPr>
              <p:grpSpPr>
                <a:xfrm flipH="1">
                  <a:off x="2076833" y="4405103"/>
                  <a:ext cx="1901648" cy="221167"/>
                  <a:chOff x="9245024" y="4537659"/>
                  <a:chExt cx="1435475" cy="166951"/>
                </a:xfrm>
              </p:grpSpPr>
              <p:sp>
                <p:nvSpPr>
                  <p:cNvPr id="88" name="Rectangle 33">
                    <a:extLst>
                      <a:ext uri="{FF2B5EF4-FFF2-40B4-BE49-F238E27FC236}">
                        <a16:creationId xmlns:a16="http://schemas.microsoft.com/office/drawing/2014/main" id="{7E57097C-BAB0-48C1-9E1C-E5C112D2C2E5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9245024" y="4537659"/>
                    <a:ext cx="1435475" cy="166951"/>
                  </a:xfrm>
                  <a:prstGeom prst="rect">
                    <a:avLst/>
                  </a:pr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89" name="Rectangle 34">
                    <a:extLst>
                      <a:ext uri="{FF2B5EF4-FFF2-40B4-BE49-F238E27FC236}">
                        <a16:creationId xmlns:a16="http://schemas.microsoft.com/office/drawing/2014/main" id="{801DADFE-E0B6-43AA-BC5C-0E620E81AE29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9288477" y="4537659"/>
                    <a:ext cx="58700" cy="166951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90" name="Rectangle 35">
                    <a:extLst>
                      <a:ext uri="{FF2B5EF4-FFF2-40B4-BE49-F238E27FC236}">
                        <a16:creationId xmlns:a16="http://schemas.microsoft.com/office/drawing/2014/main" id="{22CCE0D7-EC0E-4480-8E83-B1F05BFA229E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9361661" y="4537659"/>
                    <a:ext cx="57937" cy="166951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</p:grpSp>
            <p:grpSp>
              <p:nvGrpSpPr>
                <p:cNvPr id="84" name="Group 76">
                  <a:extLst>
                    <a:ext uri="{FF2B5EF4-FFF2-40B4-BE49-F238E27FC236}">
                      <a16:creationId xmlns:a16="http://schemas.microsoft.com/office/drawing/2014/main" id="{417FFC10-F106-4A20-B683-0289076C1981}"/>
                    </a:ext>
                  </a:extLst>
                </p:cNvPr>
                <p:cNvGrpSpPr/>
                <p:nvPr/>
              </p:nvGrpSpPr>
              <p:grpSpPr>
                <a:xfrm flipH="1">
                  <a:off x="2568656" y="5002968"/>
                  <a:ext cx="1621906" cy="251466"/>
                  <a:chOff x="9084934" y="4988961"/>
                  <a:chExt cx="1224309" cy="189821"/>
                </a:xfrm>
              </p:grpSpPr>
              <p:sp>
                <p:nvSpPr>
                  <p:cNvPr id="85" name="Freeform 36">
                    <a:extLst>
                      <a:ext uri="{FF2B5EF4-FFF2-40B4-BE49-F238E27FC236}">
                        <a16:creationId xmlns:a16="http://schemas.microsoft.com/office/drawing/2014/main" id="{9EE582C2-75B1-452B-95AA-C3E87CAA682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flipH="1">
                    <a:off x="9164979" y="5003445"/>
                    <a:ext cx="1144264" cy="167714"/>
                  </a:xfrm>
                  <a:custGeom>
                    <a:avLst/>
                    <a:gdLst>
                      <a:gd name="T0" fmla="*/ 628 w 628"/>
                      <a:gd name="T1" fmla="*/ 92 h 92"/>
                      <a:gd name="T2" fmla="*/ 66 w 628"/>
                      <a:gd name="T3" fmla="*/ 92 h 92"/>
                      <a:gd name="T4" fmla="*/ 0 w 628"/>
                      <a:gd name="T5" fmla="*/ 46 h 92"/>
                      <a:gd name="T6" fmla="*/ 0 w 628"/>
                      <a:gd name="T7" fmla="*/ 37 h 92"/>
                      <a:gd name="T8" fmla="*/ 66 w 628"/>
                      <a:gd name="T9" fmla="*/ 0 h 92"/>
                      <a:gd name="T10" fmla="*/ 628 w 628"/>
                      <a:gd name="T11" fmla="*/ 0 h 92"/>
                      <a:gd name="T12" fmla="*/ 628 w 628"/>
                      <a:gd name="T13" fmla="*/ 92 h 9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628" h="92">
                        <a:moveTo>
                          <a:pt x="628" y="92"/>
                        </a:moveTo>
                        <a:cubicBezTo>
                          <a:pt x="66" y="92"/>
                          <a:pt x="66" y="92"/>
                          <a:pt x="66" y="92"/>
                        </a:cubicBezTo>
                        <a:cubicBezTo>
                          <a:pt x="29" y="92"/>
                          <a:pt x="0" y="77"/>
                          <a:pt x="0" y="46"/>
                        </a:cubicBezTo>
                        <a:cubicBezTo>
                          <a:pt x="0" y="37"/>
                          <a:pt x="0" y="37"/>
                          <a:pt x="0" y="37"/>
                        </a:cubicBezTo>
                        <a:cubicBezTo>
                          <a:pt x="0" y="5"/>
                          <a:pt x="29" y="0"/>
                          <a:pt x="66" y="0"/>
                        </a:cubicBezTo>
                        <a:cubicBezTo>
                          <a:pt x="628" y="0"/>
                          <a:pt x="628" y="0"/>
                          <a:pt x="628" y="0"/>
                        </a:cubicBezTo>
                        <a:lnTo>
                          <a:pt x="628" y="92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86" name="Freeform 37">
                    <a:extLst>
                      <a:ext uri="{FF2B5EF4-FFF2-40B4-BE49-F238E27FC236}">
                        <a16:creationId xmlns:a16="http://schemas.microsoft.com/office/drawing/2014/main" id="{C79A5AD6-9E78-4050-9BFB-88917ED0E33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flipH="1">
                    <a:off x="9106279" y="5003445"/>
                    <a:ext cx="670854" cy="167714"/>
                  </a:xfrm>
                  <a:custGeom>
                    <a:avLst/>
                    <a:gdLst>
                      <a:gd name="T0" fmla="*/ 368 w 368"/>
                      <a:gd name="T1" fmla="*/ 92 h 92"/>
                      <a:gd name="T2" fmla="*/ 0 w 368"/>
                      <a:gd name="T3" fmla="*/ 92 h 92"/>
                      <a:gd name="T4" fmla="*/ 0 w 368"/>
                      <a:gd name="T5" fmla="*/ 0 h 92"/>
                      <a:gd name="T6" fmla="*/ 368 w 368"/>
                      <a:gd name="T7" fmla="*/ 0 h 92"/>
                      <a:gd name="T8" fmla="*/ 359 w 368"/>
                      <a:gd name="T9" fmla="*/ 46 h 92"/>
                      <a:gd name="T10" fmla="*/ 368 w 368"/>
                      <a:gd name="T11" fmla="*/ 92 h 9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368" h="92">
                        <a:moveTo>
                          <a:pt x="368" y="92"/>
                        </a:moveTo>
                        <a:cubicBezTo>
                          <a:pt x="0" y="92"/>
                          <a:pt x="0" y="92"/>
                          <a:pt x="0" y="92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368" y="0"/>
                          <a:pt x="368" y="0"/>
                          <a:pt x="368" y="0"/>
                        </a:cubicBezTo>
                        <a:cubicBezTo>
                          <a:pt x="368" y="0"/>
                          <a:pt x="359" y="19"/>
                          <a:pt x="359" y="46"/>
                        </a:cubicBezTo>
                        <a:cubicBezTo>
                          <a:pt x="359" y="74"/>
                          <a:pt x="368" y="92"/>
                          <a:pt x="368" y="92"/>
                        </a:cubicBezTo>
                        <a:close/>
                      </a:path>
                    </a:pathLst>
                  </a:custGeom>
                  <a:solidFill>
                    <a:schemeClr val="bg1">
                      <a:lumMod val="95000"/>
                    </a:schemeClr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87" name="Freeform 38">
                    <a:extLst>
                      <a:ext uri="{FF2B5EF4-FFF2-40B4-BE49-F238E27FC236}">
                        <a16:creationId xmlns:a16="http://schemas.microsoft.com/office/drawing/2014/main" id="{43EB7D31-988F-47FE-99EB-3E067EA0783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flipH="1">
                    <a:off x="9084934" y="4988961"/>
                    <a:ext cx="1224309" cy="189821"/>
                  </a:xfrm>
                  <a:custGeom>
                    <a:avLst/>
                    <a:gdLst>
                      <a:gd name="T0" fmla="*/ 68 w 672"/>
                      <a:gd name="T1" fmla="*/ 104 h 104"/>
                      <a:gd name="T2" fmla="*/ 672 w 672"/>
                      <a:gd name="T3" fmla="*/ 104 h 104"/>
                      <a:gd name="T4" fmla="*/ 672 w 672"/>
                      <a:gd name="T5" fmla="*/ 96 h 104"/>
                      <a:gd name="T6" fmla="*/ 68 w 672"/>
                      <a:gd name="T7" fmla="*/ 96 h 104"/>
                      <a:gd name="T8" fmla="*/ 8 w 672"/>
                      <a:gd name="T9" fmla="*/ 54 h 104"/>
                      <a:gd name="T10" fmla="*/ 8 w 672"/>
                      <a:gd name="T11" fmla="*/ 45 h 104"/>
                      <a:gd name="T12" fmla="*/ 68 w 672"/>
                      <a:gd name="T13" fmla="*/ 12 h 104"/>
                      <a:gd name="T14" fmla="*/ 672 w 672"/>
                      <a:gd name="T15" fmla="*/ 12 h 104"/>
                      <a:gd name="T16" fmla="*/ 672 w 672"/>
                      <a:gd name="T17" fmla="*/ 0 h 104"/>
                      <a:gd name="T18" fmla="*/ 68 w 672"/>
                      <a:gd name="T19" fmla="*/ 0 h 104"/>
                      <a:gd name="T20" fmla="*/ 0 w 672"/>
                      <a:gd name="T21" fmla="*/ 45 h 104"/>
                      <a:gd name="T22" fmla="*/ 0 w 672"/>
                      <a:gd name="T23" fmla="*/ 54 h 104"/>
                      <a:gd name="T24" fmla="*/ 68 w 672"/>
                      <a:gd name="T25" fmla="*/ 104 h 1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672" h="104">
                        <a:moveTo>
                          <a:pt x="68" y="104"/>
                        </a:moveTo>
                        <a:cubicBezTo>
                          <a:pt x="672" y="104"/>
                          <a:pt x="672" y="104"/>
                          <a:pt x="672" y="104"/>
                        </a:cubicBezTo>
                        <a:cubicBezTo>
                          <a:pt x="672" y="96"/>
                          <a:pt x="672" y="96"/>
                          <a:pt x="672" y="96"/>
                        </a:cubicBezTo>
                        <a:cubicBezTo>
                          <a:pt x="68" y="96"/>
                          <a:pt x="68" y="96"/>
                          <a:pt x="68" y="96"/>
                        </a:cubicBezTo>
                        <a:cubicBezTo>
                          <a:pt x="26" y="96"/>
                          <a:pt x="8" y="81"/>
                          <a:pt x="8" y="54"/>
                        </a:cubicBezTo>
                        <a:cubicBezTo>
                          <a:pt x="8" y="45"/>
                          <a:pt x="8" y="45"/>
                          <a:pt x="8" y="45"/>
                        </a:cubicBezTo>
                        <a:cubicBezTo>
                          <a:pt x="8" y="21"/>
                          <a:pt x="24" y="12"/>
                          <a:pt x="68" y="12"/>
                        </a:cubicBezTo>
                        <a:cubicBezTo>
                          <a:pt x="672" y="12"/>
                          <a:pt x="672" y="12"/>
                          <a:pt x="672" y="12"/>
                        </a:cubicBezTo>
                        <a:cubicBezTo>
                          <a:pt x="672" y="0"/>
                          <a:pt x="672" y="0"/>
                          <a:pt x="672" y="0"/>
                        </a:cubicBezTo>
                        <a:cubicBezTo>
                          <a:pt x="68" y="0"/>
                          <a:pt x="68" y="0"/>
                          <a:pt x="68" y="0"/>
                        </a:cubicBezTo>
                        <a:cubicBezTo>
                          <a:pt x="36" y="0"/>
                          <a:pt x="0" y="6"/>
                          <a:pt x="0" y="45"/>
                        </a:cubicBezTo>
                        <a:cubicBezTo>
                          <a:pt x="0" y="54"/>
                          <a:pt x="0" y="54"/>
                          <a:pt x="0" y="54"/>
                        </a:cubicBezTo>
                        <a:cubicBezTo>
                          <a:pt x="0" y="76"/>
                          <a:pt x="7" y="104"/>
                          <a:pt x="68" y="104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48" name="Group 151">
                <a:extLst>
                  <a:ext uri="{FF2B5EF4-FFF2-40B4-BE49-F238E27FC236}">
                    <a16:creationId xmlns:a16="http://schemas.microsoft.com/office/drawing/2014/main" id="{F6CD79FB-1572-4AFA-8438-C273289251C0}"/>
                  </a:ext>
                </a:extLst>
              </p:cNvPr>
              <p:cNvGrpSpPr/>
              <p:nvPr/>
            </p:nvGrpSpPr>
            <p:grpSpPr>
              <a:xfrm>
                <a:off x="2181071" y="2068238"/>
                <a:ext cx="1720390" cy="1874808"/>
                <a:chOff x="5440363" y="2159000"/>
                <a:chExt cx="1255713" cy="1368425"/>
              </a:xfrm>
            </p:grpSpPr>
            <p:sp>
              <p:nvSpPr>
                <p:cNvPr id="49" name="Freeform 50">
                  <a:extLst>
                    <a:ext uri="{FF2B5EF4-FFF2-40B4-BE49-F238E27FC236}">
                      <a16:creationId xmlns:a16="http://schemas.microsoft.com/office/drawing/2014/main" id="{2453BDDC-DDD8-4988-AB5B-2AFE094C542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119813" y="2705100"/>
                  <a:ext cx="160338" cy="552450"/>
                </a:xfrm>
                <a:custGeom>
                  <a:avLst/>
                  <a:gdLst>
                    <a:gd name="T0" fmla="*/ 2 w 23"/>
                    <a:gd name="T1" fmla="*/ 80 h 80"/>
                    <a:gd name="T2" fmla="*/ 0 w 23"/>
                    <a:gd name="T3" fmla="*/ 78 h 80"/>
                    <a:gd name="T4" fmla="*/ 18 w 23"/>
                    <a:gd name="T5" fmla="*/ 2 h 80"/>
                    <a:gd name="T6" fmla="*/ 21 w 23"/>
                    <a:gd name="T7" fmla="*/ 0 h 80"/>
                    <a:gd name="T8" fmla="*/ 22 w 23"/>
                    <a:gd name="T9" fmla="*/ 3 h 80"/>
                    <a:gd name="T10" fmla="*/ 4 w 23"/>
                    <a:gd name="T11" fmla="*/ 78 h 80"/>
                    <a:gd name="T12" fmla="*/ 2 w 23"/>
                    <a:gd name="T13" fmla="*/ 80 h 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3" h="80">
                      <a:moveTo>
                        <a:pt x="2" y="80"/>
                      </a:moveTo>
                      <a:cubicBezTo>
                        <a:pt x="1" y="80"/>
                        <a:pt x="0" y="79"/>
                        <a:pt x="0" y="78"/>
                      </a:cubicBezTo>
                      <a:cubicBezTo>
                        <a:pt x="0" y="77"/>
                        <a:pt x="0" y="45"/>
                        <a:pt x="18" y="2"/>
                      </a:cubicBezTo>
                      <a:cubicBezTo>
                        <a:pt x="19" y="0"/>
                        <a:pt x="20" y="0"/>
                        <a:pt x="21" y="0"/>
                      </a:cubicBezTo>
                      <a:cubicBezTo>
                        <a:pt x="22" y="1"/>
                        <a:pt x="23" y="2"/>
                        <a:pt x="22" y="3"/>
                      </a:cubicBezTo>
                      <a:cubicBezTo>
                        <a:pt x="4" y="46"/>
                        <a:pt x="4" y="78"/>
                        <a:pt x="4" y="78"/>
                      </a:cubicBezTo>
                      <a:cubicBezTo>
                        <a:pt x="4" y="79"/>
                        <a:pt x="3" y="80"/>
                        <a:pt x="2" y="80"/>
                      </a:cubicBezTo>
                    </a:path>
                  </a:pathLst>
                </a:custGeom>
                <a:solidFill>
                  <a:srgbClr val="F2632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0" name="Freeform 51">
                  <a:extLst>
                    <a:ext uri="{FF2B5EF4-FFF2-40B4-BE49-F238E27FC236}">
                      <a16:creationId xmlns:a16="http://schemas.microsoft.com/office/drawing/2014/main" id="{238139B1-1C06-4453-89D4-9E1634149DD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856288" y="2705100"/>
                  <a:ext cx="160338" cy="552450"/>
                </a:xfrm>
                <a:custGeom>
                  <a:avLst/>
                  <a:gdLst>
                    <a:gd name="T0" fmla="*/ 21 w 23"/>
                    <a:gd name="T1" fmla="*/ 80 h 80"/>
                    <a:gd name="T2" fmla="*/ 19 w 23"/>
                    <a:gd name="T3" fmla="*/ 78 h 80"/>
                    <a:gd name="T4" fmla="*/ 1 w 23"/>
                    <a:gd name="T5" fmla="*/ 3 h 80"/>
                    <a:gd name="T6" fmla="*/ 2 w 23"/>
                    <a:gd name="T7" fmla="*/ 0 h 80"/>
                    <a:gd name="T8" fmla="*/ 4 w 23"/>
                    <a:gd name="T9" fmla="*/ 2 h 80"/>
                    <a:gd name="T10" fmla="*/ 23 w 23"/>
                    <a:gd name="T11" fmla="*/ 78 h 80"/>
                    <a:gd name="T12" fmla="*/ 21 w 23"/>
                    <a:gd name="T13" fmla="*/ 80 h 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3" h="80">
                      <a:moveTo>
                        <a:pt x="21" y="80"/>
                      </a:moveTo>
                      <a:cubicBezTo>
                        <a:pt x="20" y="80"/>
                        <a:pt x="19" y="79"/>
                        <a:pt x="19" y="78"/>
                      </a:cubicBezTo>
                      <a:cubicBezTo>
                        <a:pt x="19" y="78"/>
                        <a:pt x="19" y="46"/>
                        <a:pt x="1" y="3"/>
                      </a:cubicBezTo>
                      <a:cubicBezTo>
                        <a:pt x="0" y="2"/>
                        <a:pt x="1" y="1"/>
                        <a:pt x="2" y="0"/>
                      </a:cubicBezTo>
                      <a:cubicBezTo>
                        <a:pt x="3" y="0"/>
                        <a:pt x="4" y="0"/>
                        <a:pt x="4" y="2"/>
                      </a:cubicBezTo>
                      <a:cubicBezTo>
                        <a:pt x="23" y="45"/>
                        <a:pt x="23" y="77"/>
                        <a:pt x="23" y="78"/>
                      </a:cubicBezTo>
                      <a:cubicBezTo>
                        <a:pt x="23" y="79"/>
                        <a:pt x="22" y="80"/>
                        <a:pt x="21" y="80"/>
                      </a:cubicBezTo>
                    </a:path>
                  </a:pathLst>
                </a:custGeom>
                <a:solidFill>
                  <a:srgbClr val="F2632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1" name="Freeform 52">
                  <a:extLst>
                    <a:ext uri="{FF2B5EF4-FFF2-40B4-BE49-F238E27FC236}">
                      <a16:creationId xmlns:a16="http://schemas.microsoft.com/office/drawing/2014/main" id="{591EE700-ED5B-4481-A9FB-0888A23CC8D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884863" y="2690813"/>
                  <a:ext cx="366713" cy="61912"/>
                </a:xfrm>
                <a:custGeom>
                  <a:avLst/>
                  <a:gdLst>
                    <a:gd name="T0" fmla="*/ 52 w 53"/>
                    <a:gd name="T1" fmla="*/ 9 h 9"/>
                    <a:gd name="T2" fmla="*/ 45 w 53"/>
                    <a:gd name="T3" fmla="*/ 5 h 9"/>
                    <a:gd name="T4" fmla="*/ 39 w 53"/>
                    <a:gd name="T5" fmla="*/ 2 h 9"/>
                    <a:gd name="T6" fmla="*/ 34 w 53"/>
                    <a:gd name="T7" fmla="*/ 5 h 9"/>
                    <a:gd name="T8" fmla="*/ 26 w 53"/>
                    <a:gd name="T9" fmla="*/ 9 h 9"/>
                    <a:gd name="T10" fmla="*/ 19 w 53"/>
                    <a:gd name="T11" fmla="*/ 5 h 9"/>
                    <a:gd name="T12" fmla="*/ 14 w 53"/>
                    <a:gd name="T13" fmla="*/ 2 h 9"/>
                    <a:gd name="T14" fmla="*/ 8 w 53"/>
                    <a:gd name="T15" fmla="*/ 5 h 9"/>
                    <a:gd name="T16" fmla="*/ 1 w 53"/>
                    <a:gd name="T17" fmla="*/ 9 h 9"/>
                    <a:gd name="T18" fmla="*/ 0 w 53"/>
                    <a:gd name="T19" fmla="*/ 8 h 9"/>
                    <a:gd name="T20" fmla="*/ 1 w 53"/>
                    <a:gd name="T21" fmla="*/ 7 h 9"/>
                    <a:gd name="T22" fmla="*/ 6 w 53"/>
                    <a:gd name="T23" fmla="*/ 4 h 9"/>
                    <a:gd name="T24" fmla="*/ 14 w 53"/>
                    <a:gd name="T25" fmla="*/ 0 h 9"/>
                    <a:gd name="T26" fmla="*/ 21 w 53"/>
                    <a:gd name="T27" fmla="*/ 4 h 9"/>
                    <a:gd name="T28" fmla="*/ 26 w 53"/>
                    <a:gd name="T29" fmla="*/ 7 h 9"/>
                    <a:gd name="T30" fmla="*/ 32 w 53"/>
                    <a:gd name="T31" fmla="*/ 4 h 9"/>
                    <a:gd name="T32" fmla="*/ 39 w 53"/>
                    <a:gd name="T33" fmla="*/ 0 h 9"/>
                    <a:gd name="T34" fmla="*/ 46 w 53"/>
                    <a:gd name="T35" fmla="*/ 4 h 9"/>
                    <a:gd name="T36" fmla="*/ 52 w 53"/>
                    <a:gd name="T37" fmla="*/ 7 h 9"/>
                    <a:gd name="T38" fmla="*/ 53 w 53"/>
                    <a:gd name="T39" fmla="*/ 8 h 9"/>
                    <a:gd name="T40" fmla="*/ 52 w 53"/>
                    <a:gd name="T41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53" h="9">
                      <a:moveTo>
                        <a:pt x="52" y="9"/>
                      </a:moveTo>
                      <a:cubicBezTo>
                        <a:pt x="48" y="9"/>
                        <a:pt x="47" y="7"/>
                        <a:pt x="45" y="5"/>
                      </a:cubicBezTo>
                      <a:cubicBezTo>
                        <a:pt x="43" y="3"/>
                        <a:pt x="42" y="2"/>
                        <a:pt x="39" y="2"/>
                      </a:cubicBezTo>
                      <a:cubicBezTo>
                        <a:pt x="36" y="2"/>
                        <a:pt x="35" y="3"/>
                        <a:pt x="34" y="5"/>
                      </a:cubicBezTo>
                      <a:cubicBezTo>
                        <a:pt x="32" y="7"/>
                        <a:pt x="30" y="9"/>
                        <a:pt x="26" y="9"/>
                      </a:cubicBezTo>
                      <a:cubicBezTo>
                        <a:pt x="23" y="9"/>
                        <a:pt x="21" y="7"/>
                        <a:pt x="19" y="5"/>
                      </a:cubicBezTo>
                      <a:cubicBezTo>
                        <a:pt x="18" y="3"/>
                        <a:pt x="16" y="2"/>
                        <a:pt x="14" y="2"/>
                      </a:cubicBezTo>
                      <a:cubicBezTo>
                        <a:pt x="11" y="2"/>
                        <a:pt x="9" y="3"/>
                        <a:pt x="8" y="5"/>
                      </a:cubicBezTo>
                      <a:cubicBezTo>
                        <a:pt x="6" y="7"/>
                        <a:pt x="4" y="9"/>
                        <a:pt x="1" y="9"/>
                      </a:cubicBezTo>
                      <a:cubicBezTo>
                        <a:pt x="0" y="9"/>
                        <a:pt x="0" y="8"/>
                        <a:pt x="0" y="8"/>
                      </a:cubicBezTo>
                      <a:cubicBezTo>
                        <a:pt x="0" y="7"/>
                        <a:pt x="0" y="7"/>
                        <a:pt x="1" y="7"/>
                      </a:cubicBezTo>
                      <a:cubicBezTo>
                        <a:pt x="3" y="7"/>
                        <a:pt x="5" y="5"/>
                        <a:pt x="6" y="4"/>
                      </a:cubicBezTo>
                      <a:cubicBezTo>
                        <a:pt x="8" y="2"/>
                        <a:pt x="10" y="0"/>
                        <a:pt x="14" y="0"/>
                      </a:cubicBezTo>
                      <a:cubicBezTo>
                        <a:pt x="17" y="0"/>
                        <a:pt x="19" y="2"/>
                        <a:pt x="21" y="4"/>
                      </a:cubicBezTo>
                      <a:cubicBezTo>
                        <a:pt x="22" y="5"/>
                        <a:pt x="24" y="7"/>
                        <a:pt x="26" y="7"/>
                      </a:cubicBezTo>
                      <a:cubicBezTo>
                        <a:pt x="29" y="7"/>
                        <a:pt x="30" y="5"/>
                        <a:pt x="32" y="4"/>
                      </a:cubicBezTo>
                      <a:cubicBezTo>
                        <a:pt x="34" y="2"/>
                        <a:pt x="36" y="0"/>
                        <a:pt x="39" y="0"/>
                      </a:cubicBezTo>
                      <a:cubicBezTo>
                        <a:pt x="43" y="0"/>
                        <a:pt x="45" y="2"/>
                        <a:pt x="46" y="4"/>
                      </a:cubicBezTo>
                      <a:cubicBezTo>
                        <a:pt x="48" y="5"/>
                        <a:pt x="49" y="7"/>
                        <a:pt x="52" y="7"/>
                      </a:cubicBezTo>
                      <a:cubicBezTo>
                        <a:pt x="53" y="7"/>
                        <a:pt x="53" y="7"/>
                        <a:pt x="53" y="8"/>
                      </a:cubicBezTo>
                      <a:cubicBezTo>
                        <a:pt x="53" y="8"/>
                        <a:pt x="53" y="9"/>
                        <a:pt x="52" y="9"/>
                      </a:cubicBezTo>
                    </a:path>
                  </a:pathLst>
                </a:custGeom>
                <a:solidFill>
                  <a:srgbClr val="F2632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2" name="Freeform 53">
                  <a:extLst>
                    <a:ext uri="{FF2B5EF4-FFF2-40B4-BE49-F238E27FC236}">
                      <a16:creationId xmlns:a16="http://schemas.microsoft.com/office/drawing/2014/main" id="{3F3EE592-2872-45FA-A099-40CDA64EC44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891213" y="3228975"/>
                  <a:ext cx="354013" cy="269875"/>
                </a:xfrm>
                <a:custGeom>
                  <a:avLst/>
                  <a:gdLst>
                    <a:gd name="T0" fmla="*/ 40 w 51"/>
                    <a:gd name="T1" fmla="*/ 39 h 39"/>
                    <a:gd name="T2" fmla="*/ 10 w 51"/>
                    <a:gd name="T3" fmla="*/ 39 h 39"/>
                    <a:gd name="T4" fmla="*/ 0 w 51"/>
                    <a:gd name="T5" fmla="*/ 28 h 39"/>
                    <a:gd name="T6" fmla="*/ 0 w 51"/>
                    <a:gd name="T7" fmla="*/ 0 h 39"/>
                    <a:gd name="T8" fmla="*/ 51 w 51"/>
                    <a:gd name="T9" fmla="*/ 0 h 39"/>
                    <a:gd name="T10" fmla="*/ 51 w 51"/>
                    <a:gd name="T11" fmla="*/ 28 h 39"/>
                    <a:gd name="T12" fmla="*/ 40 w 51"/>
                    <a:gd name="T13" fmla="*/ 39 h 3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1" h="39">
                      <a:moveTo>
                        <a:pt x="40" y="39"/>
                      </a:moveTo>
                      <a:cubicBezTo>
                        <a:pt x="10" y="39"/>
                        <a:pt x="10" y="39"/>
                        <a:pt x="10" y="39"/>
                      </a:cubicBezTo>
                      <a:cubicBezTo>
                        <a:pt x="5" y="39"/>
                        <a:pt x="0" y="34"/>
                        <a:pt x="0" y="28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51" y="0"/>
                        <a:pt x="51" y="0"/>
                        <a:pt x="51" y="0"/>
                      </a:cubicBezTo>
                      <a:cubicBezTo>
                        <a:pt x="51" y="28"/>
                        <a:pt x="51" y="28"/>
                        <a:pt x="51" y="28"/>
                      </a:cubicBezTo>
                      <a:cubicBezTo>
                        <a:pt x="51" y="34"/>
                        <a:pt x="46" y="39"/>
                        <a:pt x="40" y="39"/>
                      </a:cubicBezTo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3" name="Freeform 54">
                  <a:extLst>
                    <a:ext uri="{FF2B5EF4-FFF2-40B4-BE49-F238E27FC236}">
                      <a16:creationId xmlns:a16="http://schemas.microsoft.com/office/drawing/2014/main" id="{68CB0637-89C6-4A92-BE9D-28B2EC3DF43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891213" y="3389313"/>
                  <a:ext cx="354013" cy="53975"/>
                </a:xfrm>
                <a:custGeom>
                  <a:avLst/>
                  <a:gdLst>
                    <a:gd name="T0" fmla="*/ 0 w 51"/>
                    <a:gd name="T1" fmla="*/ 0 h 8"/>
                    <a:gd name="T2" fmla="*/ 0 w 51"/>
                    <a:gd name="T3" fmla="*/ 5 h 8"/>
                    <a:gd name="T4" fmla="*/ 0 w 51"/>
                    <a:gd name="T5" fmla="*/ 8 h 8"/>
                    <a:gd name="T6" fmla="*/ 50 w 51"/>
                    <a:gd name="T7" fmla="*/ 8 h 8"/>
                    <a:gd name="T8" fmla="*/ 51 w 51"/>
                    <a:gd name="T9" fmla="*/ 5 h 8"/>
                    <a:gd name="T10" fmla="*/ 51 w 51"/>
                    <a:gd name="T11" fmla="*/ 0 h 8"/>
                    <a:gd name="T12" fmla="*/ 0 w 51"/>
                    <a:gd name="T13" fmla="*/ 0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1" h="8">
                      <a:moveTo>
                        <a:pt x="0" y="0"/>
                      </a:moveTo>
                      <a:cubicBezTo>
                        <a:pt x="0" y="5"/>
                        <a:pt x="0" y="5"/>
                        <a:pt x="0" y="5"/>
                      </a:cubicBezTo>
                      <a:cubicBezTo>
                        <a:pt x="0" y="6"/>
                        <a:pt x="0" y="7"/>
                        <a:pt x="0" y="8"/>
                      </a:cubicBezTo>
                      <a:cubicBezTo>
                        <a:pt x="50" y="8"/>
                        <a:pt x="50" y="8"/>
                        <a:pt x="50" y="8"/>
                      </a:cubicBezTo>
                      <a:cubicBezTo>
                        <a:pt x="51" y="7"/>
                        <a:pt x="51" y="6"/>
                        <a:pt x="51" y="5"/>
                      </a:cubicBezTo>
                      <a:cubicBezTo>
                        <a:pt x="51" y="0"/>
                        <a:pt x="51" y="0"/>
                        <a:pt x="51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D1ECF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4" name="Rectangle 55">
                  <a:extLst>
                    <a:ext uri="{FF2B5EF4-FFF2-40B4-BE49-F238E27FC236}">
                      <a16:creationId xmlns:a16="http://schemas.microsoft.com/office/drawing/2014/main" id="{AD07B4AC-E665-434F-B868-72EC4CE209A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891213" y="3284538"/>
                  <a:ext cx="354013" cy="49212"/>
                </a:xfrm>
                <a:prstGeom prst="rect">
                  <a:avLst/>
                </a:prstGeom>
                <a:solidFill>
                  <a:srgbClr val="D1ECF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5" name="Freeform 56">
                  <a:extLst>
                    <a:ext uri="{FF2B5EF4-FFF2-40B4-BE49-F238E27FC236}">
                      <a16:creationId xmlns:a16="http://schemas.microsoft.com/office/drawing/2014/main" id="{E1D70A0E-9A81-486E-93E3-F8387CC6BB7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02338" y="3498850"/>
                  <a:ext cx="131763" cy="28575"/>
                </a:xfrm>
                <a:custGeom>
                  <a:avLst/>
                  <a:gdLst>
                    <a:gd name="T0" fmla="*/ 9 w 19"/>
                    <a:gd name="T1" fmla="*/ 4 h 4"/>
                    <a:gd name="T2" fmla="*/ 19 w 19"/>
                    <a:gd name="T3" fmla="*/ 0 h 4"/>
                    <a:gd name="T4" fmla="*/ 0 w 19"/>
                    <a:gd name="T5" fmla="*/ 0 h 4"/>
                    <a:gd name="T6" fmla="*/ 9 w 19"/>
                    <a:gd name="T7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4">
                      <a:moveTo>
                        <a:pt x="9" y="4"/>
                      </a:moveTo>
                      <a:cubicBezTo>
                        <a:pt x="15" y="4"/>
                        <a:pt x="19" y="2"/>
                        <a:pt x="19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2"/>
                        <a:pt x="4" y="4"/>
                        <a:pt x="9" y="4"/>
                      </a:cubicBezTo>
                    </a:path>
                  </a:pathLst>
                </a:custGeom>
                <a:solidFill>
                  <a:srgbClr val="D1ECF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grpSp>
              <p:nvGrpSpPr>
                <p:cNvPr id="56" name="Group 159">
                  <a:extLst>
                    <a:ext uri="{FF2B5EF4-FFF2-40B4-BE49-F238E27FC236}">
                      <a16:creationId xmlns:a16="http://schemas.microsoft.com/office/drawing/2014/main" id="{9E69511F-C85E-402C-9D9D-56406B707CCC}"/>
                    </a:ext>
                  </a:extLst>
                </p:cNvPr>
                <p:cNvGrpSpPr/>
                <p:nvPr/>
              </p:nvGrpSpPr>
              <p:grpSpPr>
                <a:xfrm>
                  <a:off x="5440363" y="2159000"/>
                  <a:ext cx="1255713" cy="1069975"/>
                  <a:chOff x="5440363" y="2159000"/>
                  <a:chExt cx="1255713" cy="1069975"/>
                </a:xfrm>
              </p:grpSpPr>
              <p:sp>
                <p:nvSpPr>
                  <p:cNvPr id="67" name="Freeform 49">
                    <a:extLst>
                      <a:ext uri="{FF2B5EF4-FFF2-40B4-BE49-F238E27FC236}">
                        <a16:creationId xmlns:a16="http://schemas.microsoft.com/office/drawing/2014/main" id="{9A067344-9828-4488-9C3B-295AFFEE3BD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703888" y="2406650"/>
                    <a:ext cx="728663" cy="822325"/>
                  </a:xfrm>
                  <a:custGeom>
                    <a:avLst/>
                    <a:gdLst>
                      <a:gd name="T0" fmla="*/ 52 w 105"/>
                      <a:gd name="T1" fmla="*/ 0 h 119"/>
                      <a:gd name="T2" fmla="*/ 0 w 105"/>
                      <a:gd name="T3" fmla="*/ 53 h 119"/>
                      <a:gd name="T4" fmla="*/ 15 w 105"/>
                      <a:gd name="T5" fmla="*/ 90 h 119"/>
                      <a:gd name="T6" fmla="*/ 25 w 105"/>
                      <a:gd name="T7" fmla="*/ 107 h 119"/>
                      <a:gd name="T8" fmla="*/ 27 w 105"/>
                      <a:gd name="T9" fmla="*/ 119 h 119"/>
                      <a:gd name="T10" fmla="*/ 78 w 105"/>
                      <a:gd name="T11" fmla="*/ 119 h 119"/>
                      <a:gd name="T12" fmla="*/ 80 w 105"/>
                      <a:gd name="T13" fmla="*/ 107 h 119"/>
                      <a:gd name="T14" fmla="*/ 90 w 105"/>
                      <a:gd name="T15" fmla="*/ 90 h 119"/>
                      <a:gd name="T16" fmla="*/ 105 w 105"/>
                      <a:gd name="T17" fmla="*/ 53 h 119"/>
                      <a:gd name="T18" fmla="*/ 52 w 105"/>
                      <a:gd name="T19" fmla="*/ 0 h 11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05" h="119">
                        <a:moveTo>
                          <a:pt x="52" y="0"/>
                        </a:moveTo>
                        <a:cubicBezTo>
                          <a:pt x="23" y="0"/>
                          <a:pt x="0" y="24"/>
                          <a:pt x="0" y="53"/>
                        </a:cubicBezTo>
                        <a:cubicBezTo>
                          <a:pt x="0" y="67"/>
                          <a:pt x="5" y="81"/>
                          <a:pt x="15" y="90"/>
                        </a:cubicBezTo>
                        <a:cubicBezTo>
                          <a:pt x="19" y="94"/>
                          <a:pt x="24" y="102"/>
                          <a:pt x="25" y="107"/>
                        </a:cubicBezTo>
                        <a:cubicBezTo>
                          <a:pt x="27" y="119"/>
                          <a:pt x="27" y="119"/>
                          <a:pt x="27" y="119"/>
                        </a:cubicBezTo>
                        <a:cubicBezTo>
                          <a:pt x="78" y="119"/>
                          <a:pt x="78" y="119"/>
                          <a:pt x="78" y="119"/>
                        </a:cubicBezTo>
                        <a:cubicBezTo>
                          <a:pt x="80" y="107"/>
                          <a:pt x="80" y="107"/>
                          <a:pt x="80" y="107"/>
                        </a:cubicBezTo>
                        <a:cubicBezTo>
                          <a:pt x="81" y="102"/>
                          <a:pt x="85" y="94"/>
                          <a:pt x="90" y="90"/>
                        </a:cubicBezTo>
                        <a:cubicBezTo>
                          <a:pt x="99" y="81"/>
                          <a:pt x="105" y="67"/>
                          <a:pt x="105" y="53"/>
                        </a:cubicBezTo>
                        <a:cubicBezTo>
                          <a:pt x="105" y="24"/>
                          <a:pt x="82" y="0"/>
                          <a:pt x="52" y="0"/>
                        </a:cubicBezTo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68" name="Freeform 57">
                    <a:extLst>
                      <a:ext uri="{FF2B5EF4-FFF2-40B4-BE49-F238E27FC236}">
                        <a16:creationId xmlns:a16="http://schemas.microsoft.com/office/drawing/2014/main" id="{677C4BDC-34A4-4A10-8E95-B2331E1E0C0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051550" y="2159000"/>
                    <a:ext cx="34925" cy="130175"/>
                  </a:xfrm>
                  <a:custGeom>
                    <a:avLst/>
                    <a:gdLst>
                      <a:gd name="T0" fmla="*/ 2 w 5"/>
                      <a:gd name="T1" fmla="*/ 19 h 19"/>
                      <a:gd name="T2" fmla="*/ 0 w 5"/>
                      <a:gd name="T3" fmla="*/ 17 h 19"/>
                      <a:gd name="T4" fmla="*/ 0 w 5"/>
                      <a:gd name="T5" fmla="*/ 3 h 19"/>
                      <a:gd name="T6" fmla="*/ 2 w 5"/>
                      <a:gd name="T7" fmla="*/ 0 h 19"/>
                      <a:gd name="T8" fmla="*/ 5 w 5"/>
                      <a:gd name="T9" fmla="*/ 3 h 19"/>
                      <a:gd name="T10" fmla="*/ 5 w 5"/>
                      <a:gd name="T11" fmla="*/ 17 h 19"/>
                      <a:gd name="T12" fmla="*/ 2 w 5"/>
                      <a:gd name="T13" fmla="*/ 19 h 1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5" h="19">
                        <a:moveTo>
                          <a:pt x="2" y="19"/>
                        </a:moveTo>
                        <a:cubicBezTo>
                          <a:pt x="1" y="19"/>
                          <a:pt x="0" y="18"/>
                          <a:pt x="0" y="17"/>
                        </a:cubicBezTo>
                        <a:cubicBezTo>
                          <a:pt x="0" y="3"/>
                          <a:pt x="0" y="3"/>
                          <a:pt x="0" y="3"/>
                        </a:cubicBezTo>
                        <a:cubicBezTo>
                          <a:pt x="0" y="1"/>
                          <a:pt x="1" y="0"/>
                          <a:pt x="2" y="0"/>
                        </a:cubicBezTo>
                        <a:cubicBezTo>
                          <a:pt x="4" y="0"/>
                          <a:pt x="5" y="1"/>
                          <a:pt x="5" y="3"/>
                        </a:cubicBezTo>
                        <a:cubicBezTo>
                          <a:pt x="5" y="17"/>
                          <a:pt x="5" y="17"/>
                          <a:pt x="5" y="17"/>
                        </a:cubicBezTo>
                        <a:cubicBezTo>
                          <a:pt x="5" y="18"/>
                          <a:pt x="4" y="19"/>
                          <a:pt x="2" y="19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69" name="Freeform 58">
                    <a:extLst>
                      <a:ext uri="{FF2B5EF4-FFF2-40B4-BE49-F238E27FC236}">
                        <a16:creationId xmlns:a16="http://schemas.microsoft.com/office/drawing/2014/main" id="{4C9B49F8-A0C8-4F13-A9B0-1D61C759D29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746750" y="2241550"/>
                    <a:ext cx="82550" cy="117475"/>
                  </a:xfrm>
                  <a:custGeom>
                    <a:avLst/>
                    <a:gdLst>
                      <a:gd name="T0" fmla="*/ 9 w 12"/>
                      <a:gd name="T1" fmla="*/ 17 h 17"/>
                      <a:gd name="T2" fmla="*/ 7 w 12"/>
                      <a:gd name="T3" fmla="*/ 16 h 17"/>
                      <a:gd name="T4" fmla="*/ 0 w 12"/>
                      <a:gd name="T5" fmla="*/ 4 h 17"/>
                      <a:gd name="T6" fmla="*/ 1 w 12"/>
                      <a:gd name="T7" fmla="*/ 0 h 17"/>
                      <a:gd name="T8" fmla="*/ 5 w 12"/>
                      <a:gd name="T9" fmla="*/ 1 h 17"/>
                      <a:gd name="T10" fmla="*/ 12 w 12"/>
                      <a:gd name="T11" fmla="*/ 13 h 17"/>
                      <a:gd name="T12" fmla="*/ 11 w 12"/>
                      <a:gd name="T13" fmla="*/ 17 h 17"/>
                      <a:gd name="T14" fmla="*/ 9 w 12"/>
                      <a:gd name="T15" fmla="*/ 17 h 1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12" h="17">
                        <a:moveTo>
                          <a:pt x="9" y="17"/>
                        </a:moveTo>
                        <a:cubicBezTo>
                          <a:pt x="8" y="17"/>
                          <a:pt x="8" y="17"/>
                          <a:pt x="7" y="16"/>
                        </a:cubicBezTo>
                        <a:cubicBezTo>
                          <a:pt x="0" y="4"/>
                          <a:pt x="0" y="4"/>
                          <a:pt x="0" y="4"/>
                        </a:cubicBezTo>
                        <a:cubicBezTo>
                          <a:pt x="0" y="3"/>
                          <a:pt x="0" y="1"/>
                          <a:pt x="1" y="0"/>
                        </a:cubicBezTo>
                        <a:cubicBezTo>
                          <a:pt x="2" y="0"/>
                          <a:pt x="4" y="0"/>
                          <a:pt x="5" y="1"/>
                        </a:cubicBezTo>
                        <a:cubicBezTo>
                          <a:pt x="12" y="13"/>
                          <a:pt x="12" y="13"/>
                          <a:pt x="12" y="13"/>
                        </a:cubicBezTo>
                        <a:cubicBezTo>
                          <a:pt x="12" y="14"/>
                          <a:pt x="12" y="16"/>
                          <a:pt x="11" y="17"/>
                        </a:cubicBezTo>
                        <a:cubicBezTo>
                          <a:pt x="10" y="17"/>
                          <a:pt x="10" y="17"/>
                          <a:pt x="9" y="17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0" name="Freeform 59">
                    <a:extLst>
                      <a:ext uri="{FF2B5EF4-FFF2-40B4-BE49-F238E27FC236}">
                        <a16:creationId xmlns:a16="http://schemas.microsoft.com/office/drawing/2014/main" id="{A35EF307-259D-4C2F-B515-7E705E87401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516563" y="2462213"/>
                    <a:ext cx="125413" cy="82550"/>
                  </a:xfrm>
                  <a:custGeom>
                    <a:avLst/>
                    <a:gdLst>
                      <a:gd name="T0" fmla="*/ 15 w 18"/>
                      <a:gd name="T1" fmla="*/ 12 h 12"/>
                      <a:gd name="T2" fmla="*/ 14 w 18"/>
                      <a:gd name="T3" fmla="*/ 12 h 12"/>
                      <a:gd name="T4" fmla="*/ 2 w 18"/>
                      <a:gd name="T5" fmla="*/ 5 h 12"/>
                      <a:gd name="T6" fmla="*/ 1 w 18"/>
                      <a:gd name="T7" fmla="*/ 1 h 12"/>
                      <a:gd name="T8" fmla="*/ 5 w 18"/>
                      <a:gd name="T9" fmla="*/ 0 h 12"/>
                      <a:gd name="T10" fmla="*/ 17 w 18"/>
                      <a:gd name="T11" fmla="*/ 7 h 12"/>
                      <a:gd name="T12" fmla="*/ 17 w 18"/>
                      <a:gd name="T13" fmla="*/ 11 h 12"/>
                      <a:gd name="T14" fmla="*/ 15 w 18"/>
                      <a:gd name="T15" fmla="*/ 12 h 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18" h="12">
                        <a:moveTo>
                          <a:pt x="15" y="12"/>
                        </a:moveTo>
                        <a:cubicBezTo>
                          <a:pt x="15" y="12"/>
                          <a:pt x="14" y="12"/>
                          <a:pt x="14" y="12"/>
                        </a:cubicBezTo>
                        <a:cubicBezTo>
                          <a:pt x="2" y="5"/>
                          <a:pt x="2" y="5"/>
                          <a:pt x="2" y="5"/>
                        </a:cubicBezTo>
                        <a:cubicBezTo>
                          <a:pt x="1" y="4"/>
                          <a:pt x="0" y="3"/>
                          <a:pt x="1" y="1"/>
                        </a:cubicBezTo>
                        <a:cubicBezTo>
                          <a:pt x="2" y="0"/>
                          <a:pt x="3" y="0"/>
                          <a:pt x="5" y="0"/>
                        </a:cubicBezTo>
                        <a:cubicBezTo>
                          <a:pt x="17" y="7"/>
                          <a:pt x="17" y="7"/>
                          <a:pt x="17" y="7"/>
                        </a:cubicBezTo>
                        <a:cubicBezTo>
                          <a:pt x="18" y="8"/>
                          <a:pt x="18" y="10"/>
                          <a:pt x="17" y="11"/>
                        </a:cubicBezTo>
                        <a:cubicBezTo>
                          <a:pt x="17" y="12"/>
                          <a:pt x="16" y="12"/>
                          <a:pt x="15" y="12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1" name="Freeform 60">
                    <a:extLst>
                      <a:ext uri="{FF2B5EF4-FFF2-40B4-BE49-F238E27FC236}">
                        <a16:creationId xmlns:a16="http://schemas.microsoft.com/office/drawing/2014/main" id="{346FC863-8A7F-4596-8837-2E7D7938406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440363" y="2767013"/>
                    <a:ext cx="131763" cy="33337"/>
                  </a:xfrm>
                  <a:custGeom>
                    <a:avLst/>
                    <a:gdLst>
                      <a:gd name="T0" fmla="*/ 16 w 19"/>
                      <a:gd name="T1" fmla="*/ 5 h 5"/>
                      <a:gd name="T2" fmla="*/ 2 w 19"/>
                      <a:gd name="T3" fmla="*/ 5 h 5"/>
                      <a:gd name="T4" fmla="*/ 0 w 19"/>
                      <a:gd name="T5" fmla="*/ 3 h 5"/>
                      <a:gd name="T6" fmla="*/ 2 w 19"/>
                      <a:gd name="T7" fmla="*/ 0 h 5"/>
                      <a:gd name="T8" fmla="*/ 16 w 19"/>
                      <a:gd name="T9" fmla="*/ 0 h 5"/>
                      <a:gd name="T10" fmla="*/ 19 w 19"/>
                      <a:gd name="T11" fmla="*/ 3 h 5"/>
                      <a:gd name="T12" fmla="*/ 16 w 19"/>
                      <a:gd name="T13" fmla="*/ 5 h 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9" h="5">
                        <a:moveTo>
                          <a:pt x="16" y="5"/>
                        </a:moveTo>
                        <a:cubicBezTo>
                          <a:pt x="2" y="5"/>
                          <a:pt x="2" y="5"/>
                          <a:pt x="2" y="5"/>
                        </a:cubicBezTo>
                        <a:cubicBezTo>
                          <a:pt x="1" y="5"/>
                          <a:pt x="0" y="4"/>
                          <a:pt x="0" y="3"/>
                        </a:cubicBezTo>
                        <a:cubicBezTo>
                          <a:pt x="0" y="1"/>
                          <a:pt x="1" y="0"/>
                          <a:pt x="2" y="0"/>
                        </a:cubicBezTo>
                        <a:cubicBezTo>
                          <a:pt x="16" y="0"/>
                          <a:pt x="16" y="0"/>
                          <a:pt x="16" y="0"/>
                        </a:cubicBezTo>
                        <a:cubicBezTo>
                          <a:pt x="18" y="0"/>
                          <a:pt x="19" y="1"/>
                          <a:pt x="19" y="3"/>
                        </a:cubicBezTo>
                        <a:cubicBezTo>
                          <a:pt x="19" y="4"/>
                          <a:pt x="18" y="5"/>
                          <a:pt x="16" y="5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2" name="Freeform 61">
                    <a:extLst>
                      <a:ext uri="{FF2B5EF4-FFF2-40B4-BE49-F238E27FC236}">
                        <a16:creationId xmlns:a16="http://schemas.microsoft.com/office/drawing/2014/main" id="{F488A42B-68E8-451F-B861-53F459424B2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516563" y="3022600"/>
                    <a:ext cx="125413" cy="82550"/>
                  </a:xfrm>
                  <a:custGeom>
                    <a:avLst/>
                    <a:gdLst>
                      <a:gd name="T0" fmla="*/ 3 w 18"/>
                      <a:gd name="T1" fmla="*/ 12 h 12"/>
                      <a:gd name="T2" fmla="*/ 1 w 18"/>
                      <a:gd name="T3" fmla="*/ 11 h 12"/>
                      <a:gd name="T4" fmla="*/ 2 w 18"/>
                      <a:gd name="T5" fmla="*/ 7 h 12"/>
                      <a:gd name="T6" fmla="*/ 14 w 18"/>
                      <a:gd name="T7" fmla="*/ 0 h 12"/>
                      <a:gd name="T8" fmla="*/ 17 w 18"/>
                      <a:gd name="T9" fmla="*/ 1 h 12"/>
                      <a:gd name="T10" fmla="*/ 16 w 18"/>
                      <a:gd name="T11" fmla="*/ 5 h 12"/>
                      <a:gd name="T12" fmla="*/ 4 w 18"/>
                      <a:gd name="T13" fmla="*/ 12 h 12"/>
                      <a:gd name="T14" fmla="*/ 3 w 18"/>
                      <a:gd name="T15" fmla="*/ 12 h 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18" h="12">
                        <a:moveTo>
                          <a:pt x="3" y="12"/>
                        </a:moveTo>
                        <a:cubicBezTo>
                          <a:pt x="2" y="12"/>
                          <a:pt x="1" y="12"/>
                          <a:pt x="1" y="11"/>
                        </a:cubicBezTo>
                        <a:cubicBezTo>
                          <a:pt x="0" y="10"/>
                          <a:pt x="1" y="8"/>
                          <a:pt x="2" y="7"/>
                        </a:cubicBezTo>
                        <a:cubicBezTo>
                          <a:pt x="14" y="0"/>
                          <a:pt x="14" y="0"/>
                          <a:pt x="14" y="0"/>
                        </a:cubicBezTo>
                        <a:cubicBezTo>
                          <a:pt x="15" y="0"/>
                          <a:pt x="17" y="0"/>
                          <a:pt x="17" y="1"/>
                        </a:cubicBezTo>
                        <a:cubicBezTo>
                          <a:pt x="18" y="3"/>
                          <a:pt x="18" y="4"/>
                          <a:pt x="16" y="5"/>
                        </a:cubicBezTo>
                        <a:cubicBezTo>
                          <a:pt x="4" y="12"/>
                          <a:pt x="4" y="12"/>
                          <a:pt x="4" y="12"/>
                        </a:cubicBezTo>
                        <a:cubicBezTo>
                          <a:pt x="4" y="12"/>
                          <a:pt x="4" y="12"/>
                          <a:pt x="3" y="12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3" name="Freeform 62">
                    <a:extLst>
                      <a:ext uri="{FF2B5EF4-FFF2-40B4-BE49-F238E27FC236}">
                        <a16:creationId xmlns:a16="http://schemas.microsoft.com/office/drawing/2014/main" id="{588FE557-9F9B-4B12-B27C-E2456754A42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494463" y="3022600"/>
                    <a:ext cx="119063" cy="82550"/>
                  </a:xfrm>
                  <a:custGeom>
                    <a:avLst/>
                    <a:gdLst>
                      <a:gd name="T0" fmla="*/ 14 w 17"/>
                      <a:gd name="T1" fmla="*/ 12 h 12"/>
                      <a:gd name="T2" fmla="*/ 13 w 17"/>
                      <a:gd name="T3" fmla="*/ 12 h 12"/>
                      <a:gd name="T4" fmla="*/ 1 w 17"/>
                      <a:gd name="T5" fmla="*/ 5 h 12"/>
                      <a:gd name="T6" fmla="*/ 0 w 17"/>
                      <a:gd name="T7" fmla="*/ 1 h 12"/>
                      <a:gd name="T8" fmla="*/ 4 w 17"/>
                      <a:gd name="T9" fmla="*/ 0 h 12"/>
                      <a:gd name="T10" fmla="*/ 16 w 17"/>
                      <a:gd name="T11" fmla="*/ 7 h 12"/>
                      <a:gd name="T12" fmla="*/ 17 w 17"/>
                      <a:gd name="T13" fmla="*/ 11 h 12"/>
                      <a:gd name="T14" fmla="*/ 14 w 17"/>
                      <a:gd name="T15" fmla="*/ 12 h 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17" h="12">
                        <a:moveTo>
                          <a:pt x="14" y="12"/>
                        </a:moveTo>
                        <a:cubicBezTo>
                          <a:pt x="14" y="12"/>
                          <a:pt x="14" y="12"/>
                          <a:pt x="13" y="12"/>
                        </a:cubicBezTo>
                        <a:cubicBezTo>
                          <a:pt x="1" y="5"/>
                          <a:pt x="1" y="5"/>
                          <a:pt x="1" y="5"/>
                        </a:cubicBezTo>
                        <a:cubicBezTo>
                          <a:pt x="0" y="4"/>
                          <a:pt x="0" y="3"/>
                          <a:pt x="0" y="1"/>
                        </a:cubicBezTo>
                        <a:cubicBezTo>
                          <a:pt x="1" y="0"/>
                          <a:pt x="3" y="0"/>
                          <a:pt x="4" y="0"/>
                        </a:cubicBezTo>
                        <a:cubicBezTo>
                          <a:pt x="16" y="7"/>
                          <a:pt x="16" y="7"/>
                          <a:pt x="16" y="7"/>
                        </a:cubicBezTo>
                        <a:cubicBezTo>
                          <a:pt x="17" y="8"/>
                          <a:pt x="17" y="10"/>
                          <a:pt x="17" y="11"/>
                        </a:cubicBezTo>
                        <a:cubicBezTo>
                          <a:pt x="16" y="12"/>
                          <a:pt x="15" y="12"/>
                          <a:pt x="14" y="12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4" name="Freeform 63">
                    <a:extLst>
                      <a:ext uri="{FF2B5EF4-FFF2-40B4-BE49-F238E27FC236}">
                        <a16:creationId xmlns:a16="http://schemas.microsoft.com/office/drawing/2014/main" id="{E79D7257-C436-42CF-B908-B274CE20F8D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564313" y="2767013"/>
                    <a:ext cx="131763" cy="33337"/>
                  </a:xfrm>
                  <a:custGeom>
                    <a:avLst/>
                    <a:gdLst>
                      <a:gd name="T0" fmla="*/ 16 w 19"/>
                      <a:gd name="T1" fmla="*/ 5 h 5"/>
                      <a:gd name="T2" fmla="*/ 16 w 19"/>
                      <a:gd name="T3" fmla="*/ 5 h 5"/>
                      <a:gd name="T4" fmla="*/ 2 w 19"/>
                      <a:gd name="T5" fmla="*/ 5 h 5"/>
                      <a:gd name="T6" fmla="*/ 0 w 19"/>
                      <a:gd name="T7" fmla="*/ 3 h 5"/>
                      <a:gd name="T8" fmla="*/ 2 w 19"/>
                      <a:gd name="T9" fmla="*/ 0 h 5"/>
                      <a:gd name="T10" fmla="*/ 16 w 19"/>
                      <a:gd name="T11" fmla="*/ 0 h 5"/>
                      <a:gd name="T12" fmla="*/ 19 w 19"/>
                      <a:gd name="T13" fmla="*/ 3 h 5"/>
                      <a:gd name="T14" fmla="*/ 16 w 19"/>
                      <a:gd name="T15" fmla="*/ 5 h 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19" h="5">
                        <a:moveTo>
                          <a:pt x="16" y="5"/>
                        </a:moveTo>
                        <a:cubicBezTo>
                          <a:pt x="16" y="5"/>
                          <a:pt x="16" y="5"/>
                          <a:pt x="16" y="5"/>
                        </a:cubicBezTo>
                        <a:cubicBezTo>
                          <a:pt x="2" y="5"/>
                          <a:pt x="2" y="5"/>
                          <a:pt x="2" y="5"/>
                        </a:cubicBezTo>
                        <a:cubicBezTo>
                          <a:pt x="1" y="5"/>
                          <a:pt x="0" y="4"/>
                          <a:pt x="0" y="3"/>
                        </a:cubicBezTo>
                        <a:cubicBezTo>
                          <a:pt x="0" y="1"/>
                          <a:pt x="1" y="0"/>
                          <a:pt x="2" y="0"/>
                        </a:cubicBezTo>
                        <a:cubicBezTo>
                          <a:pt x="16" y="0"/>
                          <a:pt x="16" y="0"/>
                          <a:pt x="16" y="0"/>
                        </a:cubicBezTo>
                        <a:cubicBezTo>
                          <a:pt x="18" y="0"/>
                          <a:pt x="19" y="1"/>
                          <a:pt x="19" y="3"/>
                        </a:cubicBezTo>
                        <a:cubicBezTo>
                          <a:pt x="19" y="4"/>
                          <a:pt x="18" y="5"/>
                          <a:pt x="16" y="5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5" name="Freeform 64">
                    <a:extLst>
                      <a:ext uri="{FF2B5EF4-FFF2-40B4-BE49-F238E27FC236}">
                        <a16:creationId xmlns:a16="http://schemas.microsoft.com/office/drawing/2014/main" id="{5F93AA6D-5996-407D-B2B5-A25AD59CA37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494463" y="2462213"/>
                    <a:ext cx="119063" cy="82550"/>
                  </a:xfrm>
                  <a:custGeom>
                    <a:avLst/>
                    <a:gdLst>
                      <a:gd name="T0" fmla="*/ 2 w 17"/>
                      <a:gd name="T1" fmla="*/ 12 h 12"/>
                      <a:gd name="T2" fmla="*/ 0 w 17"/>
                      <a:gd name="T3" fmla="*/ 11 h 12"/>
                      <a:gd name="T4" fmla="*/ 1 w 17"/>
                      <a:gd name="T5" fmla="*/ 7 h 12"/>
                      <a:gd name="T6" fmla="*/ 13 w 17"/>
                      <a:gd name="T7" fmla="*/ 0 h 12"/>
                      <a:gd name="T8" fmla="*/ 17 w 17"/>
                      <a:gd name="T9" fmla="*/ 1 h 12"/>
                      <a:gd name="T10" fmla="*/ 16 w 17"/>
                      <a:gd name="T11" fmla="*/ 5 h 12"/>
                      <a:gd name="T12" fmla="*/ 4 w 17"/>
                      <a:gd name="T13" fmla="*/ 12 h 12"/>
                      <a:gd name="T14" fmla="*/ 2 w 17"/>
                      <a:gd name="T15" fmla="*/ 12 h 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17" h="12">
                        <a:moveTo>
                          <a:pt x="2" y="12"/>
                        </a:moveTo>
                        <a:cubicBezTo>
                          <a:pt x="2" y="12"/>
                          <a:pt x="1" y="12"/>
                          <a:pt x="0" y="11"/>
                        </a:cubicBezTo>
                        <a:cubicBezTo>
                          <a:pt x="0" y="10"/>
                          <a:pt x="0" y="8"/>
                          <a:pt x="1" y="7"/>
                        </a:cubicBezTo>
                        <a:cubicBezTo>
                          <a:pt x="13" y="0"/>
                          <a:pt x="13" y="0"/>
                          <a:pt x="13" y="0"/>
                        </a:cubicBezTo>
                        <a:cubicBezTo>
                          <a:pt x="14" y="0"/>
                          <a:pt x="16" y="0"/>
                          <a:pt x="17" y="1"/>
                        </a:cubicBezTo>
                        <a:cubicBezTo>
                          <a:pt x="17" y="3"/>
                          <a:pt x="17" y="4"/>
                          <a:pt x="16" y="5"/>
                        </a:cubicBezTo>
                        <a:cubicBezTo>
                          <a:pt x="4" y="12"/>
                          <a:pt x="4" y="12"/>
                          <a:pt x="4" y="12"/>
                        </a:cubicBezTo>
                        <a:cubicBezTo>
                          <a:pt x="3" y="12"/>
                          <a:pt x="3" y="12"/>
                          <a:pt x="2" y="12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6" name="Freeform 65">
                    <a:extLst>
                      <a:ext uri="{FF2B5EF4-FFF2-40B4-BE49-F238E27FC236}">
                        <a16:creationId xmlns:a16="http://schemas.microsoft.com/office/drawing/2014/main" id="{D9BADD1A-038E-43BF-8C81-6FA74C2F0AB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300788" y="2241550"/>
                    <a:ext cx="90488" cy="117475"/>
                  </a:xfrm>
                  <a:custGeom>
                    <a:avLst/>
                    <a:gdLst>
                      <a:gd name="T0" fmla="*/ 3 w 13"/>
                      <a:gd name="T1" fmla="*/ 17 h 17"/>
                      <a:gd name="T2" fmla="*/ 2 w 13"/>
                      <a:gd name="T3" fmla="*/ 17 h 17"/>
                      <a:gd name="T4" fmla="*/ 1 w 13"/>
                      <a:gd name="T5" fmla="*/ 13 h 17"/>
                      <a:gd name="T6" fmla="*/ 8 w 13"/>
                      <a:gd name="T7" fmla="*/ 1 h 17"/>
                      <a:gd name="T8" fmla="*/ 12 w 13"/>
                      <a:gd name="T9" fmla="*/ 0 h 17"/>
                      <a:gd name="T10" fmla="*/ 13 w 13"/>
                      <a:gd name="T11" fmla="*/ 4 h 17"/>
                      <a:gd name="T12" fmla="*/ 6 w 13"/>
                      <a:gd name="T13" fmla="*/ 16 h 17"/>
                      <a:gd name="T14" fmla="*/ 3 w 13"/>
                      <a:gd name="T15" fmla="*/ 17 h 1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13" h="17">
                        <a:moveTo>
                          <a:pt x="3" y="17"/>
                        </a:moveTo>
                        <a:cubicBezTo>
                          <a:pt x="3" y="17"/>
                          <a:pt x="3" y="17"/>
                          <a:pt x="2" y="17"/>
                        </a:cubicBezTo>
                        <a:cubicBezTo>
                          <a:pt x="1" y="16"/>
                          <a:pt x="0" y="14"/>
                          <a:pt x="1" y="13"/>
                        </a:cubicBezTo>
                        <a:cubicBezTo>
                          <a:pt x="8" y="1"/>
                          <a:pt x="8" y="1"/>
                          <a:pt x="8" y="1"/>
                        </a:cubicBezTo>
                        <a:cubicBezTo>
                          <a:pt x="9" y="0"/>
                          <a:pt x="10" y="0"/>
                          <a:pt x="12" y="0"/>
                        </a:cubicBezTo>
                        <a:cubicBezTo>
                          <a:pt x="13" y="1"/>
                          <a:pt x="13" y="3"/>
                          <a:pt x="13" y="4"/>
                        </a:cubicBezTo>
                        <a:cubicBezTo>
                          <a:pt x="6" y="16"/>
                          <a:pt x="6" y="16"/>
                          <a:pt x="6" y="16"/>
                        </a:cubicBezTo>
                        <a:cubicBezTo>
                          <a:pt x="5" y="17"/>
                          <a:pt x="4" y="17"/>
                          <a:pt x="3" y="17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sp>
              <p:nvSpPr>
                <p:cNvPr id="57" name="Freeform 66">
                  <a:extLst>
                    <a:ext uri="{FF2B5EF4-FFF2-40B4-BE49-F238E27FC236}">
                      <a16:creationId xmlns:a16="http://schemas.microsoft.com/office/drawing/2014/main" id="{20263CB7-C5B8-49DC-8022-1E9178070FF0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5724525" y="2468563"/>
                  <a:ext cx="374650" cy="339725"/>
                </a:xfrm>
                <a:custGeom>
                  <a:avLst/>
                  <a:gdLst>
                    <a:gd name="T0" fmla="*/ 37 w 54"/>
                    <a:gd name="T1" fmla="*/ 34 h 49"/>
                    <a:gd name="T2" fmla="*/ 31 w 54"/>
                    <a:gd name="T3" fmla="*/ 37 h 49"/>
                    <a:gd name="T4" fmla="*/ 26 w 54"/>
                    <a:gd name="T5" fmla="*/ 41 h 49"/>
                    <a:gd name="T6" fmla="*/ 28 w 54"/>
                    <a:gd name="T7" fmla="*/ 48 h 49"/>
                    <a:gd name="T8" fmla="*/ 43 w 54"/>
                    <a:gd name="T9" fmla="*/ 40 h 49"/>
                    <a:gd name="T10" fmla="*/ 44 w 54"/>
                    <a:gd name="T11" fmla="*/ 39 h 49"/>
                    <a:gd name="T12" fmla="*/ 42 w 54"/>
                    <a:gd name="T13" fmla="*/ 37 h 49"/>
                    <a:gd name="T14" fmla="*/ 37 w 54"/>
                    <a:gd name="T15" fmla="*/ 34 h 49"/>
                    <a:gd name="T16" fmla="*/ 33 w 54"/>
                    <a:gd name="T17" fmla="*/ 0 h 49"/>
                    <a:gd name="T18" fmla="*/ 12 w 54"/>
                    <a:gd name="T19" fmla="*/ 9 h 49"/>
                    <a:gd name="T20" fmla="*/ 8 w 54"/>
                    <a:gd name="T21" fmla="*/ 44 h 49"/>
                    <a:gd name="T22" fmla="*/ 22 w 54"/>
                    <a:gd name="T23" fmla="*/ 49 h 49"/>
                    <a:gd name="T24" fmla="*/ 24 w 54"/>
                    <a:gd name="T25" fmla="*/ 49 h 49"/>
                    <a:gd name="T26" fmla="*/ 20 w 54"/>
                    <a:gd name="T27" fmla="*/ 37 h 49"/>
                    <a:gd name="T28" fmla="*/ 21 w 54"/>
                    <a:gd name="T29" fmla="*/ 34 h 49"/>
                    <a:gd name="T30" fmla="*/ 21 w 54"/>
                    <a:gd name="T31" fmla="*/ 34 h 49"/>
                    <a:gd name="T32" fmla="*/ 23 w 54"/>
                    <a:gd name="T33" fmla="*/ 36 h 49"/>
                    <a:gd name="T34" fmla="*/ 25 w 54"/>
                    <a:gd name="T35" fmla="*/ 39 h 49"/>
                    <a:gd name="T36" fmla="*/ 29 w 54"/>
                    <a:gd name="T37" fmla="*/ 36 h 49"/>
                    <a:gd name="T38" fmla="*/ 37 w 54"/>
                    <a:gd name="T39" fmla="*/ 32 h 49"/>
                    <a:gd name="T40" fmla="*/ 44 w 54"/>
                    <a:gd name="T41" fmla="*/ 36 h 49"/>
                    <a:gd name="T42" fmla="*/ 45 w 54"/>
                    <a:gd name="T43" fmla="*/ 37 h 49"/>
                    <a:gd name="T44" fmla="*/ 46 w 54"/>
                    <a:gd name="T45" fmla="*/ 5 h 49"/>
                    <a:gd name="T46" fmla="*/ 33 w 54"/>
                    <a:gd name="T47" fmla="*/ 0 h 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54" h="49">
                      <a:moveTo>
                        <a:pt x="37" y="34"/>
                      </a:moveTo>
                      <a:cubicBezTo>
                        <a:pt x="34" y="34"/>
                        <a:pt x="32" y="35"/>
                        <a:pt x="31" y="37"/>
                      </a:cubicBezTo>
                      <a:cubicBezTo>
                        <a:pt x="30" y="39"/>
                        <a:pt x="28" y="40"/>
                        <a:pt x="26" y="41"/>
                      </a:cubicBezTo>
                      <a:cubicBezTo>
                        <a:pt x="27" y="43"/>
                        <a:pt x="27" y="46"/>
                        <a:pt x="28" y="48"/>
                      </a:cubicBezTo>
                      <a:cubicBezTo>
                        <a:pt x="33" y="47"/>
                        <a:pt x="38" y="44"/>
                        <a:pt x="43" y="40"/>
                      </a:cubicBezTo>
                      <a:cubicBezTo>
                        <a:pt x="43" y="39"/>
                        <a:pt x="43" y="39"/>
                        <a:pt x="44" y="39"/>
                      </a:cubicBezTo>
                      <a:cubicBezTo>
                        <a:pt x="43" y="38"/>
                        <a:pt x="43" y="38"/>
                        <a:pt x="42" y="37"/>
                      </a:cubicBezTo>
                      <a:cubicBezTo>
                        <a:pt x="41" y="35"/>
                        <a:pt x="39" y="34"/>
                        <a:pt x="37" y="34"/>
                      </a:cubicBezTo>
                      <a:moveTo>
                        <a:pt x="33" y="0"/>
                      </a:moveTo>
                      <a:cubicBezTo>
                        <a:pt x="26" y="0"/>
                        <a:pt x="18" y="3"/>
                        <a:pt x="12" y="9"/>
                      </a:cubicBezTo>
                      <a:cubicBezTo>
                        <a:pt x="2" y="20"/>
                        <a:pt x="0" y="35"/>
                        <a:pt x="8" y="44"/>
                      </a:cubicBezTo>
                      <a:cubicBezTo>
                        <a:pt x="12" y="47"/>
                        <a:pt x="17" y="49"/>
                        <a:pt x="22" y="49"/>
                      </a:cubicBezTo>
                      <a:cubicBezTo>
                        <a:pt x="23" y="49"/>
                        <a:pt x="23" y="49"/>
                        <a:pt x="24" y="49"/>
                      </a:cubicBezTo>
                      <a:cubicBezTo>
                        <a:pt x="23" y="45"/>
                        <a:pt x="21" y="41"/>
                        <a:pt x="20" y="37"/>
                      </a:cubicBezTo>
                      <a:cubicBezTo>
                        <a:pt x="19" y="36"/>
                        <a:pt x="20" y="35"/>
                        <a:pt x="21" y="34"/>
                      </a:cubicBezTo>
                      <a:cubicBezTo>
                        <a:pt x="21" y="34"/>
                        <a:pt x="21" y="34"/>
                        <a:pt x="21" y="34"/>
                      </a:cubicBezTo>
                      <a:cubicBezTo>
                        <a:pt x="22" y="34"/>
                        <a:pt x="23" y="35"/>
                        <a:pt x="23" y="36"/>
                      </a:cubicBezTo>
                      <a:cubicBezTo>
                        <a:pt x="24" y="37"/>
                        <a:pt x="24" y="38"/>
                        <a:pt x="25" y="39"/>
                      </a:cubicBezTo>
                      <a:cubicBezTo>
                        <a:pt x="27" y="38"/>
                        <a:pt x="28" y="37"/>
                        <a:pt x="29" y="36"/>
                      </a:cubicBezTo>
                      <a:cubicBezTo>
                        <a:pt x="31" y="34"/>
                        <a:pt x="33" y="32"/>
                        <a:pt x="37" y="32"/>
                      </a:cubicBezTo>
                      <a:cubicBezTo>
                        <a:pt x="40" y="32"/>
                        <a:pt x="42" y="34"/>
                        <a:pt x="44" y="36"/>
                      </a:cubicBezTo>
                      <a:cubicBezTo>
                        <a:pt x="44" y="36"/>
                        <a:pt x="45" y="37"/>
                        <a:pt x="45" y="37"/>
                      </a:cubicBezTo>
                      <a:cubicBezTo>
                        <a:pt x="53" y="27"/>
                        <a:pt x="54" y="13"/>
                        <a:pt x="46" y="5"/>
                      </a:cubicBezTo>
                      <a:cubicBezTo>
                        <a:pt x="43" y="2"/>
                        <a:pt x="38" y="0"/>
                        <a:pt x="33" y="0"/>
                      </a:cubicBezTo>
                    </a:path>
                  </a:pathLst>
                </a:cu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8" name="Freeform 67">
                  <a:extLst>
                    <a:ext uri="{FF2B5EF4-FFF2-40B4-BE49-F238E27FC236}">
                      <a16:creationId xmlns:a16="http://schemas.microsoft.com/office/drawing/2014/main" id="{B30ABC9B-CCA1-4B82-A0E7-FD77F754BC3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856288" y="2705100"/>
                  <a:ext cx="63500" cy="103187"/>
                </a:xfrm>
                <a:custGeom>
                  <a:avLst/>
                  <a:gdLst>
                    <a:gd name="T0" fmla="*/ 2 w 9"/>
                    <a:gd name="T1" fmla="*/ 0 h 15"/>
                    <a:gd name="T2" fmla="*/ 2 w 9"/>
                    <a:gd name="T3" fmla="*/ 0 h 15"/>
                    <a:gd name="T4" fmla="*/ 1 w 9"/>
                    <a:gd name="T5" fmla="*/ 3 h 15"/>
                    <a:gd name="T6" fmla="*/ 5 w 9"/>
                    <a:gd name="T7" fmla="*/ 15 h 15"/>
                    <a:gd name="T8" fmla="*/ 9 w 9"/>
                    <a:gd name="T9" fmla="*/ 14 h 15"/>
                    <a:gd name="T10" fmla="*/ 7 w 9"/>
                    <a:gd name="T11" fmla="*/ 7 h 15"/>
                    <a:gd name="T12" fmla="*/ 5 w 9"/>
                    <a:gd name="T13" fmla="*/ 7 h 15"/>
                    <a:gd name="T14" fmla="*/ 4 w 9"/>
                    <a:gd name="T15" fmla="*/ 6 h 15"/>
                    <a:gd name="T16" fmla="*/ 5 w 9"/>
                    <a:gd name="T17" fmla="*/ 5 h 15"/>
                    <a:gd name="T18" fmla="*/ 6 w 9"/>
                    <a:gd name="T19" fmla="*/ 5 h 15"/>
                    <a:gd name="T20" fmla="*/ 4 w 9"/>
                    <a:gd name="T21" fmla="*/ 2 h 15"/>
                    <a:gd name="T22" fmla="*/ 2 w 9"/>
                    <a:gd name="T23" fmla="*/ 0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9" h="15">
                      <a:moveTo>
                        <a:pt x="2" y="0"/>
                      </a:moveTo>
                      <a:cubicBezTo>
                        <a:pt x="2" y="0"/>
                        <a:pt x="2" y="0"/>
                        <a:pt x="2" y="0"/>
                      </a:cubicBezTo>
                      <a:cubicBezTo>
                        <a:pt x="1" y="1"/>
                        <a:pt x="0" y="2"/>
                        <a:pt x="1" y="3"/>
                      </a:cubicBezTo>
                      <a:cubicBezTo>
                        <a:pt x="2" y="7"/>
                        <a:pt x="4" y="11"/>
                        <a:pt x="5" y="15"/>
                      </a:cubicBezTo>
                      <a:cubicBezTo>
                        <a:pt x="7" y="15"/>
                        <a:pt x="8" y="14"/>
                        <a:pt x="9" y="14"/>
                      </a:cubicBezTo>
                      <a:cubicBezTo>
                        <a:pt x="8" y="12"/>
                        <a:pt x="8" y="9"/>
                        <a:pt x="7" y="7"/>
                      </a:cubicBezTo>
                      <a:cubicBezTo>
                        <a:pt x="6" y="7"/>
                        <a:pt x="5" y="7"/>
                        <a:pt x="5" y="7"/>
                      </a:cubicBezTo>
                      <a:cubicBezTo>
                        <a:pt x="4" y="7"/>
                        <a:pt x="4" y="6"/>
                        <a:pt x="4" y="6"/>
                      </a:cubicBezTo>
                      <a:cubicBezTo>
                        <a:pt x="4" y="5"/>
                        <a:pt x="4" y="5"/>
                        <a:pt x="5" y="5"/>
                      </a:cubicBezTo>
                      <a:cubicBezTo>
                        <a:pt x="5" y="5"/>
                        <a:pt x="5" y="5"/>
                        <a:pt x="6" y="5"/>
                      </a:cubicBezTo>
                      <a:cubicBezTo>
                        <a:pt x="5" y="4"/>
                        <a:pt x="5" y="3"/>
                        <a:pt x="4" y="2"/>
                      </a:cubicBezTo>
                      <a:cubicBezTo>
                        <a:pt x="4" y="1"/>
                        <a:pt x="3" y="0"/>
                        <a:pt x="2" y="0"/>
                      </a:cubicBezTo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9" name="Freeform 68">
                  <a:extLst>
                    <a:ext uri="{FF2B5EF4-FFF2-40B4-BE49-F238E27FC236}">
                      <a16:creationId xmlns:a16="http://schemas.microsoft.com/office/drawing/2014/main" id="{6D5F5899-C8CA-4040-8E7C-848838956F0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884863" y="2690813"/>
                  <a:ext cx="152400" cy="61912"/>
                </a:xfrm>
                <a:custGeom>
                  <a:avLst/>
                  <a:gdLst>
                    <a:gd name="T0" fmla="*/ 14 w 22"/>
                    <a:gd name="T1" fmla="*/ 0 h 9"/>
                    <a:gd name="T2" fmla="*/ 6 w 22"/>
                    <a:gd name="T3" fmla="*/ 4 h 9"/>
                    <a:gd name="T4" fmla="*/ 2 w 22"/>
                    <a:gd name="T5" fmla="*/ 7 h 9"/>
                    <a:gd name="T6" fmla="*/ 1 w 22"/>
                    <a:gd name="T7" fmla="*/ 7 h 9"/>
                    <a:gd name="T8" fmla="*/ 0 w 22"/>
                    <a:gd name="T9" fmla="*/ 8 h 9"/>
                    <a:gd name="T10" fmla="*/ 1 w 22"/>
                    <a:gd name="T11" fmla="*/ 9 h 9"/>
                    <a:gd name="T12" fmla="*/ 3 w 22"/>
                    <a:gd name="T13" fmla="*/ 9 h 9"/>
                    <a:gd name="T14" fmla="*/ 8 w 22"/>
                    <a:gd name="T15" fmla="*/ 5 h 9"/>
                    <a:gd name="T16" fmla="*/ 14 w 22"/>
                    <a:gd name="T17" fmla="*/ 2 h 9"/>
                    <a:gd name="T18" fmla="*/ 19 w 22"/>
                    <a:gd name="T19" fmla="*/ 5 h 9"/>
                    <a:gd name="T20" fmla="*/ 21 w 22"/>
                    <a:gd name="T21" fmla="*/ 7 h 9"/>
                    <a:gd name="T22" fmla="*/ 22 w 22"/>
                    <a:gd name="T23" fmla="*/ 5 h 9"/>
                    <a:gd name="T24" fmla="*/ 21 w 22"/>
                    <a:gd name="T25" fmla="*/ 4 h 9"/>
                    <a:gd name="T26" fmla="*/ 14 w 22"/>
                    <a:gd name="T2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22" h="9">
                      <a:moveTo>
                        <a:pt x="14" y="0"/>
                      </a:moveTo>
                      <a:cubicBezTo>
                        <a:pt x="10" y="0"/>
                        <a:pt x="8" y="2"/>
                        <a:pt x="6" y="4"/>
                      </a:cubicBezTo>
                      <a:cubicBezTo>
                        <a:pt x="5" y="5"/>
                        <a:pt x="4" y="6"/>
                        <a:pt x="2" y="7"/>
                      </a:cubicBezTo>
                      <a:cubicBezTo>
                        <a:pt x="1" y="7"/>
                        <a:pt x="1" y="7"/>
                        <a:pt x="1" y="7"/>
                      </a:cubicBezTo>
                      <a:cubicBezTo>
                        <a:pt x="0" y="7"/>
                        <a:pt x="0" y="7"/>
                        <a:pt x="0" y="8"/>
                      </a:cubicBezTo>
                      <a:cubicBezTo>
                        <a:pt x="0" y="8"/>
                        <a:pt x="0" y="9"/>
                        <a:pt x="1" y="9"/>
                      </a:cubicBezTo>
                      <a:cubicBezTo>
                        <a:pt x="1" y="9"/>
                        <a:pt x="2" y="9"/>
                        <a:pt x="3" y="9"/>
                      </a:cubicBezTo>
                      <a:cubicBezTo>
                        <a:pt x="5" y="8"/>
                        <a:pt x="7" y="7"/>
                        <a:pt x="8" y="5"/>
                      </a:cubicBezTo>
                      <a:cubicBezTo>
                        <a:pt x="9" y="3"/>
                        <a:pt x="11" y="2"/>
                        <a:pt x="14" y="2"/>
                      </a:cubicBezTo>
                      <a:cubicBezTo>
                        <a:pt x="16" y="2"/>
                        <a:pt x="18" y="3"/>
                        <a:pt x="19" y="5"/>
                      </a:cubicBezTo>
                      <a:cubicBezTo>
                        <a:pt x="20" y="6"/>
                        <a:pt x="20" y="6"/>
                        <a:pt x="21" y="7"/>
                      </a:cubicBezTo>
                      <a:cubicBezTo>
                        <a:pt x="21" y="6"/>
                        <a:pt x="22" y="6"/>
                        <a:pt x="22" y="5"/>
                      </a:cubicBezTo>
                      <a:cubicBezTo>
                        <a:pt x="22" y="5"/>
                        <a:pt x="21" y="4"/>
                        <a:pt x="21" y="4"/>
                      </a:cubicBezTo>
                      <a:cubicBezTo>
                        <a:pt x="19" y="2"/>
                        <a:pt x="17" y="0"/>
                        <a:pt x="14" y="0"/>
                      </a:cubicBezTo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0" name="Freeform 69">
                  <a:extLst>
                    <a:ext uri="{FF2B5EF4-FFF2-40B4-BE49-F238E27FC236}">
                      <a16:creationId xmlns:a16="http://schemas.microsoft.com/office/drawing/2014/main" id="{7EC95DAE-B073-4347-B2D5-63F69E3D49A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16625" y="2759075"/>
                  <a:ext cx="146050" cy="125412"/>
                </a:xfrm>
                <a:custGeom>
                  <a:avLst/>
                  <a:gdLst>
                    <a:gd name="T0" fmla="*/ 12 w 21"/>
                    <a:gd name="T1" fmla="*/ 0 h 18"/>
                    <a:gd name="T2" fmla="*/ 5 w 21"/>
                    <a:gd name="T3" fmla="*/ 3 h 18"/>
                    <a:gd name="T4" fmla="*/ 3 w 21"/>
                    <a:gd name="T5" fmla="*/ 16 h 18"/>
                    <a:gd name="T6" fmla="*/ 8 w 21"/>
                    <a:gd name="T7" fmla="*/ 18 h 18"/>
                    <a:gd name="T8" fmla="*/ 16 w 21"/>
                    <a:gd name="T9" fmla="*/ 14 h 18"/>
                    <a:gd name="T10" fmla="*/ 17 w 21"/>
                    <a:gd name="T11" fmla="*/ 2 h 18"/>
                    <a:gd name="T12" fmla="*/ 12 w 21"/>
                    <a:gd name="T13" fmla="*/ 0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1" h="18">
                      <a:moveTo>
                        <a:pt x="12" y="0"/>
                      </a:moveTo>
                      <a:cubicBezTo>
                        <a:pt x="10" y="0"/>
                        <a:pt x="7" y="1"/>
                        <a:pt x="5" y="3"/>
                      </a:cubicBezTo>
                      <a:cubicBezTo>
                        <a:pt x="1" y="7"/>
                        <a:pt x="0" y="13"/>
                        <a:pt x="3" y="16"/>
                      </a:cubicBezTo>
                      <a:cubicBezTo>
                        <a:pt x="4" y="17"/>
                        <a:pt x="6" y="18"/>
                        <a:pt x="8" y="18"/>
                      </a:cubicBezTo>
                      <a:cubicBezTo>
                        <a:pt x="11" y="18"/>
                        <a:pt x="14" y="17"/>
                        <a:pt x="16" y="14"/>
                      </a:cubicBezTo>
                      <a:cubicBezTo>
                        <a:pt x="20" y="10"/>
                        <a:pt x="21" y="5"/>
                        <a:pt x="17" y="2"/>
                      </a:cubicBezTo>
                      <a:cubicBezTo>
                        <a:pt x="16" y="0"/>
                        <a:pt x="14" y="0"/>
                        <a:pt x="12" y="0"/>
                      </a:cubicBezTo>
                    </a:path>
                  </a:pathLst>
                </a:cu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1" name="Freeform 70">
                  <a:extLst>
                    <a:ext uri="{FF2B5EF4-FFF2-40B4-BE49-F238E27FC236}">
                      <a16:creationId xmlns:a16="http://schemas.microsoft.com/office/drawing/2014/main" id="{52DE8891-6A0F-4C7A-8062-6A13F4F4011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891213" y="3228975"/>
                  <a:ext cx="354013" cy="14287"/>
                </a:xfrm>
                <a:custGeom>
                  <a:avLst/>
                  <a:gdLst>
                    <a:gd name="T0" fmla="*/ 51 w 51"/>
                    <a:gd name="T1" fmla="*/ 0 h 2"/>
                    <a:gd name="T2" fmla="*/ 37 w 51"/>
                    <a:gd name="T3" fmla="*/ 0 h 2"/>
                    <a:gd name="T4" fmla="*/ 33 w 51"/>
                    <a:gd name="T5" fmla="*/ 0 h 2"/>
                    <a:gd name="T6" fmla="*/ 18 w 51"/>
                    <a:gd name="T7" fmla="*/ 0 h 2"/>
                    <a:gd name="T8" fmla="*/ 14 w 51"/>
                    <a:gd name="T9" fmla="*/ 0 h 2"/>
                    <a:gd name="T10" fmla="*/ 0 w 51"/>
                    <a:gd name="T11" fmla="*/ 0 h 2"/>
                    <a:gd name="T12" fmla="*/ 2 w 51"/>
                    <a:gd name="T13" fmla="*/ 2 h 2"/>
                    <a:gd name="T14" fmla="*/ 48 w 51"/>
                    <a:gd name="T15" fmla="*/ 2 h 2"/>
                    <a:gd name="T16" fmla="*/ 51 w 51"/>
                    <a:gd name="T1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1" h="2">
                      <a:moveTo>
                        <a:pt x="51" y="0"/>
                      </a:moveTo>
                      <a:cubicBezTo>
                        <a:pt x="37" y="0"/>
                        <a:pt x="37" y="0"/>
                        <a:pt x="37" y="0"/>
                      </a:cubicBezTo>
                      <a:cubicBezTo>
                        <a:pt x="33" y="0"/>
                        <a:pt x="33" y="0"/>
                        <a:pt x="33" y="0"/>
                      </a:cubicBezTo>
                      <a:cubicBezTo>
                        <a:pt x="18" y="0"/>
                        <a:pt x="18" y="0"/>
                        <a:pt x="18" y="0"/>
                      </a:cubicBezTo>
                      <a:cubicBezTo>
                        <a:pt x="14" y="0"/>
                        <a:pt x="14" y="0"/>
                        <a:pt x="14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1" y="2"/>
                        <a:pt x="2" y="2"/>
                      </a:cubicBezTo>
                      <a:cubicBezTo>
                        <a:pt x="48" y="2"/>
                        <a:pt x="48" y="2"/>
                        <a:pt x="48" y="2"/>
                      </a:cubicBezTo>
                      <a:cubicBezTo>
                        <a:pt x="50" y="2"/>
                        <a:pt x="51" y="1"/>
                        <a:pt x="51" y="0"/>
                      </a:cubicBezTo>
                    </a:path>
                  </a:pathLst>
                </a:custGeom>
                <a:solidFill>
                  <a:schemeClr val="accent2">
                    <a:lumMod val="5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2" name="Freeform 71">
                  <a:extLst>
                    <a:ext uri="{FF2B5EF4-FFF2-40B4-BE49-F238E27FC236}">
                      <a16:creationId xmlns:a16="http://schemas.microsoft.com/office/drawing/2014/main" id="{4FEBE322-F85C-4038-BDF4-88FC8AF3036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134100" y="349885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</a:path>
                  </a:pathLst>
                </a:custGeom>
                <a:solidFill>
                  <a:srgbClr val="1A344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3" name="Freeform 72">
                  <a:extLst>
                    <a:ext uri="{FF2B5EF4-FFF2-40B4-BE49-F238E27FC236}">
                      <a16:creationId xmlns:a16="http://schemas.microsoft.com/office/drawing/2014/main" id="{0893CBEA-A785-4B9F-9A4E-729B31F0203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02338" y="349885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</a:path>
                  </a:pathLst>
                </a:custGeom>
                <a:solidFill>
                  <a:srgbClr val="B6B3B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4" name="Freeform 73">
                  <a:extLst>
                    <a:ext uri="{FF2B5EF4-FFF2-40B4-BE49-F238E27FC236}">
                      <a16:creationId xmlns:a16="http://schemas.microsoft.com/office/drawing/2014/main" id="{5CAD90BE-CBC3-4F55-AE36-F8F2DCBF305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134100" y="349885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</a:path>
                  </a:pathLst>
                </a:custGeom>
                <a:solidFill>
                  <a:srgbClr val="1A344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5" name="Freeform 74">
                  <a:extLst>
                    <a:ext uri="{FF2B5EF4-FFF2-40B4-BE49-F238E27FC236}">
                      <a16:creationId xmlns:a16="http://schemas.microsoft.com/office/drawing/2014/main" id="{BCC1783E-176A-4F78-A56F-BD941CCFACE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02338" y="349885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</a:path>
                  </a:pathLst>
                </a:custGeom>
                <a:solidFill>
                  <a:srgbClr val="B6B3B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6" name="Freeform 75">
                  <a:extLst>
                    <a:ext uri="{FF2B5EF4-FFF2-40B4-BE49-F238E27FC236}">
                      <a16:creationId xmlns:a16="http://schemas.microsoft.com/office/drawing/2014/main" id="{331E7BE6-0641-4187-B8AA-5E6B12B28BD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02338" y="3498850"/>
                  <a:ext cx="131763" cy="14287"/>
                </a:xfrm>
                <a:custGeom>
                  <a:avLst/>
                  <a:gdLst>
                    <a:gd name="T0" fmla="*/ 19 w 19"/>
                    <a:gd name="T1" fmla="*/ 0 h 2"/>
                    <a:gd name="T2" fmla="*/ 0 w 19"/>
                    <a:gd name="T3" fmla="*/ 0 h 2"/>
                    <a:gd name="T4" fmla="*/ 0 w 19"/>
                    <a:gd name="T5" fmla="*/ 0 h 2"/>
                    <a:gd name="T6" fmla="*/ 0 w 19"/>
                    <a:gd name="T7" fmla="*/ 0 h 2"/>
                    <a:gd name="T8" fmla="*/ 0 w 19"/>
                    <a:gd name="T9" fmla="*/ 0 h 2"/>
                    <a:gd name="T10" fmla="*/ 0 w 19"/>
                    <a:gd name="T11" fmla="*/ 0 h 2"/>
                    <a:gd name="T12" fmla="*/ 1 w 19"/>
                    <a:gd name="T13" fmla="*/ 2 h 2"/>
                    <a:gd name="T14" fmla="*/ 18 w 19"/>
                    <a:gd name="T15" fmla="*/ 2 h 2"/>
                    <a:gd name="T16" fmla="*/ 19 w 19"/>
                    <a:gd name="T17" fmla="*/ 0 h 2"/>
                    <a:gd name="T18" fmla="*/ 19 w 19"/>
                    <a:gd name="T19" fmla="*/ 0 h 2"/>
                    <a:gd name="T20" fmla="*/ 19 w 19"/>
                    <a:gd name="T21" fmla="*/ 0 h 2"/>
                    <a:gd name="T22" fmla="*/ 19 w 19"/>
                    <a:gd name="T23" fmla="*/ 0 h 2"/>
                    <a:gd name="T24" fmla="*/ 19 w 19"/>
                    <a:gd name="T25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19" h="2">
                      <a:moveTo>
                        <a:pt x="19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1"/>
                        <a:pt x="1" y="2"/>
                      </a:cubicBezTo>
                      <a:cubicBezTo>
                        <a:pt x="18" y="2"/>
                        <a:pt x="18" y="2"/>
                        <a:pt x="18" y="2"/>
                      </a:cubicBezTo>
                      <a:cubicBezTo>
                        <a:pt x="18" y="1"/>
                        <a:pt x="19" y="0"/>
                        <a:pt x="19" y="0"/>
                      </a:cubicBezTo>
                      <a:cubicBezTo>
                        <a:pt x="19" y="0"/>
                        <a:pt x="19" y="0"/>
                        <a:pt x="19" y="0"/>
                      </a:cubicBezTo>
                      <a:cubicBezTo>
                        <a:pt x="19" y="0"/>
                        <a:pt x="19" y="0"/>
                        <a:pt x="19" y="0"/>
                      </a:cubicBezTo>
                      <a:cubicBezTo>
                        <a:pt x="19" y="0"/>
                        <a:pt x="19" y="0"/>
                        <a:pt x="19" y="0"/>
                      </a:cubicBezTo>
                      <a:cubicBezTo>
                        <a:pt x="19" y="0"/>
                        <a:pt x="19" y="0"/>
                        <a:pt x="19" y="0"/>
                      </a:cubicBezTo>
                    </a:path>
                  </a:pathLst>
                </a:custGeom>
                <a:solidFill>
                  <a:srgbClr val="9BAAA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</p:grpSp>
      <p:grpSp>
        <p:nvGrpSpPr>
          <p:cNvPr id="7" name="Groupe 6"/>
          <p:cNvGrpSpPr/>
          <p:nvPr/>
        </p:nvGrpSpPr>
        <p:grpSpPr>
          <a:xfrm>
            <a:off x="5176134" y="2238290"/>
            <a:ext cx="6500673" cy="4459051"/>
            <a:chOff x="5176134" y="2238290"/>
            <a:chExt cx="6500673" cy="4459051"/>
          </a:xfrm>
        </p:grpSpPr>
        <p:grpSp>
          <p:nvGrpSpPr>
            <p:cNvPr id="15" name="Group 12">
              <a:extLst>
                <a:ext uri="{FF2B5EF4-FFF2-40B4-BE49-F238E27FC236}">
                  <a16:creationId xmlns:a16="http://schemas.microsoft.com/office/drawing/2014/main" id="{27B8DED7-1FB7-4D5A-8F4A-667857BE6362}"/>
                </a:ext>
              </a:extLst>
            </p:cNvPr>
            <p:cNvGrpSpPr/>
            <p:nvPr/>
          </p:nvGrpSpPr>
          <p:grpSpPr>
            <a:xfrm>
              <a:off x="5176134" y="2238290"/>
              <a:ext cx="6135420" cy="3043365"/>
              <a:chOff x="5645534" y="2889425"/>
              <a:chExt cx="6135420" cy="3043365"/>
            </a:xfrm>
          </p:grpSpPr>
          <p:grpSp>
            <p:nvGrpSpPr>
              <p:cNvPr id="18" name="Group 11">
                <a:extLst>
                  <a:ext uri="{FF2B5EF4-FFF2-40B4-BE49-F238E27FC236}">
                    <a16:creationId xmlns:a16="http://schemas.microsoft.com/office/drawing/2014/main" id="{A906020C-5B54-455A-B745-4FA2F5CD5BE5}"/>
                  </a:ext>
                </a:extLst>
              </p:cNvPr>
              <p:cNvGrpSpPr/>
              <p:nvPr/>
            </p:nvGrpSpPr>
            <p:grpSpPr>
              <a:xfrm>
                <a:off x="5645534" y="2889425"/>
                <a:ext cx="2488817" cy="937051"/>
                <a:chOff x="5645534" y="2889425"/>
                <a:chExt cx="2488817" cy="937051"/>
              </a:xfrm>
            </p:grpSpPr>
            <p:sp>
              <p:nvSpPr>
                <p:cNvPr id="40" name="Oval 40">
                  <a:extLst>
                    <a:ext uri="{FF2B5EF4-FFF2-40B4-BE49-F238E27FC236}">
                      <a16:creationId xmlns:a16="http://schemas.microsoft.com/office/drawing/2014/main" id="{84658719-7869-45B0-B361-167B6293AE6A}"/>
                    </a:ext>
                  </a:extLst>
                </p:cNvPr>
                <p:cNvSpPr/>
                <p:nvPr/>
              </p:nvSpPr>
              <p:spPr>
                <a:xfrm>
                  <a:off x="5645534" y="3007425"/>
                  <a:ext cx="236975" cy="236975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2200"/>
                </a:p>
              </p:txBody>
            </p:sp>
            <p:sp>
              <p:nvSpPr>
                <p:cNvPr id="41" name="Freeform 29">
                  <a:extLst>
                    <a:ext uri="{FF2B5EF4-FFF2-40B4-BE49-F238E27FC236}">
                      <a16:creationId xmlns:a16="http://schemas.microsoft.com/office/drawing/2014/main" id="{F50FDCF0-87A2-4C73-9CCB-7AD5998489F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696378" y="3073715"/>
                  <a:ext cx="135287" cy="104394"/>
                </a:xfrm>
                <a:custGeom>
                  <a:avLst/>
                  <a:gdLst>
                    <a:gd name="T0" fmla="*/ 198196 w 59"/>
                    <a:gd name="T1" fmla="*/ 41487 h 45"/>
                    <a:gd name="T2" fmla="*/ 102515 w 59"/>
                    <a:gd name="T3" fmla="*/ 134832 h 45"/>
                    <a:gd name="T4" fmla="*/ 85429 w 59"/>
                    <a:gd name="T5" fmla="*/ 152118 h 45"/>
                    <a:gd name="T6" fmla="*/ 78595 w 59"/>
                    <a:gd name="T7" fmla="*/ 155575 h 45"/>
                    <a:gd name="T8" fmla="*/ 68343 w 59"/>
                    <a:gd name="T9" fmla="*/ 152118 h 45"/>
                    <a:gd name="T10" fmla="*/ 51258 w 59"/>
                    <a:gd name="T11" fmla="*/ 134832 h 45"/>
                    <a:gd name="T12" fmla="*/ 3417 w 59"/>
                    <a:gd name="T13" fmla="*/ 89888 h 45"/>
                    <a:gd name="T14" fmla="*/ 0 w 59"/>
                    <a:gd name="T15" fmla="*/ 79516 h 45"/>
                    <a:gd name="T16" fmla="*/ 3417 w 59"/>
                    <a:gd name="T17" fmla="*/ 69144 h 45"/>
                    <a:gd name="T18" fmla="*/ 20503 w 59"/>
                    <a:gd name="T19" fmla="*/ 51858 h 45"/>
                    <a:gd name="T20" fmla="*/ 30755 w 59"/>
                    <a:gd name="T21" fmla="*/ 48401 h 45"/>
                    <a:gd name="T22" fmla="*/ 37589 w 59"/>
                    <a:gd name="T23" fmla="*/ 51858 h 45"/>
                    <a:gd name="T24" fmla="*/ 78595 w 59"/>
                    <a:gd name="T25" fmla="*/ 89888 h 45"/>
                    <a:gd name="T26" fmla="*/ 160607 w 59"/>
                    <a:gd name="T27" fmla="*/ 3457 h 45"/>
                    <a:gd name="T28" fmla="*/ 170858 w 59"/>
                    <a:gd name="T29" fmla="*/ 0 h 45"/>
                    <a:gd name="T30" fmla="*/ 181110 w 59"/>
                    <a:gd name="T31" fmla="*/ 3457 h 45"/>
                    <a:gd name="T32" fmla="*/ 198196 w 59"/>
                    <a:gd name="T33" fmla="*/ 24201 h 45"/>
                    <a:gd name="T34" fmla="*/ 201613 w 59"/>
                    <a:gd name="T35" fmla="*/ 31115 h 45"/>
                    <a:gd name="T36" fmla="*/ 198196 w 59"/>
                    <a:gd name="T37" fmla="*/ 41487 h 45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</a:gdLst>
                  <a:ahLst/>
                  <a:cxnLst>
                    <a:cxn ang="T38">
                      <a:pos x="T0" y="T1"/>
                    </a:cxn>
                    <a:cxn ang="T39">
                      <a:pos x="T2" y="T3"/>
                    </a:cxn>
                    <a:cxn ang="T40">
                      <a:pos x="T4" y="T5"/>
                    </a:cxn>
                    <a:cxn ang="T41">
                      <a:pos x="T6" y="T7"/>
                    </a:cxn>
                    <a:cxn ang="T42">
                      <a:pos x="T8" y="T9"/>
                    </a:cxn>
                    <a:cxn ang="T43">
                      <a:pos x="T10" y="T11"/>
                    </a:cxn>
                    <a:cxn ang="T44">
                      <a:pos x="T12" y="T13"/>
                    </a:cxn>
                    <a:cxn ang="T45">
                      <a:pos x="T14" y="T15"/>
                    </a:cxn>
                    <a:cxn ang="T46">
                      <a:pos x="T16" y="T17"/>
                    </a:cxn>
                    <a:cxn ang="T47">
                      <a:pos x="T18" y="T19"/>
                    </a:cxn>
                    <a:cxn ang="T48">
                      <a:pos x="T20" y="T21"/>
                    </a:cxn>
                    <a:cxn ang="T49">
                      <a:pos x="T22" y="T23"/>
                    </a:cxn>
                    <a:cxn ang="T50">
                      <a:pos x="T24" y="T25"/>
                    </a:cxn>
                    <a:cxn ang="T51">
                      <a:pos x="T26" y="T27"/>
                    </a:cxn>
                    <a:cxn ang="T52">
                      <a:pos x="T28" y="T29"/>
                    </a:cxn>
                    <a:cxn ang="T53">
                      <a:pos x="T30" y="T31"/>
                    </a:cxn>
                    <a:cxn ang="T54">
                      <a:pos x="T32" y="T33"/>
                    </a:cxn>
                    <a:cxn ang="T55">
                      <a:pos x="T34" y="T35"/>
                    </a:cxn>
                    <a:cxn ang="T56">
                      <a:pos x="T36" y="T37"/>
                    </a:cxn>
                  </a:cxnLst>
                  <a:rect l="0" t="0" r="r" b="b"/>
                  <a:pathLst>
                    <a:path w="59" h="45">
                      <a:moveTo>
                        <a:pt x="58" y="12"/>
                      </a:moveTo>
                      <a:cubicBezTo>
                        <a:pt x="30" y="39"/>
                        <a:pt x="30" y="39"/>
                        <a:pt x="30" y="39"/>
                      </a:cubicBezTo>
                      <a:cubicBezTo>
                        <a:pt x="25" y="44"/>
                        <a:pt x="25" y="44"/>
                        <a:pt x="25" y="44"/>
                      </a:cubicBezTo>
                      <a:cubicBezTo>
                        <a:pt x="24" y="45"/>
                        <a:pt x="24" y="45"/>
                        <a:pt x="23" y="45"/>
                      </a:cubicBezTo>
                      <a:cubicBezTo>
                        <a:pt x="22" y="45"/>
                        <a:pt x="21" y="45"/>
                        <a:pt x="20" y="44"/>
                      </a:cubicBezTo>
                      <a:cubicBezTo>
                        <a:pt x="15" y="39"/>
                        <a:pt x="15" y="39"/>
                        <a:pt x="15" y="39"/>
                      </a:cubicBezTo>
                      <a:cubicBezTo>
                        <a:pt x="1" y="26"/>
                        <a:pt x="1" y="26"/>
                        <a:pt x="1" y="26"/>
                      </a:cubicBezTo>
                      <a:cubicBezTo>
                        <a:pt x="0" y="25"/>
                        <a:pt x="0" y="24"/>
                        <a:pt x="0" y="23"/>
                      </a:cubicBezTo>
                      <a:cubicBezTo>
                        <a:pt x="0" y="22"/>
                        <a:pt x="0" y="21"/>
                        <a:pt x="1" y="20"/>
                      </a:cubicBezTo>
                      <a:cubicBezTo>
                        <a:pt x="6" y="15"/>
                        <a:pt x="6" y="15"/>
                        <a:pt x="6" y="15"/>
                      </a:cubicBezTo>
                      <a:cubicBezTo>
                        <a:pt x="7" y="14"/>
                        <a:pt x="8" y="14"/>
                        <a:pt x="9" y="14"/>
                      </a:cubicBezTo>
                      <a:cubicBezTo>
                        <a:pt x="10" y="14"/>
                        <a:pt x="11" y="14"/>
                        <a:pt x="11" y="15"/>
                      </a:cubicBezTo>
                      <a:cubicBezTo>
                        <a:pt x="23" y="26"/>
                        <a:pt x="23" y="26"/>
                        <a:pt x="23" y="26"/>
                      </a:cubicBezTo>
                      <a:cubicBezTo>
                        <a:pt x="47" y="1"/>
                        <a:pt x="47" y="1"/>
                        <a:pt x="47" y="1"/>
                      </a:cubicBezTo>
                      <a:cubicBezTo>
                        <a:pt x="48" y="1"/>
                        <a:pt x="49" y="0"/>
                        <a:pt x="50" y="0"/>
                      </a:cubicBezTo>
                      <a:cubicBezTo>
                        <a:pt x="51" y="0"/>
                        <a:pt x="52" y="1"/>
                        <a:pt x="53" y="1"/>
                      </a:cubicBezTo>
                      <a:cubicBezTo>
                        <a:pt x="58" y="7"/>
                        <a:pt x="58" y="7"/>
                        <a:pt x="58" y="7"/>
                      </a:cubicBezTo>
                      <a:cubicBezTo>
                        <a:pt x="58" y="7"/>
                        <a:pt x="59" y="8"/>
                        <a:pt x="59" y="9"/>
                      </a:cubicBezTo>
                      <a:cubicBezTo>
                        <a:pt x="59" y="10"/>
                        <a:pt x="58" y="11"/>
                        <a:pt x="58" y="1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2200" dirty="0">
                    <a:solidFill>
                      <a:schemeClr val="bg1">
                        <a:lumMod val="95000"/>
                      </a:schemeClr>
                    </a:solidFill>
                  </a:endParaRPr>
                </a:p>
              </p:txBody>
            </p:sp>
            <p:sp>
              <p:nvSpPr>
                <p:cNvPr id="42" name="TextBox 43">
                  <a:extLst>
                    <a:ext uri="{FF2B5EF4-FFF2-40B4-BE49-F238E27FC236}">
                      <a16:creationId xmlns:a16="http://schemas.microsoft.com/office/drawing/2014/main" id="{1DECAE70-7C73-4CF6-B1B2-902B1EF17F63}"/>
                    </a:ext>
                  </a:extLst>
                </p:cNvPr>
                <p:cNvSpPr txBox="1"/>
                <p:nvPr/>
              </p:nvSpPr>
              <p:spPr>
                <a:xfrm>
                  <a:off x="5962021" y="2889425"/>
                  <a:ext cx="2172330" cy="93705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>
                    <a:lnSpc>
                      <a:spcPct val="130000"/>
                    </a:lnSpc>
                  </a:pPr>
                  <a:r>
                    <a:rPr lang="en-US" sz="2200" b="1" dirty="0" err="1">
                      <a:latin typeface="+mj-lt"/>
                    </a:rPr>
                    <a:t>Didactique</a:t>
                  </a:r>
                  <a:r>
                    <a:rPr lang="en-US" sz="2200" b="1" dirty="0">
                      <a:latin typeface="+mj-lt"/>
                    </a:rPr>
                    <a:t> du </a:t>
                  </a:r>
                  <a:r>
                    <a:rPr lang="en-US" sz="2200" b="1" dirty="0" err="1">
                      <a:latin typeface="+mj-lt"/>
                    </a:rPr>
                    <a:t>français</a:t>
                  </a:r>
                  <a:endParaRPr lang="en-US" sz="2200" b="1" dirty="0">
                    <a:latin typeface="+mj-lt"/>
                  </a:endParaRPr>
                </a:p>
              </p:txBody>
            </p:sp>
          </p:grpSp>
          <p:grpSp>
            <p:nvGrpSpPr>
              <p:cNvPr id="19" name="Group 8">
                <a:extLst>
                  <a:ext uri="{FF2B5EF4-FFF2-40B4-BE49-F238E27FC236}">
                    <a16:creationId xmlns:a16="http://schemas.microsoft.com/office/drawing/2014/main" id="{15226112-9618-43B9-87CE-C5D94E69F44C}"/>
                  </a:ext>
                </a:extLst>
              </p:cNvPr>
              <p:cNvGrpSpPr/>
              <p:nvPr/>
            </p:nvGrpSpPr>
            <p:grpSpPr>
              <a:xfrm>
                <a:off x="8963893" y="2889425"/>
                <a:ext cx="2488817" cy="496931"/>
                <a:chOff x="8963893" y="2889425"/>
                <a:chExt cx="2488817" cy="496931"/>
              </a:xfrm>
            </p:grpSpPr>
            <p:sp>
              <p:nvSpPr>
                <p:cNvPr id="37" name="Oval 47">
                  <a:extLst>
                    <a:ext uri="{FF2B5EF4-FFF2-40B4-BE49-F238E27FC236}">
                      <a16:creationId xmlns:a16="http://schemas.microsoft.com/office/drawing/2014/main" id="{3E0BDCCC-B726-4E1A-9F19-C52C90D73894}"/>
                    </a:ext>
                  </a:extLst>
                </p:cNvPr>
                <p:cNvSpPr/>
                <p:nvPr/>
              </p:nvSpPr>
              <p:spPr>
                <a:xfrm>
                  <a:off x="8963893" y="3007425"/>
                  <a:ext cx="236975" cy="236975"/>
                </a:xfrm>
                <a:prstGeom prst="ellipse">
                  <a:avLst/>
                </a:prstGeom>
                <a:solidFill>
                  <a:schemeClr val="accent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2200"/>
                </a:p>
              </p:txBody>
            </p:sp>
            <p:sp>
              <p:nvSpPr>
                <p:cNvPr id="38" name="Freeform 29">
                  <a:extLst>
                    <a:ext uri="{FF2B5EF4-FFF2-40B4-BE49-F238E27FC236}">
                      <a16:creationId xmlns:a16="http://schemas.microsoft.com/office/drawing/2014/main" id="{8E7CA7EE-D80F-4FF9-93DC-518F2E2F742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014737" y="3073715"/>
                  <a:ext cx="135287" cy="104394"/>
                </a:xfrm>
                <a:custGeom>
                  <a:avLst/>
                  <a:gdLst>
                    <a:gd name="T0" fmla="*/ 198196 w 59"/>
                    <a:gd name="T1" fmla="*/ 41487 h 45"/>
                    <a:gd name="T2" fmla="*/ 102515 w 59"/>
                    <a:gd name="T3" fmla="*/ 134832 h 45"/>
                    <a:gd name="T4" fmla="*/ 85429 w 59"/>
                    <a:gd name="T5" fmla="*/ 152118 h 45"/>
                    <a:gd name="T6" fmla="*/ 78595 w 59"/>
                    <a:gd name="T7" fmla="*/ 155575 h 45"/>
                    <a:gd name="T8" fmla="*/ 68343 w 59"/>
                    <a:gd name="T9" fmla="*/ 152118 h 45"/>
                    <a:gd name="T10" fmla="*/ 51258 w 59"/>
                    <a:gd name="T11" fmla="*/ 134832 h 45"/>
                    <a:gd name="T12" fmla="*/ 3417 w 59"/>
                    <a:gd name="T13" fmla="*/ 89888 h 45"/>
                    <a:gd name="T14" fmla="*/ 0 w 59"/>
                    <a:gd name="T15" fmla="*/ 79516 h 45"/>
                    <a:gd name="T16" fmla="*/ 3417 w 59"/>
                    <a:gd name="T17" fmla="*/ 69144 h 45"/>
                    <a:gd name="T18" fmla="*/ 20503 w 59"/>
                    <a:gd name="T19" fmla="*/ 51858 h 45"/>
                    <a:gd name="T20" fmla="*/ 30755 w 59"/>
                    <a:gd name="T21" fmla="*/ 48401 h 45"/>
                    <a:gd name="T22" fmla="*/ 37589 w 59"/>
                    <a:gd name="T23" fmla="*/ 51858 h 45"/>
                    <a:gd name="T24" fmla="*/ 78595 w 59"/>
                    <a:gd name="T25" fmla="*/ 89888 h 45"/>
                    <a:gd name="T26" fmla="*/ 160607 w 59"/>
                    <a:gd name="T27" fmla="*/ 3457 h 45"/>
                    <a:gd name="T28" fmla="*/ 170858 w 59"/>
                    <a:gd name="T29" fmla="*/ 0 h 45"/>
                    <a:gd name="T30" fmla="*/ 181110 w 59"/>
                    <a:gd name="T31" fmla="*/ 3457 h 45"/>
                    <a:gd name="T32" fmla="*/ 198196 w 59"/>
                    <a:gd name="T33" fmla="*/ 24201 h 45"/>
                    <a:gd name="T34" fmla="*/ 201613 w 59"/>
                    <a:gd name="T35" fmla="*/ 31115 h 45"/>
                    <a:gd name="T36" fmla="*/ 198196 w 59"/>
                    <a:gd name="T37" fmla="*/ 41487 h 45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</a:gdLst>
                  <a:ahLst/>
                  <a:cxnLst>
                    <a:cxn ang="T38">
                      <a:pos x="T0" y="T1"/>
                    </a:cxn>
                    <a:cxn ang="T39">
                      <a:pos x="T2" y="T3"/>
                    </a:cxn>
                    <a:cxn ang="T40">
                      <a:pos x="T4" y="T5"/>
                    </a:cxn>
                    <a:cxn ang="T41">
                      <a:pos x="T6" y="T7"/>
                    </a:cxn>
                    <a:cxn ang="T42">
                      <a:pos x="T8" y="T9"/>
                    </a:cxn>
                    <a:cxn ang="T43">
                      <a:pos x="T10" y="T11"/>
                    </a:cxn>
                    <a:cxn ang="T44">
                      <a:pos x="T12" y="T13"/>
                    </a:cxn>
                    <a:cxn ang="T45">
                      <a:pos x="T14" y="T15"/>
                    </a:cxn>
                    <a:cxn ang="T46">
                      <a:pos x="T16" y="T17"/>
                    </a:cxn>
                    <a:cxn ang="T47">
                      <a:pos x="T18" y="T19"/>
                    </a:cxn>
                    <a:cxn ang="T48">
                      <a:pos x="T20" y="T21"/>
                    </a:cxn>
                    <a:cxn ang="T49">
                      <a:pos x="T22" y="T23"/>
                    </a:cxn>
                    <a:cxn ang="T50">
                      <a:pos x="T24" y="T25"/>
                    </a:cxn>
                    <a:cxn ang="T51">
                      <a:pos x="T26" y="T27"/>
                    </a:cxn>
                    <a:cxn ang="T52">
                      <a:pos x="T28" y="T29"/>
                    </a:cxn>
                    <a:cxn ang="T53">
                      <a:pos x="T30" y="T31"/>
                    </a:cxn>
                    <a:cxn ang="T54">
                      <a:pos x="T32" y="T33"/>
                    </a:cxn>
                    <a:cxn ang="T55">
                      <a:pos x="T34" y="T35"/>
                    </a:cxn>
                    <a:cxn ang="T56">
                      <a:pos x="T36" y="T37"/>
                    </a:cxn>
                  </a:cxnLst>
                  <a:rect l="0" t="0" r="r" b="b"/>
                  <a:pathLst>
                    <a:path w="59" h="45">
                      <a:moveTo>
                        <a:pt x="58" y="12"/>
                      </a:moveTo>
                      <a:cubicBezTo>
                        <a:pt x="30" y="39"/>
                        <a:pt x="30" y="39"/>
                        <a:pt x="30" y="39"/>
                      </a:cubicBezTo>
                      <a:cubicBezTo>
                        <a:pt x="25" y="44"/>
                        <a:pt x="25" y="44"/>
                        <a:pt x="25" y="44"/>
                      </a:cubicBezTo>
                      <a:cubicBezTo>
                        <a:pt x="24" y="45"/>
                        <a:pt x="24" y="45"/>
                        <a:pt x="23" y="45"/>
                      </a:cubicBezTo>
                      <a:cubicBezTo>
                        <a:pt x="22" y="45"/>
                        <a:pt x="21" y="45"/>
                        <a:pt x="20" y="44"/>
                      </a:cubicBezTo>
                      <a:cubicBezTo>
                        <a:pt x="15" y="39"/>
                        <a:pt x="15" y="39"/>
                        <a:pt x="15" y="39"/>
                      </a:cubicBezTo>
                      <a:cubicBezTo>
                        <a:pt x="1" y="26"/>
                        <a:pt x="1" y="26"/>
                        <a:pt x="1" y="26"/>
                      </a:cubicBezTo>
                      <a:cubicBezTo>
                        <a:pt x="0" y="25"/>
                        <a:pt x="0" y="24"/>
                        <a:pt x="0" y="23"/>
                      </a:cubicBezTo>
                      <a:cubicBezTo>
                        <a:pt x="0" y="22"/>
                        <a:pt x="0" y="21"/>
                        <a:pt x="1" y="20"/>
                      </a:cubicBezTo>
                      <a:cubicBezTo>
                        <a:pt x="6" y="15"/>
                        <a:pt x="6" y="15"/>
                        <a:pt x="6" y="15"/>
                      </a:cubicBezTo>
                      <a:cubicBezTo>
                        <a:pt x="7" y="14"/>
                        <a:pt x="8" y="14"/>
                        <a:pt x="9" y="14"/>
                      </a:cubicBezTo>
                      <a:cubicBezTo>
                        <a:pt x="10" y="14"/>
                        <a:pt x="11" y="14"/>
                        <a:pt x="11" y="15"/>
                      </a:cubicBezTo>
                      <a:cubicBezTo>
                        <a:pt x="23" y="26"/>
                        <a:pt x="23" y="26"/>
                        <a:pt x="23" y="26"/>
                      </a:cubicBezTo>
                      <a:cubicBezTo>
                        <a:pt x="47" y="1"/>
                        <a:pt x="47" y="1"/>
                        <a:pt x="47" y="1"/>
                      </a:cubicBezTo>
                      <a:cubicBezTo>
                        <a:pt x="48" y="1"/>
                        <a:pt x="49" y="0"/>
                        <a:pt x="50" y="0"/>
                      </a:cubicBezTo>
                      <a:cubicBezTo>
                        <a:pt x="51" y="0"/>
                        <a:pt x="52" y="1"/>
                        <a:pt x="53" y="1"/>
                      </a:cubicBezTo>
                      <a:cubicBezTo>
                        <a:pt x="58" y="7"/>
                        <a:pt x="58" y="7"/>
                        <a:pt x="58" y="7"/>
                      </a:cubicBezTo>
                      <a:cubicBezTo>
                        <a:pt x="58" y="7"/>
                        <a:pt x="59" y="8"/>
                        <a:pt x="59" y="9"/>
                      </a:cubicBezTo>
                      <a:cubicBezTo>
                        <a:pt x="59" y="10"/>
                        <a:pt x="58" y="11"/>
                        <a:pt x="58" y="1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2200" dirty="0">
                    <a:solidFill>
                      <a:schemeClr val="bg1">
                        <a:lumMod val="95000"/>
                      </a:schemeClr>
                    </a:solidFill>
                  </a:endParaRPr>
                </a:p>
              </p:txBody>
            </p:sp>
            <p:sp>
              <p:nvSpPr>
                <p:cNvPr id="39" name="TextBox 50">
                  <a:extLst>
                    <a:ext uri="{FF2B5EF4-FFF2-40B4-BE49-F238E27FC236}">
                      <a16:creationId xmlns:a16="http://schemas.microsoft.com/office/drawing/2014/main" id="{90D3DAD5-EAB5-4671-A65C-A65CF2CA5BF8}"/>
                    </a:ext>
                  </a:extLst>
                </p:cNvPr>
                <p:cNvSpPr txBox="1"/>
                <p:nvPr/>
              </p:nvSpPr>
              <p:spPr>
                <a:xfrm>
                  <a:off x="9280380" y="2889425"/>
                  <a:ext cx="2172330" cy="4969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>
                    <a:lnSpc>
                      <a:spcPct val="130000"/>
                    </a:lnSpc>
                  </a:pPr>
                  <a:r>
                    <a:rPr lang="fr-CA" sz="2200" b="1" dirty="0">
                      <a:latin typeface="+mj-lt"/>
                    </a:rPr>
                    <a:t>Émotions</a:t>
                  </a:r>
                  <a:endParaRPr lang="en-US" sz="2200" b="1" dirty="0">
                    <a:latin typeface="+mj-lt"/>
                  </a:endParaRPr>
                </a:p>
              </p:txBody>
            </p:sp>
          </p:grpSp>
          <p:grpSp>
            <p:nvGrpSpPr>
              <p:cNvPr id="20" name="Group 10">
                <a:extLst>
                  <a:ext uri="{FF2B5EF4-FFF2-40B4-BE49-F238E27FC236}">
                    <a16:creationId xmlns:a16="http://schemas.microsoft.com/office/drawing/2014/main" id="{59FD4A9C-49CD-4249-B3B9-D8B2FDE48E08}"/>
                  </a:ext>
                </a:extLst>
              </p:cNvPr>
              <p:cNvGrpSpPr/>
              <p:nvPr/>
            </p:nvGrpSpPr>
            <p:grpSpPr>
              <a:xfrm>
                <a:off x="5645534" y="3942582"/>
                <a:ext cx="2817063" cy="1377172"/>
                <a:chOff x="5645534" y="3942582"/>
                <a:chExt cx="2817063" cy="1377172"/>
              </a:xfrm>
            </p:grpSpPr>
            <p:sp>
              <p:nvSpPr>
                <p:cNvPr id="34" name="Oval 54">
                  <a:extLst>
                    <a:ext uri="{FF2B5EF4-FFF2-40B4-BE49-F238E27FC236}">
                      <a16:creationId xmlns:a16="http://schemas.microsoft.com/office/drawing/2014/main" id="{D235BA13-06FD-49E2-9337-082D9433F69D}"/>
                    </a:ext>
                  </a:extLst>
                </p:cNvPr>
                <p:cNvSpPr/>
                <p:nvPr/>
              </p:nvSpPr>
              <p:spPr>
                <a:xfrm>
                  <a:off x="5645534" y="4060582"/>
                  <a:ext cx="236975" cy="236975"/>
                </a:xfrm>
                <a:prstGeom prst="ellipse">
                  <a:avLst/>
                </a:prstGeom>
                <a:solidFill>
                  <a:schemeClr val="accent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2200" dirty="0"/>
                </a:p>
              </p:txBody>
            </p:sp>
            <p:sp>
              <p:nvSpPr>
                <p:cNvPr id="35" name="Freeform 29">
                  <a:extLst>
                    <a:ext uri="{FF2B5EF4-FFF2-40B4-BE49-F238E27FC236}">
                      <a16:creationId xmlns:a16="http://schemas.microsoft.com/office/drawing/2014/main" id="{C5D11BCE-C1E7-4592-BB5C-10C0B858D77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696378" y="4126872"/>
                  <a:ext cx="135287" cy="104394"/>
                </a:xfrm>
                <a:custGeom>
                  <a:avLst/>
                  <a:gdLst>
                    <a:gd name="T0" fmla="*/ 198196 w 59"/>
                    <a:gd name="T1" fmla="*/ 41487 h 45"/>
                    <a:gd name="T2" fmla="*/ 102515 w 59"/>
                    <a:gd name="T3" fmla="*/ 134832 h 45"/>
                    <a:gd name="T4" fmla="*/ 85429 w 59"/>
                    <a:gd name="T5" fmla="*/ 152118 h 45"/>
                    <a:gd name="T6" fmla="*/ 78595 w 59"/>
                    <a:gd name="T7" fmla="*/ 155575 h 45"/>
                    <a:gd name="T8" fmla="*/ 68343 w 59"/>
                    <a:gd name="T9" fmla="*/ 152118 h 45"/>
                    <a:gd name="T10" fmla="*/ 51258 w 59"/>
                    <a:gd name="T11" fmla="*/ 134832 h 45"/>
                    <a:gd name="T12" fmla="*/ 3417 w 59"/>
                    <a:gd name="T13" fmla="*/ 89888 h 45"/>
                    <a:gd name="T14" fmla="*/ 0 w 59"/>
                    <a:gd name="T15" fmla="*/ 79516 h 45"/>
                    <a:gd name="T16" fmla="*/ 3417 w 59"/>
                    <a:gd name="T17" fmla="*/ 69144 h 45"/>
                    <a:gd name="T18" fmla="*/ 20503 w 59"/>
                    <a:gd name="T19" fmla="*/ 51858 h 45"/>
                    <a:gd name="T20" fmla="*/ 30755 w 59"/>
                    <a:gd name="T21" fmla="*/ 48401 h 45"/>
                    <a:gd name="T22" fmla="*/ 37589 w 59"/>
                    <a:gd name="T23" fmla="*/ 51858 h 45"/>
                    <a:gd name="T24" fmla="*/ 78595 w 59"/>
                    <a:gd name="T25" fmla="*/ 89888 h 45"/>
                    <a:gd name="T26" fmla="*/ 160607 w 59"/>
                    <a:gd name="T27" fmla="*/ 3457 h 45"/>
                    <a:gd name="T28" fmla="*/ 170858 w 59"/>
                    <a:gd name="T29" fmla="*/ 0 h 45"/>
                    <a:gd name="T30" fmla="*/ 181110 w 59"/>
                    <a:gd name="T31" fmla="*/ 3457 h 45"/>
                    <a:gd name="T32" fmla="*/ 198196 w 59"/>
                    <a:gd name="T33" fmla="*/ 24201 h 45"/>
                    <a:gd name="T34" fmla="*/ 201613 w 59"/>
                    <a:gd name="T35" fmla="*/ 31115 h 45"/>
                    <a:gd name="T36" fmla="*/ 198196 w 59"/>
                    <a:gd name="T37" fmla="*/ 41487 h 45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</a:gdLst>
                  <a:ahLst/>
                  <a:cxnLst>
                    <a:cxn ang="T38">
                      <a:pos x="T0" y="T1"/>
                    </a:cxn>
                    <a:cxn ang="T39">
                      <a:pos x="T2" y="T3"/>
                    </a:cxn>
                    <a:cxn ang="T40">
                      <a:pos x="T4" y="T5"/>
                    </a:cxn>
                    <a:cxn ang="T41">
                      <a:pos x="T6" y="T7"/>
                    </a:cxn>
                    <a:cxn ang="T42">
                      <a:pos x="T8" y="T9"/>
                    </a:cxn>
                    <a:cxn ang="T43">
                      <a:pos x="T10" y="T11"/>
                    </a:cxn>
                    <a:cxn ang="T44">
                      <a:pos x="T12" y="T13"/>
                    </a:cxn>
                    <a:cxn ang="T45">
                      <a:pos x="T14" y="T15"/>
                    </a:cxn>
                    <a:cxn ang="T46">
                      <a:pos x="T16" y="T17"/>
                    </a:cxn>
                    <a:cxn ang="T47">
                      <a:pos x="T18" y="T19"/>
                    </a:cxn>
                    <a:cxn ang="T48">
                      <a:pos x="T20" y="T21"/>
                    </a:cxn>
                    <a:cxn ang="T49">
                      <a:pos x="T22" y="T23"/>
                    </a:cxn>
                    <a:cxn ang="T50">
                      <a:pos x="T24" y="T25"/>
                    </a:cxn>
                    <a:cxn ang="T51">
                      <a:pos x="T26" y="T27"/>
                    </a:cxn>
                    <a:cxn ang="T52">
                      <a:pos x="T28" y="T29"/>
                    </a:cxn>
                    <a:cxn ang="T53">
                      <a:pos x="T30" y="T31"/>
                    </a:cxn>
                    <a:cxn ang="T54">
                      <a:pos x="T32" y="T33"/>
                    </a:cxn>
                    <a:cxn ang="T55">
                      <a:pos x="T34" y="T35"/>
                    </a:cxn>
                    <a:cxn ang="T56">
                      <a:pos x="T36" y="T37"/>
                    </a:cxn>
                  </a:cxnLst>
                  <a:rect l="0" t="0" r="r" b="b"/>
                  <a:pathLst>
                    <a:path w="59" h="45">
                      <a:moveTo>
                        <a:pt x="58" y="12"/>
                      </a:moveTo>
                      <a:cubicBezTo>
                        <a:pt x="30" y="39"/>
                        <a:pt x="30" y="39"/>
                        <a:pt x="30" y="39"/>
                      </a:cubicBezTo>
                      <a:cubicBezTo>
                        <a:pt x="25" y="44"/>
                        <a:pt x="25" y="44"/>
                        <a:pt x="25" y="44"/>
                      </a:cubicBezTo>
                      <a:cubicBezTo>
                        <a:pt x="24" y="45"/>
                        <a:pt x="24" y="45"/>
                        <a:pt x="23" y="45"/>
                      </a:cubicBezTo>
                      <a:cubicBezTo>
                        <a:pt x="22" y="45"/>
                        <a:pt x="21" y="45"/>
                        <a:pt x="20" y="44"/>
                      </a:cubicBezTo>
                      <a:cubicBezTo>
                        <a:pt x="15" y="39"/>
                        <a:pt x="15" y="39"/>
                        <a:pt x="15" y="39"/>
                      </a:cubicBezTo>
                      <a:cubicBezTo>
                        <a:pt x="1" y="26"/>
                        <a:pt x="1" y="26"/>
                        <a:pt x="1" y="26"/>
                      </a:cubicBezTo>
                      <a:cubicBezTo>
                        <a:pt x="0" y="25"/>
                        <a:pt x="0" y="24"/>
                        <a:pt x="0" y="23"/>
                      </a:cubicBezTo>
                      <a:cubicBezTo>
                        <a:pt x="0" y="22"/>
                        <a:pt x="0" y="21"/>
                        <a:pt x="1" y="20"/>
                      </a:cubicBezTo>
                      <a:cubicBezTo>
                        <a:pt x="6" y="15"/>
                        <a:pt x="6" y="15"/>
                        <a:pt x="6" y="15"/>
                      </a:cubicBezTo>
                      <a:cubicBezTo>
                        <a:pt x="7" y="14"/>
                        <a:pt x="8" y="14"/>
                        <a:pt x="9" y="14"/>
                      </a:cubicBezTo>
                      <a:cubicBezTo>
                        <a:pt x="10" y="14"/>
                        <a:pt x="11" y="14"/>
                        <a:pt x="11" y="15"/>
                      </a:cubicBezTo>
                      <a:cubicBezTo>
                        <a:pt x="23" y="26"/>
                        <a:pt x="23" y="26"/>
                        <a:pt x="23" y="26"/>
                      </a:cubicBezTo>
                      <a:cubicBezTo>
                        <a:pt x="47" y="1"/>
                        <a:pt x="47" y="1"/>
                        <a:pt x="47" y="1"/>
                      </a:cubicBezTo>
                      <a:cubicBezTo>
                        <a:pt x="48" y="1"/>
                        <a:pt x="49" y="0"/>
                        <a:pt x="50" y="0"/>
                      </a:cubicBezTo>
                      <a:cubicBezTo>
                        <a:pt x="51" y="0"/>
                        <a:pt x="52" y="1"/>
                        <a:pt x="53" y="1"/>
                      </a:cubicBezTo>
                      <a:cubicBezTo>
                        <a:pt x="58" y="7"/>
                        <a:pt x="58" y="7"/>
                        <a:pt x="58" y="7"/>
                      </a:cubicBezTo>
                      <a:cubicBezTo>
                        <a:pt x="58" y="7"/>
                        <a:pt x="59" y="8"/>
                        <a:pt x="59" y="9"/>
                      </a:cubicBezTo>
                      <a:cubicBezTo>
                        <a:pt x="59" y="10"/>
                        <a:pt x="58" y="11"/>
                        <a:pt x="58" y="1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2200" dirty="0">
                    <a:solidFill>
                      <a:schemeClr val="bg1">
                        <a:lumMod val="95000"/>
                      </a:schemeClr>
                    </a:solidFill>
                  </a:endParaRPr>
                </a:p>
              </p:txBody>
            </p:sp>
            <p:sp>
              <p:nvSpPr>
                <p:cNvPr id="36" name="TextBox 56">
                  <a:extLst>
                    <a:ext uri="{FF2B5EF4-FFF2-40B4-BE49-F238E27FC236}">
                      <a16:creationId xmlns:a16="http://schemas.microsoft.com/office/drawing/2014/main" id="{6C8D3364-90EC-480E-B4F0-B28ADF0F5CAF}"/>
                    </a:ext>
                  </a:extLst>
                </p:cNvPr>
                <p:cNvSpPr txBox="1"/>
                <p:nvPr/>
              </p:nvSpPr>
              <p:spPr>
                <a:xfrm>
                  <a:off x="5962021" y="3942582"/>
                  <a:ext cx="2500576" cy="137717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>
                    <a:lnSpc>
                      <a:spcPct val="130000"/>
                    </a:lnSpc>
                  </a:pPr>
                  <a:r>
                    <a:rPr lang="en-US" sz="2200" b="1" dirty="0" err="1">
                      <a:latin typeface="+mj-lt"/>
                    </a:rPr>
                    <a:t>Éducation</a:t>
                  </a:r>
                  <a:r>
                    <a:rPr lang="en-US" sz="2200" b="1" dirty="0">
                      <a:latin typeface="+mj-lt"/>
                    </a:rPr>
                    <a:t> </a:t>
                  </a:r>
                  <a:r>
                    <a:rPr lang="en-US" sz="2200" b="1" dirty="0" err="1">
                      <a:latin typeface="+mj-lt"/>
                    </a:rPr>
                    <a:t>préscolaire</a:t>
                  </a:r>
                  <a:endParaRPr lang="en-US" sz="2200" b="1" dirty="0">
                    <a:latin typeface="+mj-lt"/>
                  </a:endParaRPr>
                </a:p>
                <a:p>
                  <a:pPr>
                    <a:lnSpc>
                      <a:spcPct val="130000"/>
                    </a:lnSpc>
                  </a:pPr>
                  <a:r>
                    <a:rPr lang="en-US" sz="2200" dirty="0">
                      <a:solidFill>
                        <a:schemeClr val="bg1">
                          <a:lumMod val="65000"/>
                        </a:schemeClr>
                      </a:solidFill>
                      <a:latin typeface="+mj-lt"/>
                    </a:rPr>
                    <a:t>.</a:t>
                  </a:r>
                </a:p>
              </p:txBody>
            </p:sp>
          </p:grpSp>
          <p:grpSp>
            <p:nvGrpSpPr>
              <p:cNvPr id="21" name="Group 7">
                <a:extLst>
                  <a:ext uri="{FF2B5EF4-FFF2-40B4-BE49-F238E27FC236}">
                    <a16:creationId xmlns:a16="http://schemas.microsoft.com/office/drawing/2014/main" id="{D7FDE993-17C8-4AC0-AEDE-F74377C4E6B4}"/>
                  </a:ext>
                </a:extLst>
              </p:cNvPr>
              <p:cNvGrpSpPr/>
              <p:nvPr/>
            </p:nvGrpSpPr>
            <p:grpSpPr>
              <a:xfrm>
                <a:off x="8963893" y="3942582"/>
                <a:ext cx="2817061" cy="937051"/>
                <a:chOff x="8963893" y="3942582"/>
                <a:chExt cx="2817061" cy="937051"/>
              </a:xfrm>
            </p:grpSpPr>
            <p:sp>
              <p:nvSpPr>
                <p:cNvPr id="30" name="Oval 57">
                  <a:extLst>
                    <a:ext uri="{FF2B5EF4-FFF2-40B4-BE49-F238E27FC236}">
                      <a16:creationId xmlns:a16="http://schemas.microsoft.com/office/drawing/2014/main" id="{4EFA57E5-AF28-426B-B7AA-37C021F48474}"/>
                    </a:ext>
                  </a:extLst>
                </p:cNvPr>
                <p:cNvSpPr/>
                <p:nvPr/>
              </p:nvSpPr>
              <p:spPr>
                <a:xfrm>
                  <a:off x="8963893" y="4060582"/>
                  <a:ext cx="236975" cy="236975"/>
                </a:xfrm>
                <a:prstGeom prst="ellipse">
                  <a:avLst/>
                </a:prstGeom>
                <a:solidFill>
                  <a:schemeClr val="accent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2200"/>
                </a:p>
              </p:txBody>
            </p:sp>
            <p:sp>
              <p:nvSpPr>
                <p:cNvPr id="31" name="Freeform 29">
                  <a:extLst>
                    <a:ext uri="{FF2B5EF4-FFF2-40B4-BE49-F238E27FC236}">
                      <a16:creationId xmlns:a16="http://schemas.microsoft.com/office/drawing/2014/main" id="{189A93A0-353B-4296-9FDF-8C60FB74B63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014737" y="4126872"/>
                  <a:ext cx="135287" cy="104394"/>
                </a:xfrm>
                <a:custGeom>
                  <a:avLst/>
                  <a:gdLst>
                    <a:gd name="T0" fmla="*/ 198196 w 59"/>
                    <a:gd name="T1" fmla="*/ 41487 h 45"/>
                    <a:gd name="T2" fmla="*/ 102515 w 59"/>
                    <a:gd name="T3" fmla="*/ 134832 h 45"/>
                    <a:gd name="T4" fmla="*/ 85429 w 59"/>
                    <a:gd name="T5" fmla="*/ 152118 h 45"/>
                    <a:gd name="T6" fmla="*/ 78595 w 59"/>
                    <a:gd name="T7" fmla="*/ 155575 h 45"/>
                    <a:gd name="T8" fmla="*/ 68343 w 59"/>
                    <a:gd name="T9" fmla="*/ 152118 h 45"/>
                    <a:gd name="T10" fmla="*/ 51258 w 59"/>
                    <a:gd name="T11" fmla="*/ 134832 h 45"/>
                    <a:gd name="T12" fmla="*/ 3417 w 59"/>
                    <a:gd name="T13" fmla="*/ 89888 h 45"/>
                    <a:gd name="T14" fmla="*/ 0 w 59"/>
                    <a:gd name="T15" fmla="*/ 79516 h 45"/>
                    <a:gd name="T16" fmla="*/ 3417 w 59"/>
                    <a:gd name="T17" fmla="*/ 69144 h 45"/>
                    <a:gd name="T18" fmla="*/ 20503 w 59"/>
                    <a:gd name="T19" fmla="*/ 51858 h 45"/>
                    <a:gd name="T20" fmla="*/ 30755 w 59"/>
                    <a:gd name="T21" fmla="*/ 48401 h 45"/>
                    <a:gd name="T22" fmla="*/ 37589 w 59"/>
                    <a:gd name="T23" fmla="*/ 51858 h 45"/>
                    <a:gd name="T24" fmla="*/ 78595 w 59"/>
                    <a:gd name="T25" fmla="*/ 89888 h 45"/>
                    <a:gd name="T26" fmla="*/ 160607 w 59"/>
                    <a:gd name="T27" fmla="*/ 3457 h 45"/>
                    <a:gd name="T28" fmla="*/ 170858 w 59"/>
                    <a:gd name="T29" fmla="*/ 0 h 45"/>
                    <a:gd name="T30" fmla="*/ 181110 w 59"/>
                    <a:gd name="T31" fmla="*/ 3457 h 45"/>
                    <a:gd name="T32" fmla="*/ 198196 w 59"/>
                    <a:gd name="T33" fmla="*/ 24201 h 45"/>
                    <a:gd name="T34" fmla="*/ 201613 w 59"/>
                    <a:gd name="T35" fmla="*/ 31115 h 45"/>
                    <a:gd name="T36" fmla="*/ 198196 w 59"/>
                    <a:gd name="T37" fmla="*/ 41487 h 45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</a:gdLst>
                  <a:ahLst/>
                  <a:cxnLst>
                    <a:cxn ang="T38">
                      <a:pos x="T0" y="T1"/>
                    </a:cxn>
                    <a:cxn ang="T39">
                      <a:pos x="T2" y="T3"/>
                    </a:cxn>
                    <a:cxn ang="T40">
                      <a:pos x="T4" y="T5"/>
                    </a:cxn>
                    <a:cxn ang="T41">
                      <a:pos x="T6" y="T7"/>
                    </a:cxn>
                    <a:cxn ang="T42">
                      <a:pos x="T8" y="T9"/>
                    </a:cxn>
                    <a:cxn ang="T43">
                      <a:pos x="T10" y="T11"/>
                    </a:cxn>
                    <a:cxn ang="T44">
                      <a:pos x="T12" y="T13"/>
                    </a:cxn>
                    <a:cxn ang="T45">
                      <a:pos x="T14" y="T15"/>
                    </a:cxn>
                    <a:cxn ang="T46">
                      <a:pos x="T16" y="T17"/>
                    </a:cxn>
                    <a:cxn ang="T47">
                      <a:pos x="T18" y="T19"/>
                    </a:cxn>
                    <a:cxn ang="T48">
                      <a:pos x="T20" y="T21"/>
                    </a:cxn>
                    <a:cxn ang="T49">
                      <a:pos x="T22" y="T23"/>
                    </a:cxn>
                    <a:cxn ang="T50">
                      <a:pos x="T24" y="T25"/>
                    </a:cxn>
                    <a:cxn ang="T51">
                      <a:pos x="T26" y="T27"/>
                    </a:cxn>
                    <a:cxn ang="T52">
                      <a:pos x="T28" y="T29"/>
                    </a:cxn>
                    <a:cxn ang="T53">
                      <a:pos x="T30" y="T31"/>
                    </a:cxn>
                    <a:cxn ang="T54">
                      <a:pos x="T32" y="T33"/>
                    </a:cxn>
                    <a:cxn ang="T55">
                      <a:pos x="T34" y="T35"/>
                    </a:cxn>
                    <a:cxn ang="T56">
                      <a:pos x="T36" y="T37"/>
                    </a:cxn>
                  </a:cxnLst>
                  <a:rect l="0" t="0" r="r" b="b"/>
                  <a:pathLst>
                    <a:path w="59" h="45">
                      <a:moveTo>
                        <a:pt x="58" y="12"/>
                      </a:moveTo>
                      <a:cubicBezTo>
                        <a:pt x="30" y="39"/>
                        <a:pt x="30" y="39"/>
                        <a:pt x="30" y="39"/>
                      </a:cubicBezTo>
                      <a:cubicBezTo>
                        <a:pt x="25" y="44"/>
                        <a:pt x="25" y="44"/>
                        <a:pt x="25" y="44"/>
                      </a:cubicBezTo>
                      <a:cubicBezTo>
                        <a:pt x="24" y="45"/>
                        <a:pt x="24" y="45"/>
                        <a:pt x="23" y="45"/>
                      </a:cubicBezTo>
                      <a:cubicBezTo>
                        <a:pt x="22" y="45"/>
                        <a:pt x="21" y="45"/>
                        <a:pt x="20" y="44"/>
                      </a:cubicBezTo>
                      <a:cubicBezTo>
                        <a:pt x="15" y="39"/>
                        <a:pt x="15" y="39"/>
                        <a:pt x="15" y="39"/>
                      </a:cubicBezTo>
                      <a:cubicBezTo>
                        <a:pt x="1" y="26"/>
                        <a:pt x="1" y="26"/>
                        <a:pt x="1" y="26"/>
                      </a:cubicBezTo>
                      <a:cubicBezTo>
                        <a:pt x="0" y="25"/>
                        <a:pt x="0" y="24"/>
                        <a:pt x="0" y="23"/>
                      </a:cubicBezTo>
                      <a:cubicBezTo>
                        <a:pt x="0" y="22"/>
                        <a:pt x="0" y="21"/>
                        <a:pt x="1" y="20"/>
                      </a:cubicBezTo>
                      <a:cubicBezTo>
                        <a:pt x="6" y="15"/>
                        <a:pt x="6" y="15"/>
                        <a:pt x="6" y="15"/>
                      </a:cubicBezTo>
                      <a:cubicBezTo>
                        <a:pt x="7" y="14"/>
                        <a:pt x="8" y="14"/>
                        <a:pt x="9" y="14"/>
                      </a:cubicBezTo>
                      <a:cubicBezTo>
                        <a:pt x="10" y="14"/>
                        <a:pt x="11" y="14"/>
                        <a:pt x="11" y="15"/>
                      </a:cubicBezTo>
                      <a:cubicBezTo>
                        <a:pt x="23" y="26"/>
                        <a:pt x="23" y="26"/>
                        <a:pt x="23" y="26"/>
                      </a:cubicBezTo>
                      <a:cubicBezTo>
                        <a:pt x="47" y="1"/>
                        <a:pt x="47" y="1"/>
                        <a:pt x="47" y="1"/>
                      </a:cubicBezTo>
                      <a:cubicBezTo>
                        <a:pt x="48" y="1"/>
                        <a:pt x="49" y="0"/>
                        <a:pt x="50" y="0"/>
                      </a:cubicBezTo>
                      <a:cubicBezTo>
                        <a:pt x="51" y="0"/>
                        <a:pt x="52" y="1"/>
                        <a:pt x="53" y="1"/>
                      </a:cubicBezTo>
                      <a:cubicBezTo>
                        <a:pt x="58" y="7"/>
                        <a:pt x="58" y="7"/>
                        <a:pt x="58" y="7"/>
                      </a:cubicBezTo>
                      <a:cubicBezTo>
                        <a:pt x="58" y="7"/>
                        <a:pt x="59" y="8"/>
                        <a:pt x="59" y="9"/>
                      </a:cubicBezTo>
                      <a:cubicBezTo>
                        <a:pt x="59" y="10"/>
                        <a:pt x="58" y="11"/>
                        <a:pt x="58" y="1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2200" dirty="0">
                    <a:solidFill>
                      <a:schemeClr val="bg1">
                        <a:lumMod val="95000"/>
                      </a:schemeClr>
                    </a:solidFill>
                  </a:endParaRPr>
                </a:p>
              </p:txBody>
            </p:sp>
            <p:sp>
              <p:nvSpPr>
                <p:cNvPr id="33" name="TextBox 59">
                  <a:extLst>
                    <a:ext uri="{FF2B5EF4-FFF2-40B4-BE49-F238E27FC236}">
                      <a16:creationId xmlns:a16="http://schemas.microsoft.com/office/drawing/2014/main" id="{4158CB26-BC8A-47A3-AA04-DB11C1EA16A9}"/>
                    </a:ext>
                  </a:extLst>
                </p:cNvPr>
                <p:cNvSpPr txBox="1"/>
                <p:nvPr/>
              </p:nvSpPr>
              <p:spPr>
                <a:xfrm>
                  <a:off x="9280379" y="3942582"/>
                  <a:ext cx="2500575" cy="93705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>
                    <a:lnSpc>
                      <a:spcPct val="130000"/>
                    </a:lnSpc>
                  </a:pPr>
                  <a:r>
                    <a:rPr lang="en-US" sz="2200" b="1" dirty="0" err="1">
                      <a:latin typeface="+mj-lt"/>
                    </a:rPr>
                    <a:t>Technologie</a:t>
                  </a:r>
                  <a:r>
                    <a:rPr lang="en-US" sz="2200" b="1" dirty="0">
                      <a:latin typeface="+mj-lt"/>
                    </a:rPr>
                    <a:t> </a:t>
                  </a:r>
                  <a:r>
                    <a:rPr lang="en-US" sz="2200" b="1" dirty="0" err="1">
                      <a:latin typeface="+mj-lt"/>
                    </a:rPr>
                    <a:t>éducative</a:t>
                  </a:r>
                  <a:endParaRPr lang="en-US" sz="2200" b="1" dirty="0">
                    <a:latin typeface="+mj-lt"/>
                  </a:endParaRPr>
                </a:p>
              </p:txBody>
            </p:sp>
          </p:grpSp>
          <p:grpSp>
            <p:nvGrpSpPr>
              <p:cNvPr id="22" name="Group 9">
                <a:extLst>
                  <a:ext uri="{FF2B5EF4-FFF2-40B4-BE49-F238E27FC236}">
                    <a16:creationId xmlns:a16="http://schemas.microsoft.com/office/drawing/2014/main" id="{BB90BC59-B8A8-4764-A2BA-7F2A76D90963}"/>
                  </a:ext>
                </a:extLst>
              </p:cNvPr>
              <p:cNvGrpSpPr/>
              <p:nvPr/>
            </p:nvGrpSpPr>
            <p:grpSpPr>
              <a:xfrm>
                <a:off x="5645534" y="4995739"/>
                <a:ext cx="3296531" cy="937051"/>
                <a:chOff x="5645534" y="4995739"/>
                <a:chExt cx="3296531" cy="937051"/>
              </a:xfrm>
            </p:grpSpPr>
            <p:sp>
              <p:nvSpPr>
                <p:cNvPr id="27" name="Oval 61">
                  <a:extLst>
                    <a:ext uri="{FF2B5EF4-FFF2-40B4-BE49-F238E27FC236}">
                      <a16:creationId xmlns:a16="http://schemas.microsoft.com/office/drawing/2014/main" id="{0F1D6B60-E1BF-4B8C-AF61-7F764E40F9C6}"/>
                    </a:ext>
                  </a:extLst>
                </p:cNvPr>
                <p:cNvSpPr/>
                <p:nvPr/>
              </p:nvSpPr>
              <p:spPr>
                <a:xfrm>
                  <a:off x="5645534" y="5113739"/>
                  <a:ext cx="236975" cy="236975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2200"/>
                </a:p>
              </p:txBody>
            </p:sp>
            <p:sp>
              <p:nvSpPr>
                <p:cNvPr id="28" name="Freeform 29">
                  <a:extLst>
                    <a:ext uri="{FF2B5EF4-FFF2-40B4-BE49-F238E27FC236}">
                      <a16:creationId xmlns:a16="http://schemas.microsoft.com/office/drawing/2014/main" id="{5D8B08C7-4FA0-4186-9041-6D7138EF6DB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696378" y="5180029"/>
                  <a:ext cx="135287" cy="104394"/>
                </a:xfrm>
                <a:custGeom>
                  <a:avLst/>
                  <a:gdLst>
                    <a:gd name="T0" fmla="*/ 198196 w 59"/>
                    <a:gd name="T1" fmla="*/ 41487 h 45"/>
                    <a:gd name="T2" fmla="*/ 102515 w 59"/>
                    <a:gd name="T3" fmla="*/ 134832 h 45"/>
                    <a:gd name="T4" fmla="*/ 85429 w 59"/>
                    <a:gd name="T5" fmla="*/ 152118 h 45"/>
                    <a:gd name="T6" fmla="*/ 78595 w 59"/>
                    <a:gd name="T7" fmla="*/ 155575 h 45"/>
                    <a:gd name="T8" fmla="*/ 68343 w 59"/>
                    <a:gd name="T9" fmla="*/ 152118 h 45"/>
                    <a:gd name="T10" fmla="*/ 51258 w 59"/>
                    <a:gd name="T11" fmla="*/ 134832 h 45"/>
                    <a:gd name="T12" fmla="*/ 3417 w 59"/>
                    <a:gd name="T13" fmla="*/ 89888 h 45"/>
                    <a:gd name="T14" fmla="*/ 0 w 59"/>
                    <a:gd name="T15" fmla="*/ 79516 h 45"/>
                    <a:gd name="T16" fmla="*/ 3417 w 59"/>
                    <a:gd name="T17" fmla="*/ 69144 h 45"/>
                    <a:gd name="T18" fmla="*/ 20503 w 59"/>
                    <a:gd name="T19" fmla="*/ 51858 h 45"/>
                    <a:gd name="T20" fmla="*/ 30755 w 59"/>
                    <a:gd name="T21" fmla="*/ 48401 h 45"/>
                    <a:gd name="T22" fmla="*/ 37589 w 59"/>
                    <a:gd name="T23" fmla="*/ 51858 h 45"/>
                    <a:gd name="T24" fmla="*/ 78595 w 59"/>
                    <a:gd name="T25" fmla="*/ 89888 h 45"/>
                    <a:gd name="T26" fmla="*/ 160607 w 59"/>
                    <a:gd name="T27" fmla="*/ 3457 h 45"/>
                    <a:gd name="T28" fmla="*/ 170858 w 59"/>
                    <a:gd name="T29" fmla="*/ 0 h 45"/>
                    <a:gd name="T30" fmla="*/ 181110 w 59"/>
                    <a:gd name="T31" fmla="*/ 3457 h 45"/>
                    <a:gd name="T32" fmla="*/ 198196 w 59"/>
                    <a:gd name="T33" fmla="*/ 24201 h 45"/>
                    <a:gd name="T34" fmla="*/ 201613 w 59"/>
                    <a:gd name="T35" fmla="*/ 31115 h 45"/>
                    <a:gd name="T36" fmla="*/ 198196 w 59"/>
                    <a:gd name="T37" fmla="*/ 41487 h 45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</a:gdLst>
                  <a:ahLst/>
                  <a:cxnLst>
                    <a:cxn ang="T38">
                      <a:pos x="T0" y="T1"/>
                    </a:cxn>
                    <a:cxn ang="T39">
                      <a:pos x="T2" y="T3"/>
                    </a:cxn>
                    <a:cxn ang="T40">
                      <a:pos x="T4" y="T5"/>
                    </a:cxn>
                    <a:cxn ang="T41">
                      <a:pos x="T6" y="T7"/>
                    </a:cxn>
                    <a:cxn ang="T42">
                      <a:pos x="T8" y="T9"/>
                    </a:cxn>
                    <a:cxn ang="T43">
                      <a:pos x="T10" y="T11"/>
                    </a:cxn>
                    <a:cxn ang="T44">
                      <a:pos x="T12" y="T13"/>
                    </a:cxn>
                    <a:cxn ang="T45">
                      <a:pos x="T14" y="T15"/>
                    </a:cxn>
                    <a:cxn ang="T46">
                      <a:pos x="T16" y="T17"/>
                    </a:cxn>
                    <a:cxn ang="T47">
                      <a:pos x="T18" y="T19"/>
                    </a:cxn>
                    <a:cxn ang="T48">
                      <a:pos x="T20" y="T21"/>
                    </a:cxn>
                    <a:cxn ang="T49">
                      <a:pos x="T22" y="T23"/>
                    </a:cxn>
                    <a:cxn ang="T50">
                      <a:pos x="T24" y="T25"/>
                    </a:cxn>
                    <a:cxn ang="T51">
                      <a:pos x="T26" y="T27"/>
                    </a:cxn>
                    <a:cxn ang="T52">
                      <a:pos x="T28" y="T29"/>
                    </a:cxn>
                    <a:cxn ang="T53">
                      <a:pos x="T30" y="T31"/>
                    </a:cxn>
                    <a:cxn ang="T54">
                      <a:pos x="T32" y="T33"/>
                    </a:cxn>
                    <a:cxn ang="T55">
                      <a:pos x="T34" y="T35"/>
                    </a:cxn>
                    <a:cxn ang="T56">
                      <a:pos x="T36" y="T37"/>
                    </a:cxn>
                  </a:cxnLst>
                  <a:rect l="0" t="0" r="r" b="b"/>
                  <a:pathLst>
                    <a:path w="59" h="45">
                      <a:moveTo>
                        <a:pt x="58" y="12"/>
                      </a:moveTo>
                      <a:cubicBezTo>
                        <a:pt x="30" y="39"/>
                        <a:pt x="30" y="39"/>
                        <a:pt x="30" y="39"/>
                      </a:cubicBezTo>
                      <a:cubicBezTo>
                        <a:pt x="25" y="44"/>
                        <a:pt x="25" y="44"/>
                        <a:pt x="25" y="44"/>
                      </a:cubicBezTo>
                      <a:cubicBezTo>
                        <a:pt x="24" y="45"/>
                        <a:pt x="24" y="45"/>
                        <a:pt x="23" y="45"/>
                      </a:cubicBezTo>
                      <a:cubicBezTo>
                        <a:pt x="22" y="45"/>
                        <a:pt x="21" y="45"/>
                        <a:pt x="20" y="44"/>
                      </a:cubicBezTo>
                      <a:cubicBezTo>
                        <a:pt x="15" y="39"/>
                        <a:pt x="15" y="39"/>
                        <a:pt x="15" y="39"/>
                      </a:cubicBezTo>
                      <a:cubicBezTo>
                        <a:pt x="1" y="26"/>
                        <a:pt x="1" y="26"/>
                        <a:pt x="1" y="26"/>
                      </a:cubicBezTo>
                      <a:cubicBezTo>
                        <a:pt x="0" y="25"/>
                        <a:pt x="0" y="24"/>
                        <a:pt x="0" y="23"/>
                      </a:cubicBezTo>
                      <a:cubicBezTo>
                        <a:pt x="0" y="22"/>
                        <a:pt x="0" y="21"/>
                        <a:pt x="1" y="20"/>
                      </a:cubicBezTo>
                      <a:cubicBezTo>
                        <a:pt x="6" y="15"/>
                        <a:pt x="6" y="15"/>
                        <a:pt x="6" y="15"/>
                      </a:cubicBezTo>
                      <a:cubicBezTo>
                        <a:pt x="7" y="14"/>
                        <a:pt x="8" y="14"/>
                        <a:pt x="9" y="14"/>
                      </a:cubicBezTo>
                      <a:cubicBezTo>
                        <a:pt x="10" y="14"/>
                        <a:pt x="11" y="14"/>
                        <a:pt x="11" y="15"/>
                      </a:cubicBezTo>
                      <a:cubicBezTo>
                        <a:pt x="23" y="26"/>
                        <a:pt x="23" y="26"/>
                        <a:pt x="23" y="26"/>
                      </a:cubicBezTo>
                      <a:cubicBezTo>
                        <a:pt x="47" y="1"/>
                        <a:pt x="47" y="1"/>
                        <a:pt x="47" y="1"/>
                      </a:cubicBezTo>
                      <a:cubicBezTo>
                        <a:pt x="48" y="1"/>
                        <a:pt x="49" y="0"/>
                        <a:pt x="50" y="0"/>
                      </a:cubicBezTo>
                      <a:cubicBezTo>
                        <a:pt x="51" y="0"/>
                        <a:pt x="52" y="1"/>
                        <a:pt x="53" y="1"/>
                      </a:cubicBezTo>
                      <a:cubicBezTo>
                        <a:pt x="58" y="7"/>
                        <a:pt x="58" y="7"/>
                        <a:pt x="58" y="7"/>
                      </a:cubicBezTo>
                      <a:cubicBezTo>
                        <a:pt x="58" y="7"/>
                        <a:pt x="59" y="8"/>
                        <a:pt x="59" y="9"/>
                      </a:cubicBezTo>
                      <a:cubicBezTo>
                        <a:pt x="59" y="10"/>
                        <a:pt x="58" y="11"/>
                        <a:pt x="58" y="1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2200" dirty="0">
                    <a:solidFill>
                      <a:schemeClr val="bg1">
                        <a:lumMod val="95000"/>
                      </a:schemeClr>
                    </a:solidFill>
                  </a:endParaRPr>
                </a:p>
              </p:txBody>
            </p:sp>
            <p:sp>
              <p:nvSpPr>
                <p:cNvPr id="29" name="TextBox 63">
                  <a:extLst>
                    <a:ext uri="{FF2B5EF4-FFF2-40B4-BE49-F238E27FC236}">
                      <a16:creationId xmlns:a16="http://schemas.microsoft.com/office/drawing/2014/main" id="{DD85522E-20C3-48D7-8EA6-C3D299E67E13}"/>
                    </a:ext>
                  </a:extLst>
                </p:cNvPr>
                <p:cNvSpPr txBox="1"/>
                <p:nvPr/>
              </p:nvSpPr>
              <p:spPr>
                <a:xfrm>
                  <a:off x="5962021" y="4995739"/>
                  <a:ext cx="2980044" cy="93705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>
                    <a:lnSpc>
                      <a:spcPct val="130000"/>
                    </a:lnSpc>
                  </a:pPr>
                  <a:r>
                    <a:rPr lang="en-US" sz="2200" b="1" dirty="0" err="1">
                      <a:latin typeface="+mj-lt"/>
                    </a:rPr>
                    <a:t>Évaluation</a:t>
                  </a:r>
                  <a:r>
                    <a:rPr lang="en-US" sz="2200" b="1" dirty="0">
                      <a:latin typeface="+mj-lt"/>
                    </a:rPr>
                    <a:t> des </a:t>
                  </a:r>
                  <a:r>
                    <a:rPr lang="en-US" sz="2200" b="1" dirty="0" err="1">
                      <a:latin typeface="+mj-lt"/>
                    </a:rPr>
                    <a:t>apprentissages</a:t>
                  </a:r>
                  <a:endParaRPr lang="en-US" sz="2200" b="1" dirty="0">
                    <a:latin typeface="+mj-lt"/>
                  </a:endParaRPr>
                </a:p>
              </p:txBody>
            </p:sp>
          </p:grpSp>
          <p:grpSp>
            <p:nvGrpSpPr>
              <p:cNvPr id="23" name="Group 6">
                <a:extLst>
                  <a:ext uri="{FF2B5EF4-FFF2-40B4-BE49-F238E27FC236}">
                    <a16:creationId xmlns:a16="http://schemas.microsoft.com/office/drawing/2014/main" id="{C4D07DD6-D171-49A9-A4C8-C2B8FEC46627}"/>
                  </a:ext>
                </a:extLst>
              </p:cNvPr>
              <p:cNvGrpSpPr/>
              <p:nvPr/>
            </p:nvGrpSpPr>
            <p:grpSpPr>
              <a:xfrm>
                <a:off x="8963893" y="4995739"/>
                <a:ext cx="2745343" cy="937051"/>
                <a:chOff x="8963893" y="4995739"/>
                <a:chExt cx="2745343" cy="937051"/>
              </a:xfrm>
            </p:grpSpPr>
            <p:sp>
              <p:nvSpPr>
                <p:cNvPr id="24" name="Oval 64">
                  <a:extLst>
                    <a:ext uri="{FF2B5EF4-FFF2-40B4-BE49-F238E27FC236}">
                      <a16:creationId xmlns:a16="http://schemas.microsoft.com/office/drawing/2014/main" id="{ABB63C84-B225-4CCF-A57B-F6D762E91A06}"/>
                    </a:ext>
                  </a:extLst>
                </p:cNvPr>
                <p:cNvSpPr/>
                <p:nvPr/>
              </p:nvSpPr>
              <p:spPr>
                <a:xfrm>
                  <a:off x="8963893" y="5113739"/>
                  <a:ext cx="236975" cy="236975"/>
                </a:xfrm>
                <a:prstGeom prst="ellipse">
                  <a:avLst/>
                </a:prstGeom>
                <a:solidFill>
                  <a:srgbClr val="DD692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2200"/>
                </a:p>
              </p:txBody>
            </p:sp>
            <p:sp>
              <p:nvSpPr>
                <p:cNvPr id="25" name="Freeform 29">
                  <a:extLst>
                    <a:ext uri="{FF2B5EF4-FFF2-40B4-BE49-F238E27FC236}">
                      <a16:creationId xmlns:a16="http://schemas.microsoft.com/office/drawing/2014/main" id="{56D4DC36-5C9E-4663-AAB8-E7B0F8EF1EB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014737" y="5180029"/>
                  <a:ext cx="135287" cy="104394"/>
                </a:xfrm>
                <a:custGeom>
                  <a:avLst/>
                  <a:gdLst>
                    <a:gd name="T0" fmla="*/ 198196 w 59"/>
                    <a:gd name="T1" fmla="*/ 41487 h 45"/>
                    <a:gd name="T2" fmla="*/ 102515 w 59"/>
                    <a:gd name="T3" fmla="*/ 134832 h 45"/>
                    <a:gd name="T4" fmla="*/ 85429 w 59"/>
                    <a:gd name="T5" fmla="*/ 152118 h 45"/>
                    <a:gd name="T6" fmla="*/ 78595 w 59"/>
                    <a:gd name="T7" fmla="*/ 155575 h 45"/>
                    <a:gd name="T8" fmla="*/ 68343 w 59"/>
                    <a:gd name="T9" fmla="*/ 152118 h 45"/>
                    <a:gd name="T10" fmla="*/ 51258 w 59"/>
                    <a:gd name="T11" fmla="*/ 134832 h 45"/>
                    <a:gd name="T12" fmla="*/ 3417 w 59"/>
                    <a:gd name="T13" fmla="*/ 89888 h 45"/>
                    <a:gd name="T14" fmla="*/ 0 w 59"/>
                    <a:gd name="T15" fmla="*/ 79516 h 45"/>
                    <a:gd name="T16" fmla="*/ 3417 w 59"/>
                    <a:gd name="T17" fmla="*/ 69144 h 45"/>
                    <a:gd name="T18" fmla="*/ 20503 w 59"/>
                    <a:gd name="T19" fmla="*/ 51858 h 45"/>
                    <a:gd name="T20" fmla="*/ 30755 w 59"/>
                    <a:gd name="T21" fmla="*/ 48401 h 45"/>
                    <a:gd name="T22" fmla="*/ 37589 w 59"/>
                    <a:gd name="T23" fmla="*/ 51858 h 45"/>
                    <a:gd name="T24" fmla="*/ 78595 w 59"/>
                    <a:gd name="T25" fmla="*/ 89888 h 45"/>
                    <a:gd name="T26" fmla="*/ 160607 w 59"/>
                    <a:gd name="T27" fmla="*/ 3457 h 45"/>
                    <a:gd name="T28" fmla="*/ 170858 w 59"/>
                    <a:gd name="T29" fmla="*/ 0 h 45"/>
                    <a:gd name="T30" fmla="*/ 181110 w 59"/>
                    <a:gd name="T31" fmla="*/ 3457 h 45"/>
                    <a:gd name="T32" fmla="*/ 198196 w 59"/>
                    <a:gd name="T33" fmla="*/ 24201 h 45"/>
                    <a:gd name="T34" fmla="*/ 201613 w 59"/>
                    <a:gd name="T35" fmla="*/ 31115 h 45"/>
                    <a:gd name="T36" fmla="*/ 198196 w 59"/>
                    <a:gd name="T37" fmla="*/ 41487 h 45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</a:gdLst>
                  <a:ahLst/>
                  <a:cxnLst>
                    <a:cxn ang="T38">
                      <a:pos x="T0" y="T1"/>
                    </a:cxn>
                    <a:cxn ang="T39">
                      <a:pos x="T2" y="T3"/>
                    </a:cxn>
                    <a:cxn ang="T40">
                      <a:pos x="T4" y="T5"/>
                    </a:cxn>
                    <a:cxn ang="T41">
                      <a:pos x="T6" y="T7"/>
                    </a:cxn>
                    <a:cxn ang="T42">
                      <a:pos x="T8" y="T9"/>
                    </a:cxn>
                    <a:cxn ang="T43">
                      <a:pos x="T10" y="T11"/>
                    </a:cxn>
                    <a:cxn ang="T44">
                      <a:pos x="T12" y="T13"/>
                    </a:cxn>
                    <a:cxn ang="T45">
                      <a:pos x="T14" y="T15"/>
                    </a:cxn>
                    <a:cxn ang="T46">
                      <a:pos x="T16" y="T17"/>
                    </a:cxn>
                    <a:cxn ang="T47">
                      <a:pos x="T18" y="T19"/>
                    </a:cxn>
                    <a:cxn ang="T48">
                      <a:pos x="T20" y="T21"/>
                    </a:cxn>
                    <a:cxn ang="T49">
                      <a:pos x="T22" y="T23"/>
                    </a:cxn>
                    <a:cxn ang="T50">
                      <a:pos x="T24" y="T25"/>
                    </a:cxn>
                    <a:cxn ang="T51">
                      <a:pos x="T26" y="T27"/>
                    </a:cxn>
                    <a:cxn ang="T52">
                      <a:pos x="T28" y="T29"/>
                    </a:cxn>
                    <a:cxn ang="T53">
                      <a:pos x="T30" y="T31"/>
                    </a:cxn>
                    <a:cxn ang="T54">
                      <a:pos x="T32" y="T33"/>
                    </a:cxn>
                    <a:cxn ang="T55">
                      <a:pos x="T34" y="T35"/>
                    </a:cxn>
                    <a:cxn ang="T56">
                      <a:pos x="T36" y="T37"/>
                    </a:cxn>
                  </a:cxnLst>
                  <a:rect l="0" t="0" r="r" b="b"/>
                  <a:pathLst>
                    <a:path w="59" h="45">
                      <a:moveTo>
                        <a:pt x="58" y="12"/>
                      </a:moveTo>
                      <a:cubicBezTo>
                        <a:pt x="30" y="39"/>
                        <a:pt x="30" y="39"/>
                        <a:pt x="30" y="39"/>
                      </a:cubicBezTo>
                      <a:cubicBezTo>
                        <a:pt x="25" y="44"/>
                        <a:pt x="25" y="44"/>
                        <a:pt x="25" y="44"/>
                      </a:cubicBezTo>
                      <a:cubicBezTo>
                        <a:pt x="24" y="45"/>
                        <a:pt x="24" y="45"/>
                        <a:pt x="23" y="45"/>
                      </a:cubicBezTo>
                      <a:cubicBezTo>
                        <a:pt x="22" y="45"/>
                        <a:pt x="21" y="45"/>
                        <a:pt x="20" y="44"/>
                      </a:cubicBezTo>
                      <a:cubicBezTo>
                        <a:pt x="15" y="39"/>
                        <a:pt x="15" y="39"/>
                        <a:pt x="15" y="39"/>
                      </a:cubicBezTo>
                      <a:cubicBezTo>
                        <a:pt x="1" y="26"/>
                        <a:pt x="1" y="26"/>
                        <a:pt x="1" y="26"/>
                      </a:cubicBezTo>
                      <a:cubicBezTo>
                        <a:pt x="0" y="25"/>
                        <a:pt x="0" y="24"/>
                        <a:pt x="0" y="23"/>
                      </a:cubicBezTo>
                      <a:cubicBezTo>
                        <a:pt x="0" y="22"/>
                        <a:pt x="0" y="21"/>
                        <a:pt x="1" y="20"/>
                      </a:cubicBezTo>
                      <a:cubicBezTo>
                        <a:pt x="6" y="15"/>
                        <a:pt x="6" y="15"/>
                        <a:pt x="6" y="15"/>
                      </a:cubicBezTo>
                      <a:cubicBezTo>
                        <a:pt x="7" y="14"/>
                        <a:pt x="8" y="14"/>
                        <a:pt x="9" y="14"/>
                      </a:cubicBezTo>
                      <a:cubicBezTo>
                        <a:pt x="10" y="14"/>
                        <a:pt x="11" y="14"/>
                        <a:pt x="11" y="15"/>
                      </a:cubicBezTo>
                      <a:cubicBezTo>
                        <a:pt x="23" y="26"/>
                        <a:pt x="23" y="26"/>
                        <a:pt x="23" y="26"/>
                      </a:cubicBezTo>
                      <a:cubicBezTo>
                        <a:pt x="47" y="1"/>
                        <a:pt x="47" y="1"/>
                        <a:pt x="47" y="1"/>
                      </a:cubicBezTo>
                      <a:cubicBezTo>
                        <a:pt x="48" y="1"/>
                        <a:pt x="49" y="0"/>
                        <a:pt x="50" y="0"/>
                      </a:cubicBezTo>
                      <a:cubicBezTo>
                        <a:pt x="51" y="0"/>
                        <a:pt x="52" y="1"/>
                        <a:pt x="53" y="1"/>
                      </a:cubicBezTo>
                      <a:cubicBezTo>
                        <a:pt x="58" y="7"/>
                        <a:pt x="58" y="7"/>
                        <a:pt x="58" y="7"/>
                      </a:cubicBezTo>
                      <a:cubicBezTo>
                        <a:pt x="58" y="7"/>
                        <a:pt x="59" y="8"/>
                        <a:pt x="59" y="9"/>
                      </a:cubicBezTo>
                      <a:cubicBezTo>
                        <a:pt x="59" y="10"/>
                        <a:pt x="58" y="11"/>
                        <a:pt x="58" y="1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2200" dirty="0">
                    <a:solidFill>
                      <a:schemeClr val="bg1">
                        <a:lumMod val="95000"/>
                      </a:schemeClr>
                    </a:solidFill>
                  </a:endParaRPr>
                </a:p>
              </p:txBody>
            </p:sp>
            <p:sp>
              <p:nvSpPr>
                <p:cNvPr id="26" name="TextBox 66">
                  <a:extLst>
                    <a:ext uri="{FF2B5EF4-FFF2-40B4-BE49-F238E27FC236}">
                      <a16:creationId xmlns:a16="http://schemas.microsoft.com/office/drawing/2014/main" id="{79A40631-9CB3-456B-9382-D1C414A059A1}"/>
                    </a:ext>
                  </a:extLst>
                </p:cNvPr>
                <p:cNvSpPr txBox="1"/>
                <p:nvPr/>
              </p:nvSpPr>
              <p:spPr>
                <a:xfrm>
                  <a:off x="9280379" y="4995739"/>
                  <a:ext cx="2428857" cy="93705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>
                    <a:lnSpc>
                      <a:spcPct val="130000"/>
                    </a:lnSpc>
                  </a:pPr>
                  <a:r>
                    <a:rPr lang="en-US" sz="2200" b="1" dirty="0">
                      <a:latin typeface="+mj-lt"/>
                    </a:rPr>
                    <a:t>Relation </a:t>
                  </a:r>
                  <a:r>
                    <a:rPr lang="en-US" sz="2200" b="1" dirty="0" err="1">
                      <a:latin typeface="+mj-lt"/>
                    </a:rPr>
                    <a:t>famille-école-communauté</a:t>
                  </a:r>
                  <a:endParaRPr lang="en-US" sz="2200" b="1" dirty="0">
                    <a:latin typeface="+mj-lt"/>
                  </a:endParaRPr>
                </a:p>
              </p:txBody>
            </p:sp>
          </p:grpSp>
        </p:grpSp>
        <p:sp>
          <p:nvSpPr>
            <p:cNvPr id="109" name="Oval 61">
              <a:extLst>
                <a:ext uri="{FF2B5EF4-FFF2-40B4-BE49-F238E27FC236}">
                  <a16:creationId xmlns:a16="http://schemas.microsoft.com/office/drawing/2014/main" id="{0F1D6B60-E1BF-4B8C-AF61-7F764E40F9C6}"/>
                </a:ext>
              </a:extLst>
            </p:cNvPr>
            <p:cNvSpPr/>
            <p:nvPr/>
          </p:nvSpPr>
          <p:spPr>
            <a:xfrm>
              <a:off x="5176134" y="5438169"/>
              <a:ext cx="236975" cy="236975"/>
            </a:xfrm>
            <a:prstGeom prst="ellipse">
              <a:avLst/>
            </a:prstGeom>
            <a:solidFill>
              <a:srgbClr val="7A7D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200"/>
            </a:p>
          </p:txBody>
        </p:sp>
        <p:sp>
          <p:nvSpPr>
            <p:cNvPr id="110" name="TextBox 63">
              <a:extLst>
                <a:ext uri="{FF2B5EF4-FFF2-40B4-BE49-F238E27FC236}">
                  <a16:creationId xmlns:a16="http://schemas.microsoft.com/office/drawing/2014/main" id="{DD85522E-20C3-48D7-8EA6-C3D299E67E13}"/>
                </a:ext>
              </a:extLst>
            </p:cNvPr>
            <p:cNvSpPr txBox="1"/>
            <p:nvPr/>
          </p:nvSpPr>
          <p:spPr>
            <a:xfrm>
              <a:off x="5492620" y="5320169"/>
              <a:ext cx="2743725" cy="13771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fr-CA" sz="2200" b="1" dirty="0">
                  <a:latin typeface="+mj-lt"/>
                </a:rPr>
                <a:t>Gestion de classe/gestion des comportements</a:t>
              </a:r>
              <a:r>
                <a:rPr lang="en-US" sz="2200" dirty="0">
                  <a:solidFill>
                    <a:schemeClr val="bg1">
                      <a:lumMod val="65000"/>
                    </a:schemeClr>
                  </a:solidFill>
                  <a:latin typeface="+mj-lt"/>
                </a:rPr>
                <a:t>.</a:t>
              </a:r>
            </a:p>
          </p:txBody>
        </p:sp>
        <p:sp>
          <p:nvSpPr>
            <p:cNvPr id="111" name="Oval 64">
              <a:extLst>
                <a:ext uri="{FF2B5EF4-FFF2-40B4-BE49-F238E27FC236}">
                  <a16:creationId xmlns:a16="http://schemas.microsoft.com/office/drawing/2014/main" id="{ABB63C84-B225-4CCF-A57B-F6D762E91A06}"/>
                </a:ext>
              </a:extLst>
            </p:cNvPr>
            <p:cNvSpPr/>
            <p:nvPr/>
          </p:nvSpPr>
          <p:spPr>
            <a:xfrm>
              <a:off x="8494493" y="5438169"/>
              <a:ext cx="236975" cy="236975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200"/>
            </a:p>
          </p:txBody>
        </p:sp>
        <p:sp>
          <p:nvSpPr>
            <p:cNvPr id="112" name="TextBox 66">
              <a:extLst>
                <a:ext uri="{FF2B5EF4-FFF2-40B4-BE49-F238E27FC236}">
                  <a16:creationId xmlns:a16="http://schemas.microsoft.com/office/drawing/2014/main" id="{79A40631-9CB3-456B-9382-D1C414A059A1}"/>
                </a:ext>
              </a:extLst>
            </p:cNvPr>
            <p:cNvSpPr txBox="1"/>
            <p:nvPr/>
          </p:nvSpPr>
          <p:spPr>
            <a:xfrm>
              <a:off x="8810979" y="5320169"/>
              <a:ext cx="2865828" cy="9370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sz="2200" b="1" dirty="0" err="1">
                  <a:latin typeface="+mj-lt"/>
                </a:rPr>
                <a:t>Difficultés</a:t>
              </a:r>
              <a:r>
                <a:rPr lang="en-US" sz="2200" b="1" dirty="0">
                  <a:latin typeface="+mj-lt"/>
                </a:rPr>
                <a:t> </a:t>
              </a:r>
              <a:r>
                <a:rPr lang="en-US" sz="2200" b="1" dirty="0" err="1">
                  <a:latin typeface="+mj-lt"/>
                </a:rPr>
                <a:t>d’apprentissage</a:t>
              </a:r>
              <a:endParaRPr lang="en-US" sz="2200" b="1" dirty="0">
                <a:latin typeface="+mj-lt"/>
              </a:endParaRPr>
            </a:p>
          </p:txBody>
        </p:sp>
      </p:grpSp>
      <p:sp>
        <p:nvSpPr>
          <p:cNvPr id="113" name="Freeform 29">
            <a:extLst>
              <a:ext uri="{FF2B5EF4-FFF2-40B4-BE49-F238E27FC236}">
                <a16:creationId xmlns:a16="http://schemas.microsoft.com/office/drawing/2014/main" id="{5D8B08C7-4FA0-4186-9041-6D7138EF6DBB}"/>
              </a:ext>
            </a:extLst>
          </p:cNvPr>
          <p:cNvSpPr>
            <a:spLocks/>
          </p:cNvSpPr>
          <p:nvPr/>
        </p:nvSpPr>
        <p:spPr bwMode="auto">
          <a:xfrm>
            <a:off x="5224101" y="5505251"/>
            <a:ext cx="135287" cy="104394"/>
          </a:xfrm>
          <a:custGeom>
            <a:avLst/>
            <a:gdLst>
              <a:gd name="T0" fmla="*/ 198196 w 59"/>
              <a:gd name="T1" fmla="*/ 41487 h 45"/>
              <a:gd name="T2" fmla="*/ 102515 w 59"/>
              <a:gd name="T3" fmla="*/ 134832 h 45"/>
              <a:gd name="T4" fmla="*/ 85429 w 59"/>
              <a:gd name="T5" fmla="*/ 152118 h 45"/>
              <a:gd name="T6" fmla="*/ 78595 w 59"/>
              <a:gd name="T7" fmla="*/ 155575 h 45"/>
              <a:gd name="T8" fmla="*/ 68343 w 59"/>
              <a:gd name="T9" fmla="*/ 152118 h 45"/>
              <a:gd name="T10" fmla="*/ 51258 w 59"/>
              <a:gd name="T11" fmla="*/ 134832 h 45"/>
              <a:gd name="T12" fmla="*/ 3417 w 59"/>
              <a:gd name="T13" fmla="*/ 89888 h 45"/>
              <a:gd name="T14" fmla="*/ 0 w 59"/>
              <a:gd name="T15" fmla="*/ 79516 h 45"/>
              <a:gd name="T16" fmla="*/ 3417 w 59"/>
              <a:gd name="T17" fmla="*/ 69144 h 45"/>
              <a:gd name="T18" fmla="*/ 20503 w 59"/>
              <a:gd name="T19" fmla="*/ 51858 h 45"/>
              <a:gd name="T20" fmla="*/ 30755 w 59"/>
              <a:gd name="T21" fmla="*/ 48401 h 45"/>
              <a:gd name="T22" fmla="*/ 37589 w 59"/>
              <a:gd name="T23" fmla="*/ 51858 h 45"/>
              <a:gd name="T24" fmla="*/ 78595 w 59"/>
              <a:gd name="T25" fmla="*/ 89888 h 45"/>
              <a:gd name="T26" fmla="*/ 160607 w 59"/>
              <a:gd name="T27" fmla="*/ 3457 h 45"/>
              <a:gd name="T28" fmla="*/ 170858 w 59"/>
              <a:gd name="T29" fmla="*/ 0 h 45"/>
              <a:gd name="T30" fmla="*/ 181110 w 59"/>
              <a:gd name="T31" fmla="*/ 3457 h 45"/>
              <a:gd name="T32" fmla="*/ 198196 w 59"/>
              <a:gd name="T33" fmla="*/ 24201 h 45"/>
              <a:gd name="T34" fmla="*/ 201613 w 59"/>
              <a:gd name="T35" fmla="*/ 31115 h 45"/>
              <a:gd name="T36" fmla="*/ 198196 w 59"/>
              <a:gd name="T37" fmla="*/ 41487 h 45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59" h="45">
                <a:moveTo>
                  <a:pt x="58" y="12"/>
                </a:moveTo>
                <a:cubicBezTo>
                  <a:pt x="30" y="39"/>
                  <a:pt x="30" y="39"/>
                  <a:pt x="30" y="39"/>
                </a:cubicBezTo>
                <a:cubicBezTo>
                  <a:pt x="25" y="44"/>
                  <a:pt x="25" y="44"/>
                  <a:pt x="25" y="44"/>
                </a:cubicBezTo>
                <a:cubicBezTo>
                  <a:pt x="24" y="45"/>
                  <a:pt x="24" y="45"/>
                  <a:pt x="23" y="45"/>
                </a:cubicBezTo>
                <a:cubicBezTo>
                  <a:pt x="22" y="45"/>
                  <a:pt x="21" y="45"/>
                  <a:pt x="20" y="44"/>
                </a:cubicBezTo>
                <a:cubicBezTo>
                  <a:pt x="15" y="39"/>
                  <a:pt x="15" y="39"/>
                  <a:pt x="15" y="39"/>
                </a:cubicBezTo>
                <a:cubicBezTo>
                  <a:pt x="1" y="26"/>
                  <a:pt x="1" y="26"/>
                  <a:pt x="1" y="26"/>
                </a:cubicBezTo>
                <a:cubicBezTo>
                  <a:pt x="0" y="25"/>
                  <a:pt x="0" y="24"/>
                  <a:pt x="0" y="23"/>
                </a:cubicBezTo>
                <a:cubicBezTo>
                  <a:pt x="0" y="22"/>
                  <a:pt x="0" y="21"/>
                  <a:pt x="1" y="20"/>
                </a:cubicBezTo>
                <a:cubicBezTo>
                  <a:pt x="6" y="15"/>
                  <a:pt x="6" y="15"/>
                  <a:pt x="6" y="15"/>
                </a:cubicBezTo>
                <a:cubicBezTo>
                  <a:pt x="7" y="14"/>
                  <a:pt x="8" y="14"/>
                  <a:pt x="9" y="14"/>
                </a:cubicBezTo>
                <a:cubicBezTo>
                  <a:pt x="10" y="14"/>
                  <a:pt x="11" y="14"/>
                  <a:pt x="11" y="15"/>
                </a:cubicBezTo>
                <a:cubicBezTo>
                  <a:pt x="23" y="26"/>
                  <a:pt x="23" y="26"/>
                  <a:pt x="23" y="26"/>
                </a:cubicBezTo>
                <a:cubicBezTo>
                  <a:pt x="47" y="1"/>
                  <a:pt x="47" y="1"/>
                  <a:pt x="47" y="1"/>
                </a:cubicBezTo>
                <a:cubicBezTo>
                  <a:pt x="48" y="1"/>
                  <a:pt x="49" y="0"/>
                  <a:pt x="50" y="0"/>
                </a:cubicBezTo>
                <a:cubicBezTo>
                  <a:pt x="51" y="0"/>
                  <a:pt x="52" y="1"/>
                  <a:pt x="53" y="1"/>
                </a:cubicBezTo>
                <a:cubicBezTo>
                  <a:pt x="58" y="7"/>
                  <a:pt x="58" y="7"/>
                  <a:pt x="58" y="7"/>
                </a:cubicBezTo>
                <a:cubicBezTo>
                  <a:pt x="58" y="7"/>
                  <a:pt x="59" y="8"/>
                  <a:pt x="59" y="9"/>
                </a:cubicBezTo>
                <a:cubicBezTo>
                  <a:pt x="59" y="10"/>
                  <a:pt x="58" y="11"/>
                  <a:pt x="58" y="1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14" name="Freeform 29">
            <a:extLst>
              <a:ext uri="{FF2B5EF4-FFF2-40B4-BE49-F238E27FC236}">
                <a16:creationId xmlns:a16="http://schemas.microsoft.com/office/drawing/2014/main" id="{5D8B08C7-4FA0-4186-9041-6D7138EF6DBB}"/>
              </a:ext>
            </a:extLst>
          </p:cNvPr>
          <p:cNvSpPr>
            <a:spLocks/>
          </p:cNvSpPr>
          <p:nvPr/>
        </p:nvSpPr>
        <p:spPr bwMode="auto">
          <a:xfrm>
            <a:off x="8545336" y="5515761"/>
            <a:ext cx="135287" cy="104394"/>
          </a:xfrm>
          <a:custGeom>
            <a:avLst/>
            <a:gdLst>
              <a:gd name="T0" fmla="*/ 198196 w 59"/>
              <a:gd name="T1" fmla="*/ 41487 h 45"/>
              <a:gd name="T2" fmla="*/ 102515 w 59"/>
              <a:gd name="T3" fmla="*/ 134832 h 45"/>
              <a:gd name="T4" fmla="*/ 85429 w 59"/>
              <a:gd name="T5" fmla="*/ 152118 h 45"/>
              <a:gd name="T6" fmla="*/ 78595 w 59"/>
              <a:gd name="T7" fmla="*/ 155575 h 45"/>
              <a:gd name="T8" fmla="*/ 68343 w 59"/>
              <a:gd name="T9" fmla="*/ 152118 h 45"/>
              <a:gd name="T10" fmla="*/ 51258 w 59"/>
              <a:gd name="T11" fmla="*/ 134832 h 45"/>
              <a:gd name="T12" fmla="*/ 3417 w 59"/>
              <a:gd name="T13" fmla="*/ 89888 h 45"/>
              <a:gd name="T14" fmla="*/ 0 w 59"/>
              <a:gd name="T15" fmla="*/ 79516 h 45"/>
              <a:gd name="T16" fmla="*/ 3417 w 59"/>
              <a:gd name="T17" fmla="*/ 69144 h 45"/>
              <a:gd name="T18" fmla="*/ 20503 w 59"/>
              <a:gd name="T19" fmla="*/ 51858 h 45"/>
              <a:gd name="T20" fmla="*/ 30755 w 59"/>
              <a:gd name="T21" fmla="*/ 48401 h 45"/>
              <a:gd name="T22" fmla="*/ 37589 w 59"/>
              <a:gd name="T23" fmla="*/ 51858 h 45"/>
              <a:gd name="T24" fmla="*/ 78595 w 59"/>
              <a:gd name="T25" fmla="*/ 89888 h 45"/>
              <a:gd name="T26" fmla="*/ 160607 w 59"/>
              <a:gd name="T27" fmla="*/ 3457 h 45"/>
              <a:gd name="T28" fmla="*/ 170858 w 59"/>
              <a:gd name="T29" fmla="*/ 0 h 45"/>
              <a:gd name="T30" fmla="*/ 181110 w 59"/>
              <a:gd name="T31" fmla="*/ 3457 h 45"/>
              <a:gd name="T32" fmla="*/ 198196 w 59"/>
              <a:gd name="T33" fmla="*/ 24201 h 45"/>
              <a:gd name="T34" fmla="*/ 201613 w 59"/>
              <a:gd name="T35" fmla="*/ 31115 h 45"/>
              <a:gd name="T36" fmla="*/ 198196 w 59"/>
              <a:gd name="T37" fmla="*/ 41487 h 45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59" h="45">
                <a:moveTo>
                  <a:pt x="58" y="12"/>
                </a:moveTo>
                <a:cubicBezTo>
                  <a:pt x="30" y="39"/>
                  <a:pt x="30" y="39"/>
                  <a:pt x="30" y="39"/>
                </a:cubicBezTo>
                <a:cubicBezTo>
                  <a:pt x="25" y="44"/>
                  <a:pt x="25" y="44"/>
                  <a:pt x="25" y="44"/>
                </a:cubicBezTo>
                <a:cubicBezTo>
                  <a:pt x="24" y="45"/>
                  <a:pt x="24" y="45"/>
                  <a:pt x="23" y="45"/>
                </a:cubicBezTo>
                <a:cubicBezTo>
                  <a:pt x="22" y="45"/>
                  <a:pt x="21" y="45"/>
                  <a:pt x="20" y="44"/>
                </a:cubicBezTo>
                <a:cubicBezTo>
                  <a:pt x="15" y="39"/>
                  <a:pt x="15" y="39"/>
                  <a:pt x="15" y="39"/>
                </a:cubicBezTo>
                <a:cubicBezTo>
                  <a:pt x="1" y="26"/>
                  <a:pt x="1" y="26"/>
                  <a:pt x="1" y="26"/>
                </a:cubicBezTo>
                <a:cubicBezTo>
                  <a:pt x="0" y="25"/>
                  <a:pt x="0" y="24"/>
                  <a:pt x="0" y="23"/>
                </a:cubicBezTo>
                <a:cubicBezTo>
                  <a:pt x="0" y="22"/>
                  <a:pt x="0" y="21"/>
                  <a:pt x="1" y="20"/>
                </a:cubicBezTo>
                <a:cubicBezTo>
                  <a:pt x="6" y="15"/>
                  <a:pt x="6" y="15"/>
                  <a:pt x="6" y="15"/>
                </a:cubicBezTo>
                <a:cubicBezTo>
                  <a:pt x="7" y="14"/>
                  <a:pt x="8" y="14"/>
                  <a:pt x="9" y="14"/>
                </a:cubicBezTo>
                <a:cubicBezTo>
                  <a:pt x="10" y="14"/>
                  <a:pt x="11" y="14"/>
                  <a:pt x="11" y="15"/>
                </a:cubicBezTo>
                <a:cubicBezTo>
                  <a:pt x="23" y="26"/>
                  <a:pt x="23" y="26"/>
                  <a:pt x="23" y="26"/>
                </a:cubicBezTo>
                <a:cubicBezTo>
                  <a:pt x="47" y="1"/>
                  <a:pt x="47" y="1"/>
                  <a:pt x="47" y="1"/>
                </a:cubicBezTo>
                <a:cubicBezTo>
                  <a:pt x="48" y="1"/>
                  <a:pt x="49" y="0"/>
                  <a:pt x="50" y="0"/>
                </a:cubicBezTo>
                <a:cubicBezTo>
                  <a:pt x="51" y="0"/>
                  <a:pt x="52" y="1"/>
                  <a:pt x="53" y="1"/>
                </a:cubicBezTo>
                <a:cubicBezTo>
                  <a:pt x="58" y="7"/>
                  <a:pt x="58" y="7"/>
                  <a:pt x="58" y="7"/>
                </a:cubicBezTo>
                <a:cubicBezTo>
                  <a:pt x="58" y="7"/>
                  <a:pt x="59" y="8"/>
                  <a:pt x="59" y="9"/>
                </a:cubicBezTo>
                <a:cubicBezTo>
                  <a:pt x="59" y="10"/>
                  <a:pt x="58" y="11"/>
                  <a:pt x="58" y="1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7635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64" presetClass="path" presetSubtype="0" repeatCount="indefinite" accel="50000" decel="50000" autoRev="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1.45833E-6 1.48148E-6 L 1.45833E-6 -0.04421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222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>
            <p:custDataLst>
              <p:tags r:id="rId1"/>
            </p:custDataLst>
          </p:nvPr>
        </p:nvSpPr>
        <p:spPr>
          <a:xfrm>
            <a:off x="0" y="0"/>
            <a:ext cx="12192000" cy="571963"/>
          </a:xfrm>
          <a:prstGeom prst="rect">
            <a:avLst/>
          </a:prstGeom>
          <a:solidFill>
            <a:srgbClr val="18144F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grpSp>
        <p:nvGrpSpPr>
          <p:cNvPr id="13" name="Group 2">
            <a:extLst>
              <a:ext uri="{FF2B5EF4-FFF2-40B4-BE49-F238E27FC236}">
                <a16:creationId xmlns:a16="http://schemas.microsoft.com/office/drawing/2014/main" id="{EDB3E402-DD92-4D8B-93B6-E7DDAEB53FA1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324069" y="48743"/>
            <a:ext cx="9655745" cy="523220"/>
            <a:chOff x="686019" y="2453592"/>
            <a:chExt cx="9655745" cy="523220"/>
          </a:xfrm>
        </p:grpSpPr>
        <p:sp>
          <p:nvSpPr>
            <p:cNvPr id="14" name="Oval 107">
              <a:extLst>
                <a:ext uri="{FF2B5EF4-FFF2-40B4-BE49-F238E27FC236}">
                  <a16:creationId xmlns:a16="http://schemas.microsoft.com/office/drawing/2014/main" id="{7E618ED0-1A3A-4151-A384-CF50ACF59BF2}"/>
                </a:ext>
              </a:extLst>
            </p:cNvPr>
            <p:cNvSpPr/>
            <p:nvPr/>
          </p:nvSpPr>
          <p:spPr>
            <a:xfrm>
              <a:off x="686019" y="2517948"/>
              <a:ext cx="396259" cy="396259"/>
            </a:xfrm>
            <a:prstGeom prst="ellipse">
              <a:avLst/>
            </a:prstGeom>
            <a:solidFill>
              <a:srgbClr val="FEC2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3200" dirty="0">
                  <a:solidFill>
                    <a:srgbClr val="173D7A"/>
                  </a:solidFill>
                </a:rPr>
                <a:t>2</a:t>
              </a:r>
            </a:p>
          </p:txBody>
        </p:sp>
        <p:sp>
          <p:nvSpPr>
            <p:cNvPr id="16" name="TextBox 120">
              <a:extLst>
                <a:ext uri="{FF2B5EF4-FFF2-40B4-BE49-F238E27FC236}">
                  <a16:creationId xmlns:a16="http://schemas.microsoft.com/office/drawing/2014/main" id="{4DCD7969-C9E6-4D34-9094-CAC809D683D8}"/>
                </a:ext>
              </a:extLst>
            </p:cNvPr>
            <p:cNvSpPr txBox="1"/>
            <p:nvPr/>
          </p:nvSpPr>
          <p:spPr>
            <a:xfrm>
              <a:off x="1079892" y="2453592"/>
              <a:ext cx="926187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61950" indent="-361950"/>
              <a:r>
                <a:rPr lang="fr-CA" sz="2800" b="1" dirty="0">
                  <a:solidFill>
                    <a:schemeClr val="bg1"/>
                  </a:solidFill>
                  <a:latin typeface="Roboto"/>
                </a:rPr>
                <a:t>Méthodologie</a:t>
              </a:r>
            </a:p>
          </p:txBody>
        </p:sp>
      </p:grpSp>
      <p:sp>
        <p:nvSpPr>
          <p:cNvPr id="116" name="Oval 19">
            <a:extLst>
              <a:ext uri="{FF2B5EF4-FFF2-40B4-BE49-F238E27FC236}">
                <a16:creationId xmlns:a16="http://schemas.microsoft.com/office/drawing/2014/main" id="{9844935D-1BD8-46C9-AC90-CED4FC4C23BD}"/>
              </a:ext>
            </a:extLst>
          </p:cNvPr>
          <p:cNvSpPr/>
          <p:nvPr/>
        </p:nvSpPr>
        <p:spPr>
          <a:xfrm>
            <a:off x="10701016" y="1508510"/>
            <a:ext cx="647200" cy="647200"/>
          </a:xfrm>
          <a:prstGeom prst="ellipse">
            <a:avLst/>
          </a:prstGeom>
          <a:solidFill>
            <a:schemeClr val="accent4"/>
          </a:solidFill>
          <a:ln>
            <a:noFill/>
          </a:ln>
          <a:effectLst>
            <a:outerShdw blurRad="723900" sx="129000" sy="129000" algn="ctr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" name="Oval 26">
            <a:extLst>
              <a:ext uri="{FF2B5EF4-FFF2-40B4-BE49-F238E27FC236}">
                <a16:creationId xmlns:a16="http://schemas.microsoft.com/office/drawing/2014/main" id="{C707B97A-2018-415A-95FE-29BE9081623D}"/>
              </a:ext>
            </a:extLst>
          </p:cNvPr>
          <p:cNvSpPr/>
          <p:nvPr/>
        </p:nvSpPr>
        <p:spPr>
          <a:xfrm>
            <a:off x="9949553" y="4274950"/>
            <a:ext cx="331142" cy="331142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>
            <a:outerShdw blurRad="800100" dist="38100" dir="10020000" sx="113000" sy="113000" algn="t" rotWithShape="0">
              <a:schemeClr val="accent1">
                <a:alpha val="23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" name="Oval 33">
            <a:extLst>
              <a:ext uri="{FF2B5EF4-FFF2-40B4-BE49-F238E27FC236}">
                <a16:creationId xmlns:a16="http://schemas.microsoft.com/office/drawing/2014/main" id="{577FEBFB-FD32-47D9-8FFE-1BBD94AC2A33}"/>
              </a:ext>
            </a:extLst>
          </p:cNvPr>
          <p:cNvSpPr/>
          <p:nvPr/>
        </p:nvSpPr>
        <p:spPr>
          <a:xfrm>
            <a:off x="1639004" y="2125456"/>
            <a:ext cx="571182" cy="571182"/>
          </a:xfrm>
          <a:prstGeom prst="ellipse">
            <a:avLst/>
          </a:prstGeom>
          <a:solidFill>
            <a:srgbClr val="E30512"/>
          </a:solidFill>
          <a:ln>
            <a:noFill/>
          </a:ln>
          <a:effectLst>
            <a:outerShdw blurRad="800100" dist="38100" dir="10020000" sx="113000" sy="113000" algn="t" rotWithShape="0">
              <a:schemeClr val="accent1">
                <a:alpha val="23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105196" y="620706"/>
            <a:ext cx="1195193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CA" sz="2000" b="1" i="1" dirty="0">
                <a:solidFill>
                  <a:srgbClr val="E30512"/>
                </a:solidFill>
                <a:latin typeface="Roboto"/>
              </a:rPr>
              <a:t>Regards croisés de parents et d’enseignants par rapport à l’école </a:t>
            </a:r>
            <a:br>
              <a:rPr lang="fr-CA" sz="2000" b="1" i="1" dirty="0">
                <a:solidFill>
                  <a:srgbClr val="E30512"/>
                </a:solidFill>
                <a:latin typeface="Roboto"/>
              </a:rPr>
            </a:br>
            <a:r>
              <a:rPr lang="fr-CA" sz="2000" b="1" i="1" dirty="0">
                <a:solidFill>
                  <a:srgbClr val="E30512"/>
                </a:solidFill>
                <a:latin typeface="Roboto"/>
              </a:rPr>
              <a:t>virtuelle et en présentiel : un portrait pancanadien pendant </a:t>
            </a:r>
            <a:br>
              <a:rPr lang="fr-CA" sz="2000" b="1" i="1" dirty="0">
                <a:solidFill>
                  <a:srgbClr val="E30512"/>
                </a:solidFill>
                <a:latin typeface="Roboto"/>
              </a:rPr>
            </a:br>
            <a:r>
              <a:rPr lang="fr-CA" sz="2000" b="1" i="1" dirty="0">
                <a:solidFill>
                  <a:srgbClr val="E30512"/>
                </a:solidFill>
                <a:latin typeface="Roboto"/>
              </a:rPr>
              <a:t>la pandémie mondiale de COVID-19</a:t>
            </a:r>
            <a:br>
              <a:rPr lang="fr-CA" sz="2000" b="1" i="1" dirty="0">
                <a:solidFill>
                  <a:srgbClr val="E30512"/>
                </a:solidFill>
                <a:latin typeface="Roboto"/>
              </a:rPr>
            </a:br>
            <a:endParaRPr lang="fr-CA" sz="2000" b="1" i="1" dirty="0">
              <a:solidFill>
                <a:srgbClr val="E30512"/>
              </a:solidFill>
              <a:latin typeface="Roboto"/>
            </a:endParaRPr>
          </a:p>
        </p:txBody>
      </p:sp>
      <p:grpSp>
        <p:nvGrpSpPr>
          <p:cNvPr id="2" name="Groupe 1"/>
          <p:cNvGrpSpPr/>
          <p:nvPr/>
        </p:nvGrpSpPr>
        <p:grpSpPr>
          <a:xfrm>
            <a:off x="2115811" y="1836893"/>
            <a:ext cx="8104430" cy="4859182"/>
            <a:chOff x="2115811" y="2023295"/>
            <a:chExt cx="7960378" cy="4672779"/>
          </a:xfrm>
        </p:grpSpPr>
        <p:pic>
          <p:nvPicPr>
            <p:cNvPr id="119" name="pasted-image.tiff">
              <a:extLst>
                <a:ext uri="{FF2B5EF4-FFF2-40B4-BE49-F238E27FC236}">
                  <a16:creationId xmlns:a16="http://schemas.microsoft.com/office/drawing/2014/main" id="{2A485162-54D1-4763-9412-DC4CD23672D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115811" y="2023295"/>
              <a:ext cx="7960378" cy="4672779"/>
            </a:xfrm>
            <a:prstGeom prst="rect">
              <a:avLst/>
            </a:prstGeom>
            <a:ln w="12700">
              <a:miter lim="400000"/>
            </a:ln>
            <a:effectLst>
              <a:outerShdw blurRad="317500" sx="101000" sy="101000" algn="ctr" rotWithShape="0">
                <a:prstClr val="black">
                  <a:alpha val="17000"/>
                </a:prstClr>
              </a:outerShdw>
            </a:effectLst>
          </p:spPr>
        </p:pic>
        <p:pic>
          <p:nvPicPr>
            <p:cNvPr id="120" name="Espace réservé du contenu 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232836" y="2323750"/>
              <a:ext cx="5726324" cy="381754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87611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6" grpId="0" animBg="1"/>
      <p:bldP spid="117" grpId="0" animBg="1"/>
      <p:bldP spid="118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heme/theme1.xml><?xml version="1.0" encoding="utf-8"?>
<a:theme xmlns:a="http://schemas.openxmlformats.org/drawingml/2006/main" name="Office Theme">
  <a:themeElements>
    <a:clrScheme name="ACFAS 2022">
      <a:dk1>
        <a:srgbClr val="000000"/>
      </a:dk1>
      <a:lt1>
        <a:sysClr val="window" lastClr="FFFFFF"/>
      </a:lt1>
      <a:dk2>
        <a:srgbClr val="262626"/>
      </a:dk2>
      <a:lt2>
        <a:srgbClr val="FFFFFF"/>
      </a:lt2>
      <a:accent1>
        <a:srgbClr val="19144F"/>
      </a:accent1>
      <a:accent2>
        <a:srgbClr val="E30512"/>
      </a:accent2>
      <a:accent3>
        <a:srgbClr val="3B44AB"/>
      </a:accent3>
      <a:accent4>
        <a:srgbClr val="FEC202"/>
      </a:accent4>
      <a:accent5>
        <a:srgbClr val="FEB2AB"/>
      </a:accent5>
      <a:accent6>
        <a:srgbClr val="C8C8C8"/>
      </a:accent6>
      <a:hlink>
        <a:srgbClr val="E30512"/>
      </a:hlink>
      <a:folHlink>
        <a:srgbClr val="E3051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17000</TotalTime>
  <Words>2404</Words>
  <Application>Microsoft Office PowerPoint</Application>
  <PresentationFormat>Grand écran</PresentationFormat>
  <Paragraphs>470</Paragraphs>
  <Slides>26</Slides>
  <Notes>22</Notes>
  <HiddenSlides>0</HiddenSlides>
  <MMClips>0</MMClips>
  <ScaleCrop>false</ScaleCrop>
  <HeadingPairs>
    <vt:vector size="6" baseType="variant">
      <vt:variant>
        <vt:lpstr>Polices utilisées</vt:lpstr>
      </vt:variant>
      <vt:variant>
        <vt:i4>8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26</vt:i4>
      </vt:variant>
    </vt:vector>
  </HeadingPairs>
  <TitlesOfParts>
    <vt:vector size="35" baseType="lpstr">
      <vt:lpstr>Arial</vt:lpstr>
      <vt:lpstr>Calibri</vt:lpstr>
      <vt:lpstr>Cambria Math</vt:lpstr>
      <vt:lpstr>Days One</vt:lpstr>
      <vt:lpstr>Roboto</vt:lpstr>
      <vt:lpstr>Segoe UI</vt:lpstr>
      <vt:lpstr>Times New Roman</vt:lpstr>
      <vt:lpstr>Wingdings</vt:lpstr>
      <vt:lpstr>Office Theme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</dc:creator>
  <cp:lastModifiedBy>Carignan, Isabelle</cp:lastModifiedBy>
  <cp:revision>634</cp:revision>
  <dcterms:created xsi:type="dcterms:W3CDTF">2019-03-22T02:02:20Z</dcterms:created>
  <dcterms:modified xsi:type="dcterms:W3CDTF">2024-03-22T17:36:38Z</dcterms:modified>
</cp:coreProperties>
</file>