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21"/>
  </p:notesMasterIdLst>
  <p:sldIdLst>
    <p:sldId id="256" r:id="rId2"/>
    <p:sldId id="260" r:id="rId3"/>
    <p:sldId id="259" r:id="rId4"/>
    <p:sldId id="286" r:id="rId5"/>
    <p:sldId id="257" r:id="rId6"/>
    <p:sldId id="258" r:id="rId7"/>
    <p:sldId id="261" r:id="rId8"/>
    <p:sldId id="262" r:id="rId9"/>
    <p:sldId id="276" r:id="rId10"/>
    <p:sldId id="278" r:id="rId11"/>
    <p:sldId id="280" r:id="rId12"/>
    <p:sldId id="285" r:id="rId13"/>
    <p:sldId id="282" r:id="rId14"/>
    <p:sldId id="264" r:id="rId15"/>
    <p:sldId id="279" r:id="rId16"/>
    <p:sldId id="277" r:id="rId17"/>
    <p:sldId id="283" r:id="rId18"/>
    <p:sldId id="28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0464A-52C7-4F33-A184-675D68A226B2}" v="146" dt="2023-05-30T22:29:51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3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delko, Béatrice" userId="0f4ef3ae-86d5-46ae-b9d6-b482bff35a4c" providerId="ADAL" clId="{0BE0464A-52C7-4F33-A184-675D68A226B2}"/>
    <pc:docChg chg="undo custSel addSld delSld modSld sldOrd">
      <pc:chgData name="Pudelko, Béatrice" userId="0f4ef3ae-86d5-46ae-b9d6-b482bff35a4c" providerId="ADAL" clId="{0BE0464A-52C7-4F33-A184-675D68A226B2}" dt="2023-05-30T22:31:53.248" v="6501" actId="1076"/>
      <pc:docMkLst>
        <pc:docMk/>
      </pc:docMkLst>
      <pc:sldChg chg="addSp delSp modSp mod">
        <pc:chgData name="Pudelko, Béatrice" userId="0f4ef3ae-86d5-46ae-b9d6-b482bff35a4c" providerId="ADAL" clId="{0BE0464A-52C7-4F33-A184-675D68A226B2}" dt="2023-05-30T22:31:53.248" v="6501" actId="1076"/>
        <pc:sldMkLst>
          <pc:docMk/>
          <pc:sldMk cId="2742899665" sldId="256"/>
        </pc:sldMkLst>
        <pc:spChg chg="mod">
          <ac:chgData name="Pudelko, Béatrice" userId="0f4ef3ae-86d5-46ae-b9d6-b482bff35a4c" providerId="ADAL" clId="{0BE0464A-52C7-4F33-A184-675D68A226B2}" dt="2023-05-12T02:59:40.858" v="4996" actId="14100"/>
          <ac:spMkLst>
            <pc:docMk/>
            <pc:sldMk cId="2742899665" sldId="256"/>
            <ac:spMk id="2" creationId="{764682D9-5F33-396F-0CB9-1C8DEB4F1A36}"/>
          </ac:spMkLst>
        </pc:spChg>
        <pc:spChg chg="mod">
          <ac:chgData name="Pudelko, Béatrice" userId="0f4ef3ae-86d5-46ae-b9d6-b482bff35a4c" providerId="ADAL" clId="{0BE0464A-52C7-4F33-A184-675D68A226B2}" dt="2023-05-30T22:29:36.369" v="6499" actId="1076"/>
          <ac:spMkLst>
            <pc:docMk/>
            <pc:sldMk cId="2742899665" sldId="256"/>
            <ac:spMk id="3" creationId="{8DB27EC1-4385-8F48-2EAE-615BCEBC1680}"/>
          </ac:spMkLst>
        </pc:spChg>
        <pc:spChg chg="del">
          <ac:chgData name="Pudelko, Béatrice" userId="0f4ef3ae-86d5-46ae-b9d6-b482bff35a4c" providerId="ADAL" clId="{0BE0464A-52C7-4F33-A184-675D68A226B2}" dt="2023-05-12T02:55:44.172" v="4810" actId="26606"/>
          <ac:spMkLst>
            <pc:docMk/>
            <pc:sldMk cId="2742899665" sldId="256"/>
            <ac:spMk id="22" creationId="{5A02194C-5C32-4FF0-898E-D9B65F71BBCB}"/>
          </ac:spMkLst>
        </pc:spChg>
        <pc:spChg chg="del">
          <ac:chgData name="Pudelko, Béatrice" userId="0f4ef3ae-86d5-46ae-b9d6-b482bff35a4c" providerId="ADAL" clId="{0BE0464A-52C7-4F33-A184-675D68A226B2}" dt="2023-05-12T02:55:44.172" v="4810" actId="26606"/>
          <ac:spMkLst>
            <pc:docMk/>
            <pc:sldMk cId="2742899665" sldId="256"/>
            <ac:spMk id="24" creationId="{71776ED6-F0C9-44DC-8CB5-8EC765E62889}"/>
          </ac:spMkLst>
        </pc:spChg>
        <pc:spChg chg="add">
          <ac:chgData name="Pudelko, Béatrice" userId="0f4ef3ae-86d5-46ae-b9d6-b482bff35a4c" providerId="ADAL" clId="{0BE0464A-52C7-4F33-A184-675D68A226B2}" dt="2023-05-12T02:55:44.172" v="4810" actId="26606"/>
          <ac:spMkLst>
            <pc:docMk/>
            <pc:sldMk cId="2742899665" sldId="256"/>
            <ac:spMk id="1031" creationId="{E2ABB8EF-B3C4-4FBA-A083-A564592FF584}"/>
          </ac:spMkLst>
        </pc:spChg>
        <pc:spChg chg="add">
          <ac:chgData name="Pudelko, Béatrice" userId="0f4ef3ae-86d5-46ae-b9d6-b482bff35a4c" providerId="ADAL" clId="{0BE0464A-52C7-4F33-A184-675D68A226B2}" dt="2023-05-12T02:55:44.172" v="4810" actId="26606"/>
          <ac:spMkLst>
            <pc:docMk/>
            <pc:sldMk cId="2742899665" sldId="256"/>
            <ac:spMk id="1033" creationId="{24C9A41B-344E-43D8-A8DC-12CF6F48A828}"/>
          </ac:spMkLst>
        </pc:spChg>
        <pc:spChg chg="add">
          <ac:chgData name="Pudelko, Béatrice" userId="0f4ef3ae-86d5-46ae-b9d6-b482bff35a4c" providerId="ADAL" clId="{0BE0464A-52C7-4F33-A184-675D68A226B2}" dt="2023-05-12T02:55:44.172" v="4810" actId="26606"/>
          <ac:spMkLst>
            <pc:docMk/>
            <pc:sldMk cId="2742899665" sldId="256"/>
            <ac:spMk id="1035" creationId="{CFB09E01-6065-4F33-B60D-D3AB553CB675}"/>
          </ac:spMkLst>
        </pc:spChg>
        <pc:spChg chg="add">
          <ac:chgData name="Pudelko, Béatrice" userId="0f4ef3ae-86d5-46ae-b9d6-b482bff35a4c" providerId="ADAL" clId="{0BE0464A-52C7-4F33-A184-675D68A226B2}" dt="2023-05-12T02:55:44.172" v="4810" actId="26606"/>
          <ac:spMkLst>
            <pc:docMk/>
            <pc:sldMk cId="2742899665" sldId="256"/>
            <ac:spMk id="1037" creationId="{727AC390-8886-4E9C-8749-07CA46FCF0D9}"/>
          </ac:spMkLst>
        </pc:spChg>
        <pc:picChg chg="del mod ord">
          <ac:chgData name="Pudelko, Béatrice" userId="0f4ef3ae-86d5-46ae-b9d6-b482bff35a4c" providerId="ADAL" clId="{0BE0464A-52C7-4F33-A184-675D68A226B2}" dt="2023-05-12T02:56:06.338" v="4816" actId="21"/>
          <ac:picMkLst>
            <pc:docMk/>
            <pc:sldMk cId="2742899665" sldId="256"/>
            <ac:picMk id="4" creationId="{28E2E5EF-F332-D8BB-7875-624D67D73CBD}"/>
          </ac:picMkLst>
        </pc:picChg>
        <pc:picChg chg="add mod">
          <ac:chgData name="Pudelko, Béatrice" userId="0f4ef3ae-86d5-46ae-b9d6-b482bff35a4c" providerId="ADAL" clId="{0BE0464A-52C7-4F33-A184-675D68A226B2}" dt="2023-05-12T02:59:22.947" v="4990" actId="1076"/>
          <ac:picMkLst>
            <pc:docMk/>
            <pc:sldMk cId="2742899665" sldId="256"/>
            <ac:picMk id="6" creationId="{2AAF5FCF-6C4F-73A1-0E02-32C0857E9ABE}"/>
          </ac:picMkLst>
        </pc:picChg>
        <pc:picChg chg="add mod">
          <ac:chgData name="Pudelko, Béatrice" userId="0f4ef3ae-86d5-46ae-b9d6-b482bff35a4c" providerId="ADAL" clId="{0BE0464A-52C7-4F33-A184-675D68A226B2}" dt="2023-05-30T22:31:53.248" v="6501" actId="1076"/>
          <ac:picMkLst>
            <pc:docMk/>
            <pc:sldMk cId="2742899665" sldId="256"/>
            <ac:picMk id="7" creationId="{BDCDD54E-39B7-680A-18A2-63DAAB7D52BF}"/>
          </ac:picMkLst>
        </pc:picChg>
        <pc:picChg chg="mod">
          <ac:chgData name="Pudelko, Béatrice" userId="0f4ef3ae-86d5-46ae-b9d6-b482bff35a4c" providerId="ADAL" clId="{0BE0464A-52C7-4F33-A184-675D68A226B2}" dt="2023-05-12T02:55:55.650" v="4813" actId="1076"/>
          <ac:picMkLst>
            <pc:docMk/>
            <pc:sldMk cId="2742899665" sldId="256"/>
            <ac:picMk id="1026" creationId="{3FF4937C-4110-F8A0-519C-AEBB41976E13}"/>
          </ac:picMkLst>
        </pc:picChg>
      </pc:sldChg>
      <pc:sldChg chg="addSp modSp mod">
        <pc:chgData name="Pudelko, Béatrice" userId="0f4ef3ae-86d5-46ae-b9d6-b482bff35a4c" providerId="ADAL" clId="{0BE0464A-52C7-4F33-A184-675D68A226B2}" dt="2023-05-12T12:37:36.850" v="6497" actId="1076"/>
        <pc:sldMkLst>
          <pc:docMk/>
          <pc:sldMk cId="1310641091" sldId="257"/>
        </pc:sldMkLst>
        <pc:spChg chg="mod">
          <ac:chgData name="Pudelko, Béatrice" userId="0f4ef3ae-86d5-46ae-b9d6-b482bff35a4c" providerId="ADAL" clId="{0BE0464A-52C7-4F33-A184-675D68A226B2}" dt="2023-05-12T03:56:02.443" v="5958" actId="20577"/>
          <ac:spMkLst>
            <pc:docMk/>
            <pc:sldMk cId="1310641091" sldId="257"/>
            <ac:spMk id="2" creationId="{47605E36-4D4A-0382-41CD-8805834EB090}"/>
          </ac:spMkLst>
        </pc:spChg>
        <pc:spChg chg="mod">
          <ac:chgData name="Pudelko, Béatrice" userId="0f4ef3ae-86d5-46ae-b9d6-b482bff35a4c" providerId="ADAL" clId="{0BE0464A-52C7-4F33-A184-675D68A226B2}" dt="2023-05-12T03:56:10.474" v="5960" actId="20577"/>
          <ac:spMkLst>
            <pc:docMk/>
            <pc:sldMk cId="1310641091" sldId="257"/>
            <ac:spMk id="3" creationId="{A2CF578B-DE83-FF86-B604-708D566DC92E}"/>
          </ac:spMkLst>
        </pc:spChg>
        <pc:picChg chg="mod">
          <ac:chgData name="Pudelko, Béatrice" userId="0f4ef3ae-86d5-46ae-b9d6-b482bff35a4c" providerId="ADAL" clId="{0BE0464A-52C7-4F33-A184-675D68A226B2}" dt="2023-05-12T12:37:07.464" v="6496" actId="1076"/>
          <ac:picMkLst>
            <pc:docMk/>
            <pc:sldMk cId="1310641091" sldId="257"/>
            <ac:picMk id="5" creationId="{A0E8EDD2-9871-8E57-D9C1-A49C698DC659}"/>
          </ac:picMkLst>
        </pc:picChg>
        <pc:picChg chg="add mod">
          <ac:chgData name="Pudelko, Béatrice" userId="0f4ef3ae-86d5-46ae-b9d6-b482bff35a4c" providerId="ADAL" clId="{0BE0464A-52C7-4F33-A184-675D68A226B2}" dt="2023-05-12T12:37:36.850" v="6497" actId="1076"/>
          <ac:picMkLst>
            <pc:docMk/>
            <pc:sldMk cId="1310641091" sldId="257"/>
            <ac:picMk id="6" creationId="{3739CD55-C6D6-8B3B-A9AC-FAE2E0D7F1FE}"/>
          </ac:picMkLst>
        </pc:picChg>
      </pc:sldChg>
      <pc:sldChg chg="addSp delSp modSp mod setBg">
        <pc:chgData name="Pudelko, Béatrice" userId="0f4ef3ae-86d5-46ae-b9d6-b482bff35a4c" providerId="ADAL" clId="{0BE0464A-52C7-4F33-A184-675D68A226B2}" dt="2023-05-12T04:12:59.696" v="6335" actId="20577"/>
        <pc:sldMkLst>
          <pc:docMk/>
          <pc:sldMk cId="4084046730" sldId="258"/>
        </pc:sldMkLst>
        <pc:spChg chg="mod">
          <ac:chgData name="Pudelko, Béatrice" userId="0f4ef3ae-86d5-46ae-b9d6-b482bff35a4c" providerId="ADAL" clId="{0BE0464A-52C7-4F33-A184-675D68A226B2}" dt="2023-05-12T04:11:40.964" v="6324" actId="20577"/>
          <ac:spMkLst>
            <pc:docMk/>
            <pc:sldMk cId="4084046730" sldId="258"/>
            <ac:spMk id="2" creationId="{DAF90B4F-E366-20D1-CB1E-B3DE6A06AD11}"/>
          </ac:spMkLst>
        </pc:spChg>
        <pc:spChg chg="mod">
          <ac:chgData name="Pudelko, Béatrice" userId="0f4ef3ae-86d5-46ae-b9d6-b482bff35a4c" providerId="ADAL" clId="{0BE0464A-52C7-4F33-A184-675D68A226B2}" dt="2023-05-12T04:12:59.696" v="6335" actId="20577"/>
          <ac:spMkLst>
            <pc:docMk/>
            <pc:sldMk cId="4084046730" sldId="258"/>
            <ac:spMk id="3" creationId="{7FB98C6D-9492-B4CE-B3A9-A4787DA29183}"/>
          </ac:spMkLst>
        </pc:spChg>
        <pc:spChg chg="add mod">
          <ac:chgData name="Pudelko, Béatrice" userId="0f4ef3ae-86d5-46ae-b9d6-b482bff35a4c" providerId="ADAL" clId="{0BE0464A-52C7-4F33-A184-675D68A226B2}" dt="2023-05-12T04:06:50.678" v="6292" actId="1076"/>
          <ac:spMkLst>
            <pc:docMk/>
            <pc:sldMk cId="4084046730" sldId="258"/>
            <ac:spMk id="4" creationId="{BF161651-A23B-01A3-544D-715A407485EB}"/>
          </ac:spMkLst>
        </pc:spChg>
        <pc:spChg chg="add del">
          <ac:chgData name="Pudelko, Béatrice" userId="0f4ef3ae-86d5-46ae-b9d6-b482bff35a4c" providerId="ADAL" clId="{0BE0464A-52C7-4F33-A184-675D68A226B2}" dt="2023-05-09T17:54:16.584" v="811" actId="26606"/>
          <ac:spMkLst>
            <pc:docMk/>
            <pc:sldMk cId="4084046730" sldId="258"/>
            <ac:spMk id="9" creationId="{30901EA4-6CA0-4A64-939C-F76E88D155AA}"/>
          </ac:spMkLst>
        </pc:spChg>
        <pc:spChg chg="add del">
          <ac:chgData name="Pudelko, Béatrice" userId="0f4ef3ae-86d5-46ae-b9d6-b482bff35a4c" providerId="ADAL" clId="{0BE0464A-52C7-4F33-A184-675D68A226B2}" dt="2023-05-09T17:54:16.584" v="811" actId="26606"/>
          <ac:spMkLst>
            <pc:docMk/>
            <pc:sldMk cId="4084046730" sldId="258"/>
            <ac:spMk id="11" creationId="{7E3B2BA1-50FC-4574-838F-AB0B5B93B91D}"/>
          </ac:spMkLst>
        </pc:spChg>
        <pc:spChg chg="add del">
          <ac:chgData name="Pudelko, Béatrice" userId="0f4ef3ae-86d5-46ae-b9d6-b482bff35a4c" providerId="ADAL" clId="{0BE0464A-52C7-4F33-A184-675D68A226B2}" dt="2023-05-09T17:54:22.473" v="813" actId="26606"/>
          <ac:spMkLst>
            <pc:docMk/>
            <pc:sldMk cId="4084046730" sldId="258"/>
            <ac:spMk id="13" creationId="{EB40E5E0-6677-497A-8E9D-E8575E276FA0}"/>
          </ac:spMkLst>
        </pc:spChg>
        <pc:spChg chg="add del">
          <ac:chgData name="Pudelko, Béatrice" userId="0f4ef3ae-86d5-46ae-b9d6-b482bff35a4c" providerId="ADAL" clId="{0BE0464A-52C7-4F33-A184-675D68A226B2}" dt="2023-05-09T17:54:22.473" v="813" actId="26606"/>
          <ac:spMkLst>
            <pc:docMk/>
            <pc:sldMk cId="4084046730" sldId="258"/>
            <ac:spMk id="14" creationId="{7DC12D2C-21A1-44CF-BA29-D0EE453AB701}"/>
          </ac:spMkLst>
        </pc:spChg>
        <pc:spChg chg="add del">
          <ac:chgData name="Pudelko, Béatrice" userId="0f4ef3ae-86d5-46ae-b9d6-b482bff35a4c" providerId="ADAL" clId="{0BE0464A-52C7-4F33-A184-675D68A226B2}" dt="2023-05-09T17:54:22.473" v="813" actId="26606"/>
          <ac:spMkLst>
            <pc:docMk/>
            <pc:sldMk cId="4084046730" sldId="258"/>
            <ac:spMk id="15" creationId="{AC46E49D-1D37-455E-BDA2-28DAF3721470}"/>
          </ac:spMkLst>
        </pc:spChg>
        <pc:spChg chg="add del">
          <ac:chgData name="Pudelko, Béatrice" userId="0f4ef3ae-86d5-46ae-b9d6-b482bff35a4c" providerId="ADAL" clId="{0BE0464A-52C7-4F33-A184-675D68A226B2}" dt="2023-05-09T17:54:22.473" v="813" actId="26606"/>
          <ac:spMkLst>
            <pc:docMk/>
            <pc:sldMk cId="4084046730" sldId="258"/>
            <ac:spMk id="16" creationId="{95598DD8-827C-48DB-AD4F-AEBB72483D50}"/>
          </ac:spMkLst>
        </pc:spChg>
        <pc:spChg chg="add del">
          <ac:chgData name="Pudelko, Béatrice" userId="0f4ef3ae-86d5-46ae-b9d6-b482bff35a4c" providerId="ADAL" clId="{0BE0464A-52C7-4F33-A184-675D68A226B2}" dt="2023-05-09T17:54:23.942" v="815" actId="26606"/>
          <ac:spMkLst>
            <pc:docMk/>
            <pc:sldMk cId="4084046730" sldId="258"/>
            <ac:spMk id="19" creationId="{30901EA4-6CA0-4A64-939C-F76E88D155AA}"/>
          </ac:spMkLst>
        </pc:spChg>
        <pc:spChg chg="add del">
          <ac:chgData name="Pudelko, Béatrice" userId="0f4ef3ae-86d5-46ae-b9d6-b482bff35a4c" providerId="ADAL" clId="{0BE0464A-52C7-4F33-A184-675D68A226B2}" dt="2023-05-09T17:54:23.942" v="815" actId="26606"/>
          <ac:spMkLst>
            <pc:docMk/>
            <pc:sldMk cId="4084046730" sldId="258"/>
            <ac:spMk id="20" creationId="{7E3B2BA1-50FC-4574-838F-AB0B5B93B91D}"/>
          </ac:spMkLst>
        </pc:spChg>
        <pc:spChg chg="add">
          <ac:chgData name="Pudelko, Béatrice" userId="0f4ef3ae-86d5-46ae-b9d6-b482bff35a4c" providerId="ADAL" clId="{0BE0464A-52C7-4F33-A184-675D68A226B2}" dt="2023-05-09T17:54:23.949" v="816" actId="26606"/>
          <ac:spMkLst>
            <pc:docMk/>
            <pc:sldMk cId="4084046730" sldId="258"/>
            <ac:spMk id="23" creationId="{E9FF3597-294D-4BCC-9A3B-F73618BFB5ED}"/>
          </ac:spMkLst>
        </pc:spChg>
        <pc:spChg chg="add">
          <ac:chgData name="Pudelko, Béatrice" userId="0f4ef3ae-86d5-46ae-b9d6-b482bff35a4c" providerId="ADAL" clId="{0BE0464A-52C7-4F33-A184-675D68A226B2}" dt="2023-05-09T17:54:23.949" v="816" actId="26606"/>
          <ac:spMkLst>
            <pc:docMk/>
            <pc:sldMk cId="4084046730" sldId="258"/>
            <ac:spMk id="24" creationId="{FA95A814-33CD-4A6C-8F2B-378289DBB988}"/>
          </ac:spMkLst>
        </pc:spChg>
        <pc:spChg chg="add">
          <ac:chgData name="Pudelko, Béatrice" userId="0f4ef3ae-86d5-46ae-b9d6-b482bff35a4c" providerId="ADAL" clId="{0BE0464A-52C7-4F33-A184-675D68A226B2}" dt="2023-05-09T17:54:23.949" v="816" actId="26606"/>
          <ac:spMkLst>
            <pc:docMk/>
            <pc:sldMk cId="4084046730" sldId="258"/>
            <ac:spMk id="25" creationId="{E579214A-A9B1-4E84-BF32-CA24669E09B8}"/>
          </ac:spMkLst>
        </pc:spChg>
        <pc:picChg chg="add mod">
          <ac:chgData name="Pudelko, Béatrice" userId="0f4ef3ae-86d5-46ae-b9d6-b482bff35a4c" providerId="ADAL" clId="{0BE0464A-52C7-4F33-A184-675D68A226B2}" dt="2023-05-12T04:06:53.735" v="6293" actId="1076"/>
          <ac:picMkLst>
            <pc:docMk/>
            <pc:sldMk cId="4084046730" sldId="258"/>
            <ac:picMk id="5" creationId="{0C442398-FDF4-F57C-34BF-BA1B93BCF383}"/>
          </ac:picMkLst>
        </pc:picChg>
        <pc:picChg chg="add del">
          <ac:chgData name="Pudelko, Béatrice" userId="0f4ef3ae-86d5-46ae-b9d6-b482bff35a4c" providerId="ADAL" clId="{0BE0464A-52C7-4F33-A184-675D68A226B2}" dt="2023-05-09T17:54:16.584" v="811" actId="26606"/>
          <ac:picMkLst>
            <pc:docMk/>
            <pc:sldMk cId="4084046730" sldId="258"/>
            <ac:picMk id="5" creationId="{ECD59FB5-227F-7472-59FE-D28B6DF71695}"/>
          </ac:picMkLst>
        </pc:picChg>
        <pc:picChg chg="add del">
          <ac:chgData name="Pudelko, Béatrice" userId="0f4ef3ae-86d5-46ae-b9d6-b482bff35a4c" providerId="ADAL" clId="{0BE0464A-52C7-4F33-A184-675D68A226B2}" dt="2023-05-09T17:54:22.473" v="813" actId="26606"/>
          <ac:picMkLst>
            <pc:docMk/>
            <pc:sldMk cId="4084046730" sldId="258"/>
            <ac:picMk id="17" creationId="{29BD7F6C-2364-BD5F-2BDE-E8AF6C2A6B75}"/>
          </ac:picMkLst>
        </pc:picChg>
        <pc:picChg chg="add del">
          <ac:chgData name="Pudelko, Béatrice" userId="0f4ef3ae-86d5-46ae-b9d6-b482bff35a4c" providerId="ADAL" clId="{0BE0464A-52C7-4F33-A184-675D68A226B2}" dt="2023-05-09T17:54:23.942" v="815" actId="26606"/>
          <ac:picMkLst>
            <pc:docMk/>
            <pc:sldMk cId="4084046730" sldId="258"/>
            <ac:picMk id="21" creationId="{ECD59FB5-227F-7472-59FE-D28B6DF71695}"/>
          </ac:picMkLst>
        </pc:picChg>
        <pc:picChg chg="add">
          <ac:chgData name="Pudelko, Béatrice" userId="0f4ef3ae-86d5-46ae-b9d6-b482bff35a4c" providerId="ADAL" clId="{0BE0464A-52C7-4F33-A184-675D68A226B2}" dt="2023-05-09T17:54:23.949" v="816" actId="26606"/>
          <ac:picMkLst>
            <pc:docMk/>
            <pc:sldMk cId="4084046730" sldId="258"/>
            <ac:picMk id="26" creationId="{60F7EE7F-6CA3-56C2-716D-C6E5C8156541}"/>
          </ac:picMkLst>
        </pc:picChg>
      </pc:sldChg>
      <pc:sldChg chg="addSp delSp modSp mod modAnim">
        <pc:chgData name="Pudelko, Béatrice" userId="0f4ef3ae-86d5-46ae-b9d6-b482bff35a4c" providerId="ADAL" clId="{0BE0464A-52C7-4F33-A184-675D68A226B2}" dt="2023-05-12T03:37:52.468" v="5654"/>
        <pc:sldMkLst>
          <pc:docMk/>
          <pc:sldMk cId="3197610396" sldId="259"/>
        </pc:sldMkLst>
        <pc:spChg chg="add del mod">
          <ac:chgData name="Pudelko, Béatrice" userId="0f4ef3ae-86d5-46ae-b9d6-b482bff35a4c" providerId="ADAL" clId="{0BE0464A-52C7-4F33-A184-675D68A226B2}" dt="2023-05-12T03:32:21.810" v="5590" actId="20577"/>
          <ac:spMkLst>
            <pc:docMk/>
            <pc:sldMk cId="3197610396" sldId="259"/>
            <ac:spMk id="2" creationId="{D2C7BB4A-0A12-AC82-C85A-4E1C0043BC5D}"/>
          </ac:spMkLst>
        </pc:spChg>
        <pc:spChg chg="mod">
          <ac:chgData name="Pudelko, Béatrice" userId="0f4ef3ae-86d5-46ae-b9d6-b482bff35a4c" providerId="ADAL" clId="{0BE0464A-52C7-4F33-A184-675D68A226B2}" dt="2023-05-12T03:31:28.473" v="5579" actId="20577"/>
          <ac:spMkLst>
            <pc:docMk/>
            <pc:sldMk cId="3197610396" sldId="259"/>
            <ac:spMk id="3" creationId="{EDBFDA76-A7E9-0313-F953-C5E4D61875A4}"/>
          </ac:spMkLst>
        </pc:spChg>
        <pc:spChg chg="add del mod">
          <ac:chgData name="Pudelko, Béatrice" userId="0f4ef3ae-86d5-46ae-b9d6-b482bff35a4c" providerId="ADAL" clId="{0BE0464A-52C7-4F33-A184-675D68A226B2}" dt="2023-05-12T03:31:50.372" v="5581" actId="21"/>
          <ac:spMkLst>
            <pc:docMk/>
            <pc:sldMk cId="3197610396" sldId="259"/>
            <ac:spMk id="10" creationId="{AE5D886F-8C53-1C2A-8252-0460D79A4CE4}"/>
          </ac:spMkLst>
        </pc:spChg>
        <pc:picChg chg="add del mod">
          <ac:chgData name="Pudelko, Béatrice" userId="0f4ef3ae-86d5-46ae-b9d6-b482bff35a4c" providerId="ADAL" clId="{0BE0464A-52C7-4F33-A184-675D68A226B2}" dt="2023-05-12T03:22:40.433" v="5511" actId="21"/>
          <ac:picMkLst>
            <pc:docMk/>
            <pc:sldMk cId="3197610396" sldId="259"/>
            <ac:picMk id="4" creationId="{2D5CADAC-BD44-6E97-01B2-B64AE244EBBF}"/>
          </ac:picMkLst>
        </pc:picChg>
        <pc:picChg chg="add mod">
          <ac:chgData name="Pudelko, Béatrice" userId="0f4ef3ae-86d5-46ae-b9d6-b482bff35a4c" providerId="ADAL" clId="{0BE0464A-52C7-4F33-A184-675D68A226B2}" dt="2023-05-12T03:32:27.424" v="5591" actId="1076"/>
          <ac:picMkLst>
            <pc:docMk/>
            <pc:sldMk cId="3197610396" sldId="259"/>
            <ac:picMk id="6" creationId="{8D3C8BFE-ADA4-C9D7-D390-F17C1990E039}"/>
          </ac:picMkLst>
        </pc:picChg>
        <pc:picChg chg="add mod">
          <ac:chgData name="Pudelko, Béatrice" userId="0f4ef3ae-86d5-46ae-b9d6-b482bff35a4c" providerId="ADAL" clId="{0BE0464A-52C7-4F33-A184-675D68A226B2}" dt="2023-05-12T03:26:39.092" v="5522" actId="208"/>
          <ac:picMkLst>
            <pc:docMk/>
            <pc:sldMk cId="3197610396" sldId="259"/>
            <ac:picMk id="8" creationId="{E56F0B34-C270-F76B-4E12-EF5C13B5C754}"/>
          </ac:picMkLst>
        </pc:picChg>
        <pc:picChg chg="add mod">
          <ac:chgData name="Pudelko, Béatrice" userId="0f4ef3ae-86d5-46ae-b9d6-b482bff35a4c" providerId="ADAL" clId="{0BE0464A-52C7-4F33-A184-675D68A226B2}" dt="2023-05-12T03:35:31.124" v="5612" actId="1076"/>
          <ac:picMkLst>
            <pc:docMk/>
            <pc:sldMk cId="3197610396" sldId="259"/>
            <ac:picMk id="11" creationId="{4DD8862A-0868-1E52-B9A9-7BED31ACCE1F}"/>
          </ac:picMkLst>
        </pc:picChg>
      </pc:sldChg>
      <pc:sldChg chg="addSp delSp modSp mod modAnim">
        <pc:chgData name="Pudelko, Béatrice" userId="0f4ef3ae-86d5-46ae-b9d6-b482bff35a4c" providerId="ADAL" clId="{0BE0464A-52C7-4F33-A184-675D68A226B2}" dt="2023-05-12T03:41:44.245" v="5676" actId="1076"/>
        <pc:sldMkLst>
          <pc:docMk/>
          <pc:sldMk cId="3369465117" sldId="260"/>
        </pc:sldMkLst>
        <pc:spChg chg="mod">
          <ac:chgData name="Pudelko, Béatrice" userId="0f4ef3ae-86d5-46ae-b9d6-b482bff35a4c" providerId="ADAL" clId="{0BE0464A-52C7-4F33-A184-675D68A226B2}" dt="2023-05-12T03:02:41.859" v="5015" actId="403"/>
          <ac:spMkLst>
            <pc:docMk/>
            <pc:sldMk cId="3369465117" sldId="260"/>
            <ac:spMk id="2" creationId="{D2C7BB4A-0A12-AC82-C85A-4E1C0043BC5D}"/>
          </ac:spMkLst>
        </pc:spChg>
        <pc:spChg chg="del mod">
          <ac:chgData name="Pudelko, Béatrice" userId="0f4ef3ae-86d5-46ae-b9d6-b482bff35a4c" providerId="ADAL" clId="{0BE0464A-52C7-4F33-A184-675D68A226B2}" dt="2023-05-12T03:02:26.988" v="5010" actId="22"/>
          <ac:spMkLst>
            <pc:docMk/>
            <pc:sldMk cId="3369465117" sldId="260"/>
            <ac:spMk id="3" creationId="{EDBFDA76-A7E9-0313-F953-C5E4D61875A4}"/>
          </ac:spMkLst>
        </pc:spChg>
        <pc:spChg chg="add mod">
          <ac:chgData name="Pudelko, Béatrice" userId="0f4ef3ae-86d5-46ae-b9d6-b482bff35a4c" providerId="ADAL" clId="{0BE0464A-52C7-4F33-A184-675D68A226B2}" dt="2023-05-12T03:07:51.846" v="5312" actId="403"/>
          <ac:spMkLst>
            <pc:docMk/>
            <pc:sldMk cId="3369465117" sldId="260"/>
            <ac:spMk id="8" creationId="{AE67B246-96C5-1716-8904-ADD47D5E42D8}"/>
          </ac:spMkLst>
        </pc:spChg>
        <pc:picChg chg="add mod">
          <ac:chgData name="Pudelko, Béatrice" userId="0f4ef3ae-86d5-46ae-b9d6-b482bff35a4c" providerId="ADAL" clId="{0BE0464A-52C7-4F33-A184-675D68A226B2}" dt="2023-05-12T03:01:48.650" v="5009" actId="1076"/>
          <ac:picMkLst>
            <pc:docMk/>
            <pc:sldMk cId="3369465117" sldId="260"/>
            <ac:picMk id="5" creationId="{7B282A67-044F-F1AC-E83E-AC5793F63F5E}"/>
          </ac:picMkLst>
        </pc:picChg>
        <pc:picChg chg="add mod ord">
          <ac:chgData name="Pudelko, Béatrice" userId="0f4ef3ae-86d5-46ae-b9d6-b482bff35a4c" providerId="ADAL" clId="{0BE0464A-52C7-4F33-A184-675D68A226B2}" dt="2023-05-12T03:02:33.566" v="5012" actId="1076"/>
          <ac:picMkLst>
            <pc:docMk/>
            <pc:sldMk cId="3369465117" sldId="260"/>
            <ac:picMk id="7" creationId="{2B2BCD55-74F3-2CE9-02FC-945BD4B89809}"/>
          </ac:picMkLst>
        </pc:picChg>
        <pc:picChg chg="add mod">
          <ac:chgData name="Pudelko, Béatrice" userId="0f4ef3ae-86d5-46ae-b9d6-b482bff35a4c" providerId="ADAL" clId="{0BE0464A-52C7-4F33-A184-675D68A226B2}" dt="2023-05-12T03:41:44.245" v="5676" actId="1076"/>
          <ac:picMkLst>
            <pc:docMk/>
            <pc:sldMk cId="3369465117" sldId="260"/>
            <ac:picMk id="10" creationId="{638696F5-0E7D-6132-5313-9A90F02125D4}"/>
          </ac:picMkLst>
        </pc:picChg>
        <pc:picChg chg="add mod">
          <ac:chgData name="Pudelko, Béatrice" userId="0f4ef3ae-86d5-46ae-b9d6-b482bff35a4c" providerId="ADAL" clId="{0BE0464A-52C7-4F33-A184-675D68A226B2}" dt="2023-05-12T03:13:59.772" v="5342" actId="14100"/>
          <ac:picMkLst>
            <pc:docMk/>
            <pc:sldMk cId="3369465117" sldId="260"/>
            <ac:picMk id="12" creationId="{94E7A8FC-52D7-DDAC-D856-BBC5571A5FBA}"/>
          </ac:picMkLst>
        </pc:picChg>
      </pc:sldChg>
      <pc:sldChg chg="modSp mod">
        <pc:chgData name="Pudelko, Béatrice" userId="0f4ef3ae-86d5-46ae-b9d6-b482bff35a4c" providerId="ADAL" clId="{0BE0464A-52C7-4F33-A184-675D68A226B2}" dt="2023-05-12T04:05:51.976" v="6250" actId="20577"/>
        <pc:sldMkLst>
          <pc:docMk/>
          <pc:sldMk cId="2380925656" sldId="261"/>
        </pc:sldMkLst>
        <pc:spChg chg="mod">
          <ac:chgData name="Pudelko, Béatrice" userId="0f4ef3ae-86d5-46ae-b9d6-b482bff35a4c" providerId="ADAL" clId="{0BE0464A-52C7-4F33-A184-675D68A226B2}" dt="2023-05-12T04:05:51.976" v="6250" actId="20577"/>
          <ac:spMkLst>
            <pc:docMk/>
            <pc:sldMk cId="2380925656" sldId="261"/>
            <ac:spMk id="2" creationId="{5315E9A9-5E66-F7EC-8E18-E4196CD01ABD}"/>
          </ac:spMkLst>
        </pc:spChg>
      </pc:sldChg>
      <pc:sldChg chg="addSp delSp modSp mod">
        <pc:chgData name="Pudelko, Béatrice" userId="0f4ef3ae-86d5-46ae-b9d6-b482bff35a4c" providerId="ADAL" clId="{0BE0464A-52C7-4F33-A184-675D68A226B2}" dt="2023-05-12T01:32:31.579" v="2669" actId="14100"/>
        <pc:sldMkLst>
          <pc:docMk/>
          <pc:sldMk cId="2370582800" sldId="262"/>
        </pc:sldMkLst>
        <pc:spChg chg="mod">
          <ac:chgData name="Pudelko, Béatrice" userId="0f4ef3ae-86d5-46ae-b9d6-b482bff35a4c" providerId="ADAL" clId="{0BE0464A-52C7-4F33-A184-675D68A226B2}" dt="2023-05-11T21:53:58.720" v="1499" actId="14100"/>
          <ac:spMkLst>
            <pc:docMk/>
            <pc:sldMk cId="2370582800" sldId="262"/>
            <ac:spMk id="2" creationId="{5315E9A9-5E66-F7EC-8E18-E4196CD01ABD}"/>
          </ac:spMkLst>
        </pc:spChg>
        <pc:spChg chg="mod">
          <ac:chgData name="Pudelko, Béatrice" userId="0f4ef3ae-86d5-46ae-b9d6-b482bff35a4c" providerId="ADAL" clId="{0BE0464A-52C7-4F33-A184-675D68A226B2}" dt="2023-05-12T01:31:38.692" v="2659" actId="20577"/>
          <ac:spMkLst>
            <pc:docMk/>
            <pc:sldMk cId="2370582800" sldId="262"/>
            <ac:spMk id="3" creationId="{D7E9DDC6-3957-C294-E373-F72A9C9993E7}"/>
          </ac:spMkLst>
        </pc:spChg>
        <pc:graphicFrameChg chg="add mod">
          <ac:chgData name="Pudelko, Béatrice" userId="0f4ef3ae-86d5-46ae-b9d6-b482bff35a4c" providerId="ADAL" clId="{0BE0464A-52C7-4F33-A184-675D68A226B2}" dt="2023-05-12T01:32:31.579" v="2669" actId="14100"/>
          <ac:graphicFrameMkLst>
            <pc:docMk/>
            <pc:sldMk cId="2370582800" sldId="262"/>
            <ac:graphicFrameMk id="4" creationId="{9F8303C7-A44C-163F-DD7B-4AD49B376018}"/>
          </ac:graphicFrameMkLst>
        </pc:graphicFrameChg>
        <pc:picChg chg="add del mod">
          <ac:chgData name="Pudelko, Béatrice" userId="0f4ef3ae-86d5-46ae-b9d6-b482bff35a4c" providerId="ADAL" clId="{0BE0464A-52C7-4F33-A184-675D68A226B2}" dt="2023-05-11T22:59:04.499" v="1570" actId="21"/>
          <ac:picMkLst>
            <pc:docMk/>
            <pc:sldMk cId="2370582800" sldId="262"/>
            <ac:picMk id="5" creationId="{C588F0F5-F3A1-02D4-AB94-E8E959F037D2}"/>
          </ac:picMkLst>
        </pc:picChg>
        <pc:picChg chg="add mod">
          <ac:chgData name="Pudelko, Béatrice" userId="0f4ef3ae-86d5-46ae-b9d6-b482bff35a4c" providerId="ADAL" clId="{0BE0464A-52C7-4F33-A184-675D68A226B2}" dt="2023-05-11T22:59:07.401" v="1571" actId="1076"/>
          <ac:picMkLst>
            <pc:docMk/>
            <pc:sldMk cId="2370582800" sldId="262"/>
            <ac:picMk id="6" creationId="{7A1F9C4F-14AD-8AD1-224D-C5C538C915A8}"/>
          </ac:picMkLst>
        </pc:picChg>
      </pc:sldChg>
      <pc:sldChg chg="del">
        <pc:chgData name="Pudelko, Béatrice" userId="0f4ef3ae-86d5-46ae-b9d6-b482bff35a4c" providerId="ADAL" clId="{0BE0464A-52C7-4F33-A184-675D68A226B2}" dt="2023-05-09T17:53:52.133" v="809" actId="2696"/>
        <pc:sldMkLst>
          <pc:docMk/>
          <pc:sldMk cId="655665590" sldId="263"/>
        </pc:sldMkLst>
      </pc:sldChg>
      <pc:sldChg chg="addSp modSp mod ord">
        <pc:chgData name="Pudelko, Béatrice" userId="0f4ef3ae-86d5-46ae-b9d6-b482bff35a4c" providerId="ADAL" clId="{0BE0464A-52C7-4F33-A184-675D68A226B2}" dt="2023-05-12T12:28:36.382" v="6489" actId="1076"/>
        <pc:sldMkLst>
          <pc:docMk/>
          <pc:sldMk cId="3390286779" sldId="264"/>
        </pc:sldMkLst>
        <pc:spChg chg="mod">
          <ac:chgData name="Pudelko, Béatrice" userId="0f4ef3ae-86d5-46ae-b9d6-b482bff35a4c" providerId="ADAL" clId="{0BE0464A-52C7-4F33-A184-675D68A226B2}" dt="2023-05-12T12:26:40.434" v="6352" actId="14100"/>
          <ac:spMkLst>
            <pc:docMk/>
            <pc:sldMk cId="3390286779" sldId="264"/>
            <ac:spMk id="2" creationId="{1908889F-3CFA-96C5-0863-6EA7B7154D8C}"/>
          </ac:spMkLst>
        </pc:spChg>
        <pc:spChg chg="mod">
          <ac:chgData name="Pudelko, Béatrice" userId="0f4ef3ae-86d5-46ae-b9d6-b482bff35a4c" providerId="ADAL" clId="{0BE0464A-52C7-4F33-A184-675D68A226B2}" dt="2023-05-12T12:28:28.311" v="6488" actId="122"/>
          <ac:spMkLst>
            <pc:docMk/>
            <pc:sldMk cId="3390286779" sldId="264"/>
            <ac:spMk id="3" creationId="{31535E57-AAAA-76A8-A88B-BE629CF9FCEB}"/>
          </ac:spMkLst>
        </pc:spChg>
        <pc:picChg chg="add mod">
          <ac:chgData name="Pudelko, Béatrice" userId="0f4ef3ae-86d5-46ae-b9d6-b482bff35a4c" providerId="ADAL" clId="{0BE0464A-52C7-4F33-A184-675D68A226B2}" dt="2023-05-12T12:28:36.382" v="6489" actId="1076"/>
          <ac:picMkLst>
            <pc:docMk/>
            <pc:sldMk cId="3390286779" sldId="264"/>
            <ac:picMk id="4" creationId="{A6A6743F-A2D0-3506-C7C3-5B47DB5BAE16}"/>
          </ac:picMkLst>
        </pc:picChg>
      </pc:sldChg>
      <pc:sldChg chg="del">
        <pc:chgData name="Pudelko, Béatrice" userId="0f4ef3ae-86d5-46ae-b9d6-b482bff35a4c" providerId="ADAL" clId="{0BE0464A-52C7-4F33-A184-675D68A226B2}" dt="2023-05-12T02:49:00.586" v="4689" actId="2696"/>
        <pc:sldMkLst>
          <pc:docMk/>
          <pc:sldMk cId="2494778910" sldId="265"/>
        </pc:sldMkLst>
      </pc:sldChg>
      <pc:sldChg chg="del">
        <pc:chgData name="Pudelko, Béatrice" userId="0f4ef3ae-86d5-46ae-b9d6-b482bff35a4c" providerId="ADAL" clId="{0BE0464A-52C7-4F33-A184-675D68A226B2}" dt="2023-05-12T02:48:51.327" v="4688" actId="2696"/>
        <pc:sldMkLst>
          <pc:docMk/>
          <pc:sldMk cId="952422269" sldId="266"/>
        </pc:sldMkLst>
      </pc:sldChg>
      <pc:sldChg chg="del ord">
        <pc:chgData name="Pudelko, Béatrice" userId="0f4ef3ae-86d5-46ae-b9d6-b482bff35a4c" providerId="ADAL" clId="{0BE0464A-52C7-4F33-A184-675D68A226B2}" dt="2023-05-09T17:23:06.331" v="96" actId="2696"/>
        <pc:sldMkLst>
          <pc:docMk/>
          <pc:sldMk cId="2745689342" sldId="268"/>
        </pc:sldMkLst>
      </pc:sldChg>
      <pc:sldChg chg="modSp add del mod">
        <pc:chgData name="Pudelko, Béatrice" userId="0f4ef3ae-86d5-46ae-b9d6-b482bff35a4c" providerId="ADAL" clId="{0BE0464A-52C7-4F33-A184-675D68A226B2}" dt="2023-05-11T02:13:41.186" v="1350" actId="2696"/>
        <pc:sldMkLst>
          <pc:docMk/>
          <pc:sldMk cId="2768940242" sldId="269"/>
        </pc:sldMkLst>
        <pc:spChg chg="mod">
          <ac:chgData name="Pudelko, Béatrice" userId="0f4ef3ae-86d5-46ae-b9d6-b482bff35a4c" providerId="ADAL" clId="{0BE0464A-52C7-4F33-A184-675D68A226B2}" dt="2023-05-09T17:23:28.746" v="111" actId="20577"/>
          <ac:spMkLst>
            <pc:docMk/>
            <pc:sldMk cId="2768940242" sldId="269"/>
            <ac:spMk id="3" creationId="{7FB98C6D-9492-B4CE-B3A9-A4787DA29183}"/>
          </ac:spMkLst>
        </pc:spChg>
      </pc:sldChg>
      <pc:sldChg chg="modSp add del mod">
        <pc:chgData name="Pudelko, Béatrice" userId="0f4ef3ae-86d5-46ae-b9d6-b482bff35a4c" providerId="ADAL" clId="{0BE0464A-52C7-4F33-A184-675D68A226B2}" dt="2023-05-12T03:55:14.029" v="5934" actId="2696"/>
        <pc:sldMkLst>
          <pc:docMk/>
          <pc:sldMk cId="92913905" sldId="270"/>
        </pc:sldMkLst>
        <pc:spChg chg="mod">
          <ac:chgData name="Pudelko, Béatrice" userId="0f4ef3ae-86d5-46ae-b9d6-b482bff35a4c" providerId="ADAL" clId="{0BE0464A-52C7-4F33-A184-675D68A226B2}" dt="2023-05-11T02:14:13.950" v="1379" actId="20577"/>
          <ac:spMkLst>
            <pc:docMk/>
            <pc:sldMk cId="92913905" sldId="270"/>
            <ac:spMk id="3" creationId="{7FB98C6D-9492-B4CE-B3A9-A4787DA29183}"/>
          </ac:spMkLst>
        </pc:spChg>
      </pc:sldChg>
      <pc:sldChg chg="addSp modSp add del mod">
        <pc:chgData name="Pudelko, Béatrice" userId="0f4ef3ae-86d5-46ae-b9d6-b482bff35a4c" providerId="ADAL" clId="{0BE0464A-52C7-4F33-A184-675D68A226B2}" dt="2023-05-11T21:54:17.164" v="1503" actId="2696"/>
        <pc:sldMkLst>
          <pc:docMk/>
          <pc:sldMk cId="4045301186" sldId="271"/>
        </pc:sldMkLst>
        <pc:graphicFrameChg chg="add mod">
          <ac:chgData name="Pudelko, Béatrice" userId="0f4ef3ae-86d5-46ae-b9d6-b482bff35a4c" providerId="ADAL" clId="{0BE0464A-52C7-4F33-A184-675D68A226B2}" dt="2023-05-11T21:51:30.322" v="1483"/>
          <ac:graphicFrameMkLst>
            <pc:docMk/>
            <pc:sldMk cId="4045301186" sldId="271"/>
            <ac:graphicFrameMk id="4" creationId="{9F8303C7-A44C-163F-DD7B-4AD49B376018}"/>
          </ac:graphicFrameMkLst>
        </pc:graphicFrameChg>
      </pc:sldChg>
      <pc:sldChg chg="add del">
        <pc:chgData name="Pudelko, Béatrice" userId="0f4ef3ae-86d5-46ae-b9d6-b482bff35a4c" providerId="ADAL" clId="{0BE0464A-52C7-4F33-A184-675D68A226B2}" dt="2023-05-11T21:54:20.619" v="1504" actId="2696"/>
        <pc:sldMkLst>
          <pc:docMk/>
          <pc:sldMk cId="1497703155" sldId="272"/>
        </pc:sldMkLst>
      </pc:sldChg>
      <pc:sldChg chg="add del">
        <pc:chgData name="Pudelko, Béatrice" userId="0f4ef3ae-86d5-46ae-b9d6-b482bff35a4c" providerId="ADAL" clId="{0BE0464A-52C7-4F33-A184-675D68A226B2}" dt="2023-05-11T02:04:45.304" v="951" actId="2696"/>
        <pc:sldMkLst>
          <pc:docMk/>
          <pc:sldMk cId="677946855" sldId="273"/>
        </pc:sldMkLst>
      </pc:sldChg>
      <pc:sldChg chg="modSp add del mod">
        <pc:chgData name="Pudelko, Béatrice" userId="0f4ef3ae-86d5-46ae-b9d6-b482bff35a4c" providerId="ADAL" clId="{0BE0464A-52C7-4F33-A184-675D68A226B2}" dt="2023-05-12T03:42:07.759" v="5677" actId="2696"/>
        <pc:sldMkLst>
          <pc:docMk/>
          <pc:sldMk cId="1677330589" sldId="273"/>
        </pc:sldMkLst>
        <pc:spChg chg="mod">
          <ac:chgData name="Pudelko, Béatrice" userId="0f4ef3ae-86d5-46ae-b9d6-b482bff35a4c" providerId="ADAL" clId="{0BE0464A-52C7-4F33-A184-675D68A226B2}" dt="2023-05-11T02:07:08.087" v="1004" actId="20577"/>
          <ac:spMkLst>
            <pc:docMk/>
            <pc:sldMk cId="1677330589" sldId="273"/>
            <ac:spMk id="3" creationId="{EDBFDA76-A7E9-0313-F953-C5E4D61875A4}"/>
          </ac:spMkLst>
        </pc:spChg>
      </pc:sldChg>
      <pc:sldChg chg="add del ord">
        <pc:chgData name="Pudelko, Béatrice" userId="0f4ef3ae-86d5-46ae-b9d6-b482bff35a4c" providerId="ADAL" clId="{0BE0464A-52C7-4F33-A184-675D68A226B2}" dt="2023-05-11T02:03:42.488" v="941" actId="2696"/>
        <pc:sldMkLst>
          <pc:docMk/>
          <pc:sldMk cId="1762399532" sldId="273"/>
        </pc:sldMkLst>
      </pc:sldChg>
      <pc:sldChg chg="add del">
        <pc:chgData name="Pudelko, Béatrice" userId="0f4ef3ae-86d5-46ae-b9d6-b482bff35a4c" providerId="ADAL" clId="{0BE0464A-52C7-4F33-A184-675D68A226B2}" dt="2023-05-11T02:06:30.840" v="986" actId="2696"/>
        <pc:sldMkLst>
          <pc:docMk/>
          <pc:sldMk cId="4078434158" sldId="273"/>
        </pc:sldMkLst>
      </pc:sldChg>
      <pc:sldChg chg="addSp delSp modSp add del mod">
        <pc:chgData name="Pudelko, Béatrice" userId="0f4ef3ae-86d5-46ae-b9d6-b482bff35a4c" providerId="ADAL" clId="{0BE0464A-52C7-4F33-A184-675D68A226B2}" dt="2023-05-11T21:54:07.367" v="1501" actId="2696"/>
        <pc:sldMkLst>
          <pc:docMk/>
          <pc:sldMk cId="882442668" sldId="274"/>
        </pc:sldMkLst>
        <pc:spChg chg="mod">
          <ac:chgData name="Pudelko, Béatrice" userId="0f4ef3ae-86d5-46ae-b9d6-b482bff35a4c" providerId="ADAL" clId="{0BE0464A-52C7-4F33-A184-675D68A226B2}" dt="2023-05-11T21:51:46.146" v="1486" actId="20577"/>
          <ac:spMkLst>
            <pc:docMk/>
            <pc:sldMk cId="882442668" sldId="274"/>
            <ac:spMk id="3" creationId="{D7E9DDC6-3957-C294-E373-F72A9C9993E7}"/>
          </ac:spMkLst>
        </pc:spChg>
        <pc:graphicFrameChg chg="add del mod">
          <ac:chgData name="Pudelko, Béatrice" userId="0f4ef3ae-86d5-46ae-b9d6-b482bff35a4c" providerId="ADAL" clId="{0BE0464A-52C7-4F33-A184-675D68A226B2}" dt="2023-05-11T21:53:20.834" v="1498" actId="21"/>
          <ac:graphicFrameMkLst>
            <pc:docMk/>
            <pc:sldMk cId="882442668" sldId="274"/>
            <ac:graphicFrameMk id="4" creationId="{9F8303C7-A44C-163F-DD7B-4AD49B376018}"/>
          </ac:graphicFrameMkLst>
        </pc:graphicFrameChg>
      </pc:sldChg>
      <pc:sldChg chg="add del">
        <pc:chgData name="Pudelko, Béatrice" userId="0f4ef3ae-86d5-46ae-b9d6-b482bff35a4c" providerId="ADAL" clId="{0BE0464A-52C7-4F33-A184-675D68A226B2}" dt="2023-05-11T02:05:40.770" v="970" actId="2696"/>
        <pc:sldMkLst>
          <pc:docMk/>
          <pc:sldMk cId="888968119" sldId="274"/>
        </pc:sldMkLst>
      </pc:sldChg>
      <pc:sldChg chg="add del">
        <pc:chgData name="Pudelko, Béatrice" userId="0f4ef3ae-86d5-46ae-b9d6-b482bff35a4c" providerId="ADAL" clId="{0BE0464A-52C7-4F33-A184-675D68A226B2}" dt="2023-05-11T21:54:12.289" v="1502" actId="2696"/>
        <pc:sldMkLst>
          <pc:docMk/>
          <pc:sldMk cId="238598037" sldId="275"/>
        </pc:sldMkLst>
      </pc:sldChg>
      <pc:sldChg chg="addSp delSp modSp add mod">
        <pc:chgData name="Pudelko, Béatrice" userId="0f4ef3ae-86d5-46ae-b9d6-b482bff35a4c" providerId="ADAL" clId="{0BE0464A-52C7-4F33-A184-675D68A226B2}" dt="2023-05-12T01:32:41.392" v="2670" actId="27918"/>
        <pc:sldMkLst>
          <pc:docMk/>
          <pc:sldMk cId="104210026" sldId="276"/>
        </pc:sldMkLst>
        <pc:spChg chg="mod">
          <ac:chgData name="Pudelko, Béatrice" userId="0f4ef3ae-86d5-46ae-b9d6-b482bff35a4c" providerId="ADAL" clId="{0BE0464A-52C7-4F33-A184-675D68A226B2}" dt="2023-05-11T22:09:49.889" v="1527" actId="14100"/>
          <ac:spMkLst>
            <pc:docMk/>
            <pc:sldMk cId="104210026" sldId="276"/>
            <ac:spMk id="3" creationId="{D7E9DDC6-3957-C294-E373-F72A9C9993E7}"/>
          </ac:spMkLst>
        </pc:spChg>
        <pc:spChg chg="add del mod">
          <ac:chgData name="Pudelko, Béatrice" userId="0f4ef3ae-86d5-46ae-b9d6-b482bff35a4c" providerId="ADAL" clId="{0BE0464A-52C7-4F33-A184-675D68A226B2}" dt="2023-05-11T22:12:22.092" v="1540" actId="21"/>
          <ac:spMkLst>
            <pc:docMk/>
            <pc:sldMk cId="104210026" sldId="276"/>
            <ac:spMk id="11" creationId="{7F622AE0-B696-E5A8-A6BB-23993F70646F}"/>
          </ac:spMkLst>
        </pc:spChg>
        <pc:graphicFrameChg chg="del">
          <ac:chgData name="Pudelko, Béatrice" userId="0f4ef3ae-86d5-46ae-b9d6-b482bff35a4c" providerId="ADAL" clId="{0BE0464A-52C7-4F33-A184-675D68A226B2}" dt="2023-05-11T21:54:27.005" v="1505" actId="21"/>
          <ac:graphicFrameMkLst>
            <pc:docMk/>
            <pc:sldMk cId="104210026" sldId="276"/>
            <ac:graphicFrameMk id="4" creationId="{9F8303C7-A44C-163F-DD7B-4AD49B376018}"/>
          </ac:graphicFrameMkLst>
        </pc:graphicFrameChg>
        <pc:graphicFrameChg chg="add del mod">
          <ac:chgData name="Pudelko, Béatrice" userId="0f4ef3ae-86d5-46ae-b9d6-b482bff35a4c" providerId="ADAL" clId="{0BE0464A-52C7-4F33-A184-675D68A226B2}" dt="2023-05-11T22:07:36.488" v="1508"/>
          <ac:graphicFrameMkLst>
            <pc:docMk/>
            <pc:sldMk cId="104210026" sldId="276"/>
            <ac:graphicFrameMk id="6" creationId="{662FFB0F-EB82-C88A-0368-9AA48925DA14}"/>
          </ac:graphicFrameMkLst>
        </pc:graphicFrameChg>
        <pc:graphicFrameChg chg="add del mod">
          <ac:chgData name="Pudelko, Béatrice" userId="0f4ef3ae-86d5-46ae-b9d6-b482bff35a4c" providerId="ADAL" clId="{0BE0464A-52C7-4F33-A184-675D68A226B2}" dt="2023-05-11T22:07:42.242" v="1510"/>
          <ac:graphicFrameMkLst>
            <pc:docMk/>
            <pc:sldMk cId="104210026" sldId="276"/>
            <ac:graphicFrameMk id="7" creationId="{CC903966-DB03-DF3D-D756-5F911C887E7E}"/>
          </ac:graphicFrameMkLst>
        </pc:graphicFrameChg>
        <pc:graphicFrameChg chg="add del mod">
          <ac:chgData name="Pudelko, Béatrice" userId="0f4ef3ae-86d5-46ae-b9d6-b482bff35a4c" providerId="ADAL" clId="{0BE0464A-52C7-4F33-A184-675D68A226B2}" dt="2023-05-11T22:08:46.606" v="1526"/>
          <ac:graphicFrameMkLst>
            <pc:docMk/>
            <pc:sldMk cId="104210026" sldId="276"/>
            <ac:graphicFrameMk id="9" creationId="{6F54BB01-75C5-009E-83FC-B128D3FBA774}"/>
          </ac:graphicFrameMkLst>
        </pc:graphicFrameChg>
        <pc:graphicFrameChg chg="add mod">
          <ac:chgData name="Pudelko, Béatrice" userId="0f4ef3ae-86d5-46ae-b9d6-b482bff35a4c" providerId="ADAL" clId="{0BE0464A-52C7-4F33-A184-675D68A226B2}" dt="2023-05-11T22:56:40.687" v="1567" actId="14100"/>
          <ac:graphicFrameMkLst>
            <pc:docMk/>
            <pc:sldMk cId="104210026" sldId="276"/>
            <ac:graphicFrameMk id="12" creationId="{93D6E569-C1B5-B515-A78D-6E9ACC066ECD}"/>
          </ac:graphicFrameMkLst>
        </pc:graphicFrameChg>
        <pc:picChg chg="del">
          <ac:chgData name="Pudelko, Béatrice" userId="0f4ef3ae-86d5-46ae-b9d6-b482bff35a4c" providerId="ADAL" clId="{0BE0464A-52C7-4F33-A184-675D68A226B2}" dt="2023-05-11T22:59:20.504" v="1572" actId="21"/>
          <ac:picMkLst>
            <pc:docMk/>
            <pc:sldMk cId="104210026" sldId="276"/>
            <ac:picMk id="5" creationId="{C588F0F5-F3A1-02D4-AB94-E8E959F037D2}"/>
          </ac:picMkLst>
        </pc:picChg>
        <pc:picChg chg="add del mod">
          <ac:chgData name="Pudelko, Béatrice" userId="0f4ef3ae-86d5-46ae-b9d6-b482bff35a4c" providerId="ADAL" clId="{0BE0464A-52C7-4F33-A184-675D68A226B2}" dt="2023-05-11T22:08:17.518" v="1522"/>
          <ac:picMkLst>
            <pc:docMk/>
            <pc:sldMk cId="104210026" sldId="276"/>
            <ac:picMk id="8" creationId="{6FD84077-7950-2460-2910-D8C103F5EAA0}"/>
          </ac:picMkLst>
        </pc:picChg>
        <pc:picChg chg="add mod">
          <ac:chgData name="Pudelko, Béatrice" userId="0f4ef3ae-86d5-46ae-b9d6-b482bff35a4c" providerId="ADAL" clId="{0BE0464A-52C7-4F33-A184-675D68A226B2}" dt="2023-05-11T22:59:37.710" v="1573"/>
          <ac:picMkLst>
            <pc:docMk/>
            <pc:sldMk cId="104210026" sldId="276"/>
            <ac:picMk id="13" creationId="{3A58469D-5E51-7009-B6EF-CF869395F1DC}"/>
          </ac:picMkLst>
        </pc:picChg>
      </pc:sldChg>
      <pc:sldChg chg="addSp delSp modSp new mod">
        <pc:chgData name="Pudelko, Béatrice" userId="0f4ef3ae-86d5-46ae-b9d6-b482bff35a4c" providerId="ADAL" clId="{0BE0464A-52C7-4F33-A184-675D68A226B2}" dt="2023-05-12T01:35:23.975" v="2691" actId="27636"/>
        <pc:sldMkLst>
          <pc:docMk/>
          <pc:sldMk cId="686125020" sldId="277"/>
        </pc:sldMkLst>
        <pc:spChg chg="del">
          <ac:chgData name="Pudelko, Béatrice" userId="0f4ef3ae-86d5-46ae-b9d6-b482bff35a4c" providerId="ADAL" clId="{0BE0464A-52C7-4F33-A184-675D68A226B2}" dt="2023-05-12T01:19:43.193" v="2567" actId="21"/>
          <ac:spMkLst>
            <pc:docMk/>
            <pc:sldMk cId="686125020" sldId="277"/>
            <ac:spMk id="2" creationId="{C5DC6508-3AC8-14FD-5F82-392D4F2F9464}"/>
          </ac:spMkLst>
        </pc:spChg>
        <pc:spChg chg="del mod">
          <ac:chgData name="Pudelko, Béatrice" userId="0f4ef3ae-86d5-46ae-b9d6-b482bff35a4c" providerId="ADAL" clId="{0BE0464A-52C7-4F33-A184-675D68A226B2}" dt="2023-05-12T01:19:48.774" v="2569"/>
          <ac:spMkLst>
            <pc:docMk/>
            <pc:sldMk cId="686125020" sldId="277"/>
            <ac:spMk id="3" creationId="{23E28189-0AC4-43B4-634D-2DA34ABD3DDF}"/>
          </ac:spMkLst>
        </pc:spChg>
        <pc:spChg chg="add mod">
          <ac:chgData name="Pudelko, Béatrice" userId="0f4ef3ae-86d5-46ae-b9d6-b482bff35a4c" providerId="ADAL" clId="{0BE0464A-52C7-4F33-A184-675D68A226B2}" dt="2023-05-12T01:35:23.975" v="2691" actId="27636"/>
          <ac:spMkLst>
            <pc:docMk/>
            <pc:sldMk cId="686125020" sldId="277"/>
            <ac:spMk id="4" creationId="{D0CC7CA0-DBDF-79FD-8A47-B4901941552C}"/>
          </ac:spMkLst>
        </pc:spChg>
      </pc:sldChg>
      <pc:sldChg chg="addSp modSp new del mod">
        <pc:chgData name="Pudelko, Béatrice" userId="0f4ef3ae-86d5-46ae-b9d6-b482bff35a4c" providerId="ADAL" clId="{0BE0464A-52C7-4F33-A184-675D68A226B2}" dt="2023-05-11T22:11:20.616" v="1539" actId="2696"/>
        <pc:sldMkLst>
          <pc:docMk/>
          <pc:sldMk cId="58126454" sldId="278"/>
        </pc:sldMkLst>
        <pc:picChg chg="add mod">
          <ac:chgData name="Pudelko, Béatrice" userId="0f4ef3ae-86d5-46ae-b9d6-b482bff35a4c" providerId="ADAL" clId="{0BE0464A-52C7-4F33-A184-675D68A226B2}" dt="2023-05-11T22:11:15.135" v="1538" actId="14100"/>
          <ac:picMkLst>
            <pc:docMk/>
            <pc:sldMk cId="58126454" sldId="278"/>
            <ac:picMk id="3" creationId="{4B6AC91F-F665-963D-12E9-B03FD5FD578B}"/>
          </ac:picMkLst>
        </pc:picChg>
      </pc:sldChg>
      <pc:sldChg chg="delSp modSp add mod">
        <pc:chgData name="Pudelko, Béatrice" userId="0f4ef3ae-86d5-46ae-b9d6-b482bff35a4c" providerId="ADAL" clId="{0BE0464A-52C7-4F33-A184-675D68A226B2}" dt="2023-05-12T04:11:12.991" v="6323" actId="20577"/>
        <pc:sldMkLst>
          <pc:docMk/>
          <pc:sldMk cId="1890536251" sldId="278"/>
        </pc:sldMkLst>
        <pc:spChg chg="mod">
          <ac:chgData name="Pudelko, Béatrice" userId="0f4ef3ae-86d5-46ae-b9d6-b482bff35a4c" providerId="ADAL" clId="{0BE0464A-52C7-4F33-A184-675D68A226B2}" dt="2023-05-12T04:11:12.991" v="6323" actId="20577"/>
          <ac:spMkLst>
            <pc:docMk/>
            <pc:sldMk cId="1890536251" sldId="278"/>
            <ac:spMk id="3" creationId="{D7E9DDC6-3957-C294-E373-F72A9C9993E7}"/>
          </ac:spMkLst>
        </pc:spChg>
        <pc:graphicFrameChg chg="del">
          <ac:chgData name="Pudelko, Béatrice" userId="0f4ef3ae-86d5-46ae-b9d6-b482bff35a4c" providerId="ADAL" clId="{0BE0464A-52C7-4F33-A184-675D68A226B2}" dt="2023-05-11T22:59:50.025" v="1575" actId="21"/>
          <ac:graphicFrameMkLst>
            <pc:docMk/>
            <pc:sldMk cId="1890536251" sldId="278"/>
            <ac:graphicFrameMk id="12" creationId="{93D6E569-C1B5-B515-A78D-6E9ACC066ECD}"/>
          </ac:graphicFrameMkLst>
        </pc:graphicFrameChg>
      </pc:sldChg>
      <pc:sldChg chg="modSp add mod">
        <pc:chgData name="Pudelko, Béatrice" userId="0f4ef3ae-86d5-46ae-b9d6-b482bff35a4c" providerId="ADAL" clId="{0BE0464A-52C7-4F33-A184-675D68A226B2}" dt="2023-05-12T02:48:42.793" v="4687" actId="1076"/>
        <pc:sldMkLst>
          <pc:docMk/>
          <pc:sldMk cId="4059734051" sldId="279"/>
        </pc:sldMkLst>
        <pc:spChg chg="mod">
          <ac:chgData name="Pudelko, Béatrice" userId="0f4ef3ae-86d5-46ae-b9d6-b482bff35a4c" providerId="ADAL" clId="{0BE0464A-52C7-4F33-A184-675D68A226B2}" dt="2023-05-12T02:48:39.383" v="4686" actId="1076"/>
          <ac:spMkLst>
            <pc:docMk/>
            <pc:sldMk cId="4059734051" sldId="279"/>
            <ac:spMk id="2" creationId="{5315E9A9-5E66-F7EC-8E18-E4196CD01ABD}"/>
          </ac:spMkLst>
        </pc:spChg>
        <pc:spChg chg="mod">
          <ac:chgData name="Pudelko, Béatrice" userId="0f4ef3ae-86d5-46ae-b9d6-b482bff35a4c" providerId="ADAL" clId="{0BE0464A-52C7-4F33-A184-675D68A226B2}" dt="2023-05-12T02:48:33.753" v="4685" actId="14100"/>
          <ac:spMkLst>
            <pc:docMk/>
            <pc:sldMk cId="4059734051" sldId="279"/>
            <ac:spMk id="3" creationId="{D7E9DDC6-3957-C294-E373-F72A9C9993E7}"/>
          </ac:spMkLst>
        </pc:spChg>
        <pc:picChg chg="mod">
          <ac:chgData name="Pudelko, Béatrice" userId="0f4ef3ae-86d5-46ae-b9d6-b482bff35a4c" providerId="ADAL" clId="{0BE0464A-52C7-4F33-A184-675D68A226B2}" dt="2023-05-12T02:48:42.793" v="4687" actId="1076"/>
          <ac:picMkLst>
            <pc:docMk/>
            <pc:sldMk cId="4059734051" sldId="279"/>
            <ac:picMk id="13" creationId="{3A58469D-5E51-7009-B6EF-CF869395F1DC}"/>
          </ac:picMkLst>
        </pc:picChg>
      </pc:sldChg>
      <pc:sldChg chg="modSp add mod ord">
        <pc:chgData name="Pudelko, Béatrice" userId="0f4ef3ae-86d5-46ae-b9d6-b482bff35a4c" providerId="ADAL" clId="{0BE0464A-52C7-4F33-A184-675D68A226B2}" dt="2023-05-12T02:08:21.416" v="3294" actId="20577"/>
        <pc:sldMkLst>
          <pc:docMk/>
          <pc:sldMk cId="3430388567" sldId="280"/>
        </pc:sldMkLst>
        <pc:spChg chg="mod">
          <ac:chgData name="Pudelko, Béatrice" userId="0f4ef3ae-86d5-46ae-b9d6-b482bff35a4c" providerId="ADAL" clId="{0BE0464A-52C7-4F33-A184-675D68A226B2}" dt="2023-05-12T02:08:21.416" v="3294" actId="20577"/>
          <ac:spMkLst>
            <pc:docMk/>
            <pc:sldMk cId="3430388567" sldId="280"/>
            <ac:spMk id="3" creationId="{D7E9DDC6-3957-C294-E373-F72A9C9993E7}"/>
          </ac:spMkLst>
        </pc:spChg>
      </pc:sldChg>
      <pc:sldChg chg="addSp delSp modSp add del mod">
        <pc:chgData name="Pudelko, Béatrice" userId="0f4ef3ae-86d5-46ae-b9d6-b482bff35a4c" providerId="ADAL" clId="{0BE0464A-52C7-4F33-A184-675D68A226B2}" dt="2023-05-12T02:46:26.883" v="4580" actId="2696"/>
        <pc:sldMkLst>
          <pc:docMk/>
          <pc:sldMk cId="884485664" sldId="281"/>
        </pc:sldMkLst>
        <pc:spChg chg="add del mod">
          <ac:chgData name="Pudelko, Béatrice" userId="0f4ef3ae-86d5-46ae-b9d6-b482bff35a4c" providerId="ADAL" clId="{0BE0464A-52C7-4F33-A184-675D68A226B2}" dt="2023-05-12T01:13:50.212" v="2529" actId="3680"/>
          <ac:spMkLst>
            <pc:docMk/>
            <pc:sldMk cId="884485664" sldId="281"/>
            <ac:spMk id="3" creationId="{D7E9DDC6-3957-C294-E373-F72A9C9993E7}"/>
          </ac:spMkLst>
        </pc:spChg>
        <pc:graphicFrameChg chg="add del mod ord modGraphic">
          <ac:chgData name="Pudelko, Béatrice" userId="0f4ef3ae-86d5-46ae-b9d6-b482bff35a4c" providerId="ADAL" clId="{0BE0464A-52C7-4F33-A184-675D68A226B2}" dt="2023-05-12T01:13:50.212" v="2529" actId="3680"/>
          <ac:graphicFrameMkLst>
            <pc:docMk/>
            <pc:sldMk cId="884485664" sldId="281"/>
            <ac:graphicFrameMk id="4" creationId="{DBC9C6A2-C6D9-07C5-4BEC-8E2E252CE27A}"/>
          </ac:graphicFrameMkLst>
        </pc:graphicFrameChg>
      </pc:sldChg>
      <pc:sldChg chg="modSp add mod">
        <pc:chgData name="Pudelko, Béatrice" userId="0f4ef3ae-86d5-46ae-b9d6-b482bff35a4c" providerId="ADAL" clId="{0BE0464A-52C7-4F33-A184-675D68A226B2}" dt="2023-05-12T04:12:07.039" v="6326" actId="20577"/>
        <pc:sldMkLst>
          <pc:docMk/>
          <pc:sldMk cId="2483168009" sldId="282"/>
        </pc:sldMkLst>
        <pc:spChg chg="mod">
          <ac:chgData name="Pudelko, Béatrice" userId="0f4ef3ae-86d5-46ae-b9d6-b482bff35a4c" providerId="ADAL" clId="{0BE0464A-52C7-4F33-A184-675D68A226B2}" dt="2023-05-12T04:12:07.039" v="6326" actId="20577"/>
          <ac:spMkLst>
            <pc:docMk/>
            <pc:sldMk cId="2483168009" sldId="282"/>
            <ac:spMk id="3" creationId="{D7E9DDC6-3957-C294-E373-F72A9C9993E7}"/>
          </ac:spMkLst>
        </pc:spChg>
      </pc:sldChg>
      <pc:sldChg chg="modSp add mod">
        <pc:chgData name="Pudelko, Béatrice" userId="0f4ef3ae-86d5-46ae-b9d6-b482bff35a4c" providerId="ADAL" clId="{0BE0464A-52C7-4F33-A184-675D68A226B2}" dt="2023-05-12T01:36:15.062" v="2729" actId="20577"/>
        <pc:sldMkLst>
          <pc:docMk/>
          <pc:sldMk cId="809642073" sldId="283"/>
        </pc:sldMkLst>
        <pc:spChg chg="mod">
          <ac:chgData name="Pudelko, Béatrice" userId="0f4ef3ae-86d5-46ae-b9d6-b482bff35a4c" providerId="ADAL" clId="{0BE0464A-52C7-4F33-A184-675D68A226B2}" dt="2023-05-12T01:36:15.062" v="2729" actId="20577"/>
          <ac:spMkLst>
            <pc:docMk/>
            <pc:sldMk cId="809642073" sldId="283"/>
            <ac:spMk id="4" creationId="{D0CC7CA0-DBDF-79FD-8A47-B4901941552C}"/>
          </ac:spMkLst>
        </pc:spChg>
      </pc:sldChg>
      <pc:sldChg chg="addSp delSp modSp add mod">
        <pc:chgData name="Pudelko, Béatrice" userId="0f4ef3ae-86d5-46ae-b9d6-b482bff35a4c" providerId="ADAL" clId="{0BE0464A-52C7-4F33-A184-675D68A226B2}" dt="2023-05-12T01:46:00.717" v="2836" actId="20577"/>
        <pc:sldMkLst>
          <pc:docMk/>
          <pc:sldMk cId="631986248" sldId="284"/>
        </pc:sldMkLst>
        <pc:spChg chg="add del mod">
          <ac:chgData name="Pudelko, Béatrice" userId="0f4ef3ae-86d5-46ae-b9d6-b482bff35a4c" providerId="ADAL" clId="{0BE0464A-52C7-4F33-A184-675D68A226B2}" dt="2023-05-12T01:46:00.717" v="2836" actId="20577"/>
          <ac:spMkLst>
            <pc:docMk/>
            <pc:sldMk cId="631986248" sldId="284"/>
            <ac:spMk id="4" creationId="{D0CC7CA0-DBDF-79FD-8A47-B4901941552C}"/>
          </ac:spMkLst>
        </pc:spChg>
        <pc:graphicFrameChg chg="add del mod">
          <ac:chgData name="Pudelko, Béatrice" userId="0f4ef3ae-86d5-46ae-b9d6-b482bff35a4c" providerId="ADAL" clId="{0BE0464A-52C7-4F33-A184-675D68A226B2}" dt="2023-05-12T01:21:22.894" v="2579"/>
          <ac:graphicFrameMkLst>
            <pc:docMk/>
            <pc:sldMk cId="631986248" sldId="284"/>
            <ac:graphicFrameMk id="2" creationId="{3FC17A87-88C1-445D-39A1-BCD9AA1C1323}"/>
          </ac:graphicFrameMkLst>
        </pc:graphicFrameChg>
        <pc:graphicFrameChg chg="add del mod">
          <ac:chgData name="Pudelko, Béatrice" userId="0f4ef3ae-86d5-46ae-b9d6-b482bff35a4c" providerId="ADAL" clId="{0BE0464A-52C7-4F33-A184-675D68A226B2}" dt="2023-05-12T01:21:39.876" v="2582"/>
          <ac:graphicFrameMkLst>
            <pc:docMk/>
            <pc:sldMk cId="631986248" sldId="284"/>
            <ac:graphicFrameMk id="3" creationId="{B5DE8618-EA30-0EDB-415A-65F1A2CE6D5A}"/>
          </ac:graphicFrameMkLst>
        </pc:graphicFrameChg>
      </pc:sldChg>
      <pc:sldChg chg="modSp add mod ord">
        <pc:chgData name="Pudelko, Béatrice" userId="0f4ef3ae-86d5-46ae-b9d6-b482bff35a4c" providerId="ADAL" clId="{0BE0464A-52C7-4F33-A184-675D68A226B2}" dt="2023-05-12T04:08:36.202" v="6321"/>
        <pc:sldMkLst>
          <pc:docMk/>
          <pc:sldMk cId="771456344" sldId="285"/>
        </pc:sldMkLst>
        <pc:spChg chg="mod">
          <ac:chgData name="Pudelko, Béatrice" userId="0f4ef3ae-86d5-46ae-b9d6-b482bff35a4c" providerId="ADAL" clId="{0BE0464A-52C7-4F33-A184-675D68A226B2}" dt="2023-05-12T02:46:06.090" v="4579" actId="20577"/>
          <ac:spMkLst>
            <pc:docMk/>
            <pc:sldMk cId="771456344" sldId="285"/>
            <ac:spMk id="3" creationId="{D7E9DDC6-3957-C294-E373-F72A9C9993E7}"/>
          </ac:spMkLst>
        </pc:spChg>
      </pc:sldChg>
      <pc:sldChg chg="addSp delSp modSp add mod">
        <pc:chgData name="Pudelko, Béatrice" userId="0f4ef3ae-86d5-46ae-b9d6-b482bff35a4c" providerId="ADAL" clId="{0BE0464A-52C7-4F33-A184-675D68A226B2}" dt="2023-05-12T03:46:34.500" v="5718" actId="20577"/>
        <pc:sldMkLst>
          <pc:docMk/>
          <pc:sldMk cId="3856619769" sldId="286"/>
        </pc:sldMkLst>
        <pc:spChg chg="mod">
          <ac:chgData name="Pudelko, Béatrice" userId="0f4ef3ae-86d5-46ae-b9d6-b482bff35a4c" providerId="ADAL" clId="{0BE0464A-52C7-4F33-A184-675D68A226B2}" dt="2023-05-12T03:38:35.206" v="5657" actId="20577"/>
          <ac:spMkLst>
            <pc:docMk/>
            <pc:sldMk cId="3856619769" sldId="286"/>
            <ac:spMk id="2" creationId="{D2C7BB4A-0A12-AC82-C85A-4E1C0043BC5D}"/>
          </ac:spMkLst>
        </pc:spChg>
        <pc:spChg chg="mod">
          <ac:chgData name="Pudelko, Béatrice" userId="0f4ef3ae-86d5-46ae-b9d6-b482bff35a4c" providerId="ADAL" clId="{0BE0464A-52C7-4F33-A184-675D68A226B2}" dt="2023-05-12T03:43:12.194" v="5682" actId="14100"/>
          <ac:spMkLst>
            <pc:docMk/>
            <pc:sldMk cId="3856619769" sldId="286"/>
            <ac:spMk id="3" creationId="{EDBFDA76-A7E9-0313-F953-C5E4D61875A4}"/>
          </ac:spMkLst>
        </pc:spChg>
        <pc:spChg chg="add mod">
          <ac:chgData name="Pudelko, Béatrice" userId="0f4ef3ae-86d5-46ae-b9d6-b482bff35a4c" providerId="ADAL" clId="{0BE0464A-52C7-4F33-A184-675D68A226B2}" dt="2023-05-12T03:42:49.683" v="5679" actId="14100"/>
          <ac:spMkLst>
            <pc:docMk/>
            <pc:sldMk cId="3856619769" sldId="286"/>
            <ac:spMk id="5" creationId="{97DF0036-F498-2988-94E3-35458F9B1D55}"/>
          </ac:spMkLst>
        </pc:spChg>
        <pc:spChg chg="add">
          <ac:chgData name="Pudelko, Béatrice" userId="0f4ef3ae-86d5-46ae-b9d6-b482bff35a4c" providerId="ADAL" clId="{0BE0464A-52C7-4F33-A184-675D68A226B2}" dt="2023-05-12T03:42:34.502" v="5678" actId="11529"/>
          <ac:spMkLst>
            <pc:docMk/>
            <pc:sldMk cId="3856619769" sldId="286"/>
            <ac:spMk id="7" creationId="{98BA598F-C067-99E3-9DBC-85BE23C9158A}"/>
          </ac:spMkLst>
        </pc:spChg>
        <pc:spChg chg="add del mod">
          <ac:chgData name="Pudelko, Béatrice" userId="0f4ef3ae-86d5-46ae-b9d6-b482bff35a4c" providerId="ADAL" clId="{0BE0464A-52C7-4F33-A184-675D68A226B2}" dt="2023-05-12T03:43:47.343" v="5699"/>
          <ac:spMkLst>
            <pc:docMk/>
            <pc:sldMk cId="3856619769" sldId="286"/>
            <ac:spMk id="8" creationId="{8640F49E-AC19-5CC5-120A-E764D5FF5EA8}"/>
          </ac:spMkLst>
        </pc:spChg>
        <pc:spChg chg="add mod">
          <ac:chgData name="Pudelko, Béatrice" userId="0f4ef3ae-86d5-46ae-b9d6-b482bff35a4c" providerId="ADAL" clId="{0BE0464A-52C7-4F33-A184-675D68A226B2}" dt="2023-05-12T03:46:34.500" v="5718" actId="20577"/>
          <ac:spMkLst>
            <pc:docMk/>
            <pc:sldMk cId="3856619769" sldId="286"/>
            <ac:spMk id="9" creationId="{ABFF1815-6CA6-AA74-9B0D-4FB0D4A00794}"/>
          </ac:spMkLst>
        </pc:spChg>
        <pc:spChg chg="add del">
          <ac:chgData name="Pudelko, Béatrice" userId="0f4ef3ae-86d5-46ae-b9d6-b482bff35a4c" providerId="ADAL" clId="{0BE0464A-52C7-4F33-A184-675D68A226B2}" dt="2023-05-12T03:45:11.351" v="5713" actId="11529"/>
          <ac:spMkLst>
            <pc:docMk/>
            <pc:sldMk cId="3856619769" sldId="286"/>
            <ac:spMk id="11" creationId="{05D14BC2-9147-5728-6505-CFDCAD76FC23}"/>
          </ac:spMkLst>
        </pc:spChg>
        <pc:picChg chg="mod">
          <ac:chgData name="Pudelko, Béatrice" userId="0f4ef3ae-86d5-46ae-b9d6-b482bff35a4c" providerId="ADAL" clId="{0BE0464A-52C7-4F33-A184-675D68A226B2}" dt="2023-05-12T03:43:13.578" v="5683" actId="1076"/>
          <ac:picMkLst>
            <pc:docMk/>
            <pc:sldMk cId="3856619769" sldId="286"/>
            <ac:picMk id="4" creationId="{2D5CADAC-BD44-6E97-01B2-B64AE244EBBF}"/>
          </ac:picMkLst>
        </pc:picChg>
        <pc:picChg chg="del">
          <ac:chgData name="Pudelko, Béatrice" userId="0f4ef3ae-86d5-46ae-b9d6-b482bff35a4c" providerId="ADAL" clId="{0BE0464A-52C7-4F33-A184-675D68A226B2}" dt="2023-05-12T03:38:31.118" v="5656" actId="478"/>
          <ac:picMkLst>
            <pc:docMk/>
            <pc:sldMk cId="3856619769" sldId="286"/>
            <ac:picMk id="6" creationId="{8D3C8BFE-ADA4-C9D7-D390-F17C1990E039}"/>
          </ac:picMkLst>
        </pc:picChg>
        <pc:picChg chg="add mod">
          <ac:chgData name="Pudelko, Béatrice" userId="0f4ef3ae-86d5-46ae-b9d6-b482bff35a4c" providerId="ADAL" clId="{0BE0464A-52C7-4F33-A184-675D68A226B2}" dt="2023-05-12T03:44:40.213" v="5711" actId="1076"/>
          <ac:picMkLst>
            <pc:docMk/>
            <pc:sldMk cId="3856619769" sldId="286"/>
            <ac:picMk id="10" creationId="{41528272-6AA4-3CB0-22F6-8221F873190B}"/>
          </ac:picMkLst>
        </pc:picChg>
        <pc:cxnChg chg="add del mod">
          <ac:chgData name="Pudelko, Béatrice" userId="0f4ef3ae-86d5-46ae-b9d6-b482bff35a4c" providerId="ADAL" clId="{0BE0464A-52C7-4F33-A184-675D68A226B2}" dt="2023-05-12T03:45:37.639" v="5716" actId="21"/>
          <ac:cxnSpMkLst>
            <pc:docMk/>
            <pc:sldMk cId="3856619769" sldId="286"/>
            <ac:cxnSpMk id="13" creationId="{BC3C1799-0019-9D6A-DC21-D84A19D8782F}"/>
          </ac:cxnSpMkLst>
        </pc:cxnChg>
      </pc:sldChg>
      <pc:sldChg chg="addSp delSp modSp add del mod">
        <pc:chgData name="Pudelko, Béatrice" userId="0f4ef3ae-86d5-46ae-b9d6-b482bff35a4c" providerId="ADAL" clId="{0BE0464A-52C7-4F33-A184-675D68A226B2}" dt="2023-05-12T03:38:23.810" v="5655" actId="2696"/>
        <pc:sldMkLst>
          <pc:docMk/>
          <pc:sldMk cId="503885271" sldId="287"/>
        </pc:sldMkLst>
        <pc:spChg chg="mod">
          <ac:chgData name="Pudelko, Béatrice" userId="0f4ef3ae-86d5-46ae-b9d6-b482bff35a4c" providerId="ADAL" clId="{0BE0464A-52C7-4F33-A184-675D68A226B2}" dt="2023-05-12T03:29:59.052" v="5549" actId="20577"/>
          <ac:spMkLst>
            <pc:docMk/>
            <pc:sldMk cId="503885271" sldId="287"/>
            <ac:spMk id="3" creationId="{EDBFDA76-A7E9-0313-F953-C5E4D61875A4}"/>
          </ac:spMkLst>
        </pc:spChg>
        <pc:picChg chg="add mod">
          <ac:chgData name="Pudelko, Béatrice" userId="0f4ef3ae-86d5-46ae-b9d6-b482bff35a4c" providerId="ADAL" clId="{0BE0464A-52C7-4F33-A184-675D68A226B2}" dt="2023-05-12T03:29:49.885" v="5537" actId="208"/>
          <ac:picMkLst>
            <pc:docMk/>
            <pc:sldMk cId="503885271" sldId="287"/>
            <ac:picMk id="5" creationId="{8AE9B783-7728-6692-0520-44816D2FF57A}"/>
          </ac:picMkLst>
        </pc:picChg>
        <pc:picChg chg="del">
          <ac:chgData name="Pudelko, Béatrice" userId="0f4ef3ae-86d5-46ae-b9d6-b482bff35a4c" providerId="ADAL" clId="{0BE0464A-52C7-4F33-A184-675D68A226B2}" dt="2023-05-12T03:29:28.605" v="5533" actId="21"/>
          <ac:picMkLst>
            <pc:docMk/>
            <pc:sldMk cId="503885271" sldId="287"/>
            <ac:picMk id="8" creationId="{E56F0B34-C270-F76B-4E12-EF5C13B5C75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eluq-my.sharepoint.com/personal/beatrice_pudelko_teluq_ca/Documents/Bureau/Documents/diffusion/papiers%20en%20cours/Wikipedia-scoping%20review/Analyse_mai%202023-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teluq-my.sharepoint.com/personal/beatrice_pudelko_teluq_ca/Documents/Bureau/Documents/diffusion/papiers%20en%20cours/Wikipedia-scoping%20review/Analyse_mai%202023-%20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CAn!$C$22</c:f>
              <c:strCache>
                <c:ptCount val="1"/>
                <c:pt idx="0">
                  <c:v>nombre d'articles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CAn!$B$23:$B$32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2017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CAn!$C$23:$C$32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6-49AA-95C0-34FD6A65F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3537391"/>
        <c:axId val="1453539311"/>
      </c:barChart>
      <c:catAx>
        <c:axId val="145353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3539311"/>
        <c:crosses val="autoZero"/>
        <c:auto val="1"/>
        <c:lblAlgn val="ctr"/>
        <c:lblOffset val="100"/>
        <c:noMultiLvlLbl val="0"/>
      </c:catAx>
      <c:valAx>
        <c:axId val="1453539311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353739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09-4297-A27A-898758D8F1B4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09-4297-A27A-898758D8F1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CAn!$C$33:$D$33</c:f>
              <c:strCache>
                <c:ptCount val="2"/>
                <c:pt idx="0">
                  <c:v>Articles théoriques</c:v>
                </c:pt>
                <c:pt idx="1">
                  <c:v>Articles empiriques</c:v>
                </c:pt>
              </c:strCache>
            </c:strRef>
          </c:cat>
          <c:val>
            <c:numRef>
              <c:f>CAn!$C$34:$D$34</c:f>
              <c:numCache>
                <c:formatCode>General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09-4297-A27A-898758D8F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797962232985642E-2"/>
          <c:y val="0.81517905858523187"/>
          <c:w val="0.91419554568182615"/>
          <c:h val="0.15701097617722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A2F32-1F64-4535-804E-04D15FAF61B6}" type="datetimeFigureOut">
              <a:rPr lang="fr-CA" smtClean="0"/>
              <a:t>2023-05-30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4FB05-2781-46C2-A5F7-FB6BB3891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724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65-E871-4869-8B53-742AB5108551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8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F4DC-C072-4692-B3E3-8FBA9EF80338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2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A73-DF0C-4BB0-86E0-BB2CED993554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7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65D3-DEBD-49EF-AD81-7D1F1AD557DD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7037-BE48-4A03-9227-23E6579876C1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EC92-0A5C-47A2-A893-6B6F4B9E083B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3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454-D863-44B0-8B1B-4B782FB239AB}" type="datetime1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9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90BC-0593-491E-83E6-EB2AA36B9E12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9188-CC84-4F15-A3A0-7B7E4A698C28}" type="datetime1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5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61D0-E2C2-4952-8826-B174020C260F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A452-B9F8-4D18-A1B2-28912AC42D12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9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CFFA0C6-C6DC-4186-93C0-D6D8F6F18C27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6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2" r:id="rId6"/>
    <p:sldLayoutId id="2147483948" r:id="rId7"/>
    <p:sldLayoutId id="2147483949" r:id="rId8"/>
    <p:sldLayoutId id="2147483950" r:id="rId9"/>
    <p:sldLayoutId id="2147483951" r:id="rId10"/>
    <p:sldLayoutId id="2147483953" r:id="rId11"/>
  </p:sldLayoutIdLst>
  <p:hf sldNum="0"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acalib.2019.10208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2ABB8EF-B3C4-4FBA-A083-A564592F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32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4682D9-5F33-396F-0CB9-1C8DEB4F1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577" y="318836"/>
            <a:ext cx="7328448" cy="22110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fr-CA" sz="2200" dirty="0">
                <a:solidFill>
                  <a:srgbClr val="666633"/>
                </a:solidFill>
              </a:rPr>
            </a:br>
            <a:br>
              <a:rPr lang="fr-CA" sz="2200" dirty="0">
                <a:solidFill>
                  <a:srgbClr val="666633"/>
                </a:solidFill>
              </a:rPr>
            </a:br>
            <a:r>
              <a:rPr lang="fr-CA" sz="2700" dirty="0">
                <a:solidFill>
                  <a:srgbClr val="666633"/>
                </a:solidFill>
              </a:rPr>
              <a:t>Colloque 541 </a:t>
            </a:r>
            <a:br>
              <a:rPr lang="fr-CA" sz="2700" dirty="0">
                <a:solidFill>
                  <a:srgbClr val="666633"/>
                </a:solidFill>
              </a:rPr>
            </a:br>
            <a:r>
              <a:rPr lang="fr-CA" sz="2700" dirty="0">
                <a:solidFill>
                  <a:srgbClr val="666633"/>
                </a:solidFill>
              </a:rPr>
              <a:t>Les ressources éducatives libres francophones en enseignement supérieur : de la pratique à la recherche</a:t>
            </a:r>
            <a:br>
              <a:rPr lang="fr-CA" sz="2200" dirty="0"/>
            </a:br>
            <a:endParaRPr lang="fr-CA" sz="2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B27EC1-4385-8F48-2EAE-615BCEBC1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418" y="2417811"/>
            <a:ext cx="8168468" cy="35791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br>
              <a:rPr lang="fr-CA" sz="2400" dirty="0"/>
            </a:br>
            <a:r>
              <a:rPr lang="fr-CA" sz="2400" b="1" i="0" dirty="0">
                <a:effectLst/>
                <a:latin typeface="Arial" panose="020B0604020202020204" pitchFamily="34" charset="0"/>
              </a:rPr>
              <a:t>Wikipédia : une ressource éducative libre </a:t>
            </a:r>
            <a:br>
              <a:rPr lang="fr-CA" sz="2400" b="1" i="0" dirty="0">
                <a:effectLst/>
                <a:latin typeface="Arial" panose="020B0604020202020204" pitchFamily="34" charset="0"/>
              </a:rPr>
            </a:br>
            <a:r>
              <a:rPr lang="fr-CA" sz="2400" b="1" i="0" dirty="0">
                <a:effectLst/>
                <a:latin typeface="Arial" panose="020B0604020202020204" pitchFamily="34" charset="0"/>
              </a:rPr>
              <a:t>sous-utilisée en enseignement supérieur </a:t>
            </a:r>
            <a:br>
              <a:rPr lang="fr-CA" sz="2400" b="1" i="0" dirty="0">
                <a:effectLst/>
                <a:latin typeface="Arial" panose="020B0604020202020204" pitchFamily="34" charset="0"/>
              </a:rPr>
            </a:br>
            <a:r>
              <a:rPr lang="fr-CA" sz="2400" b="1" i="0" dirty="0">
                <a:effectLst/>
                <a:latin typeface="Arial" panose="020B0604020202020204" pitchFamily="34" charset="0"/>
              </a:rPr>
              <a:t>au Canada?</a:t>
            </a:r>
          </a:p>
          <a:p>
            <a:pPr>
              <a:lnSpc>
                <a:spcPct val="110000"/>
              </a:lnSpc>
            </a:pPr>
            <a:endParaRPr lang="fr-CA" sz="2400" b="1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fr-CA" sz="2400" b="1" dirty="0"/>
              <a:t>Béatrice Pudelko , </a:t>
            </a:r>
            <a:r>
              <a:rPr lang="fr-CA" sz="2400" b="1" dirty="0" err="1"/>
              <a:t>Ph.D</a:t>
            </a:r>
            <a:r>
              <a:rPr lang="fr-CA" sz="2400" b="1" dirty="0"/>
              <a:t>. - Université TÉLUQ</a:t>
            </a:r>
          </a:p>
          <a:p>
            <a:pPr>
              <a:lnSpc>
                <a:spcPct val="110000"/>
              </a:lnSpc>
            </a:pPr>
            <a:r>
              <a:rPr lang="fr-CA" sz="2400" b="1" dirty="0"/>
              <a:t>Beatrice.pudelko@teluq.ca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4C9A41B-344E-43D8-A8DC-12CF6F48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707926" y="14732"/>
            <a:ext cx="3482619" cy="34385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CFB09E01-6065-4F33-B60D-D3AB553CB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007" y="174479"/>
            <a:ext cx="3070455" cy="307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F4937C-4110-F8A0-519C-AEBB4197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2999" y="879911"/>
            <a:ext cx="1865560" cy="18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27AC390-8886-4E9C-8749-07CA46FCF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707926" y="3453320"/>
            <a:ext cx="3482619" cy="3438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AF5FCF-6C4F-73A1-0E02-32C0857E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926" y="4686194"/>
            <a:ext cx="3578662" cy="96325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BFBEF-27F5-6CAB-AAFF-25D6032D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CDD54E-39B7-680A-18A2-63DAAB7D5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227" y="6242018"/>
            <a:ext cx="1835244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9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5E9A9-5E66-F7EC-8E18-E4196CD0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2" y="19567"/>
            <a:ext cx="9950103" cy="897603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9DDC6-3957-C294-E373-F72A9C999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057275"/>
            <a:ext cx="10779815" cy="52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400" dirty="0"/>
              <a:t>Articles empiriques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600" dirty="0"/>
              <a:t>Récit d’expérience d’enseignement - 6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600" dirty="0"/>
              <a:t>Recherche-évaluation - 3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600" dirty="0"/>
              <a:t>Expérimental -2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600" dirty="0"/>
              <a:t>Étude de cas - 1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600" dirty="0"/>
              <a:t>Enquête -1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58469D-5E51-7009-B6EF-CF869395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0" y="176818"/>
            <a:ext cx="2171700" cy="21717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5187B7-5BF6-FCA7-248A-7CE931D4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3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5E9A9-5E66-F7EC-8E18-E4196CD0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2" y="19567"/>
            <a:ext cx="9950103" cy="897603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9DDC6-3957-C294-E373-F72A9C999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057275"/>
            <a:ext cx="10779815" cy="52959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A" sz="4400" dirty="0"/>
              <a:t>Articles empiriques </a:t>
            </a:r>
          </a:p>
          <a:p>
            <a:pPr marL="0" indent="0">
              <a:buNone/>
            </a:pPr>
            <a:r>
              <a:rPr lang="fr-CA" sz="3000" dirty="0"/>
              <a:t>Secteur et discipline:</a:t>
            </a:r>
          </a:p>
          <a:p>
            <a:r>
              <a:rPr lang="fr-CA" sz="3000" dirty="0"/>
              <a:t>Sciences de la santé : </a:t>
            </a:r>
          </a:p>
          <a:p>
            <a:pPr lvl="1"/>
            <a:r>
              <a:rPr lang="fr-CA" sz="2800" dirty="0"/>
              <a:t>Médecine – 4 Kinésiologie-1</a:t>
            </a:r>
          </a:p>
          <a:p>
            <a:r>
              <a:rPr lang="fr-CA" sz="3000" dirty="0"/>
              <a:t>Multi-secteur - 3</a:t>
            </a:r>
          </a:p>
          <a:p>
            <a:r>
              <a:rPr lang="fr-CA" sz="3000" dirty="0"/>
              <a:t>Sciences humaines : </a:t>
            </a:r>
          </a:p>
          <a:p>
            <a:pPr lvl="1"/>
            <a:r>
              <a:rPr lang="fr-CA" sz="3000" dirty="0"/>
              <a:t>Langues -1   Histoire - 1 Études féministes, politique -1</a:t>
            </a:r>
          </a:p>
          <a:p>
            <a:r>
              <a:rPr lang="fr-CA" sz="3000" dirty="0"/>
              <a:t>Sciences pures et appliquées : </a:t>
            </a:r>
          </a:p>
          <a:p>
            <a:pPr lvl="1"/>
            <a:r>
              <a:rPr lang="fr-CA" sz="3000" dirty="0"/>
              <a:t>Chimie -1 Informatique -1</a:t>
            </a:r>
          </a:p>
          <a:p>
            <a:r>
              <a:rPr lang="fr-CA" sz="3000" dirty="0"/>
              <a:t>Sciences de l’éducation - 1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58469D-5E51-7009-B6EF-CF869395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0" y="176818"/>
            <a:ext cx="2171700" cy="21717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1FAC56-4D9A-7AEA-394D-DB5B0054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8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5E9A9-5E66-F7EC-8E18-E4196CD0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2" y="19567"/>
            <a:ext cx="9950103" cy="897603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9DDC6-3957-C294-E373-F72A9C999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057275"/>
            <a:ext cx="10779815" cy="52959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sz="4400" dirty="0"/>
              <a:t>Lecture (6)</a:t>
            </a:r>
          </a:p>
          <a:p>
            <a:pPr marL="0" indent="0">
              <a:buNone/>
            </a:pPr>
            <a:r>
              <a:rPr lang="fr-CA" sz="2400" dirty="0"/>
              <a:t>Multi-secteur: </a:t>
            </a:r>
          </a:p>
          <a:p>
            <a:r>
              <a:rPr lang="fr-CA" sz="2400" dirty="0"/>
              <a:t>perceptions et attitudes des universitaires</a:t>
            </a:r>
          </a:p>
          <a:p>
            <a:r>
              <a:rPr lang="fr-CA" sz="2400" dirty="0"/>
              <a:t>qualité des articles et perception des bibliothécaires (utilisation par les étudiant.es)</a:t>
            </a:r>
          </a:p>
          <a:p>
            <a:r>
              <a:rPr lang="fr-CA" sz="2400" dirty="0"/>
              <a:t>comparaison de l’utilisation de WP vs autres encyclopédies comme ressource citée dans les travaux universitaires</a:t>
            </a:r>
          </a:p>
          <a:p>
            <a:pPr marL="0" indent="0">
              <a:buNone/>
            </a:pPr>
            <a:r>
              <a:rPr lang="fr-CA" sz="2400" dirty="0"/>
              <a:t>Médecine : </a:t>
            </a:r>
          </a:p>
          <a:p>
            <a:r>
              <a:rPr lang="fr-CA" sz="2400" dirty="0"/>
              <a:t>comparaison de WP </a:t>
            </a:r>
            <a:r>
              <a:rPr lang="fr-CA" sz="2400" i="1" dirty="0"/>
              <a:t>vs</a:t>
            </a:r>
            <a:r>
              <a:rPr lang="fr-CA" sz="2400" dirty="0"/>
              <a:t> manuel </a:t>
            </a:r>
            <a:r>
              <a:rPr lang="fr-CA" sz="2400" i="1" dirty="0"/>
              <a:t>vs</a:t>
            </a:r>
            <a:r>
              <a:rPr lang="fr-CA" sz="2400" dirty="0"/>
              <a:t> manuel électronique sur l’acquisition des connaissances à court terme</a:t>
            </a:r>
          </a:p>
          <a:p>
            <a:r>
              <a:rPr lang="fr-CA" sz="2400" dirty="0"/>
              <a:t>évaluation de l’exactitude des articles de WP</a:t>
            </a:r>
          </a:p>
          <a:p>
            <a:r>
              <a:rPr lang="fr-CA" sz="2400" dirty="0"/>
              <a:t>comparaison de WP et manuel (qualité, erreurs, lisibilité)</a:t>
            </a:r>
          </a:p>
          <a:p>
            <a:pPr marL="0" indent="0">
              <a:buNone/>
            </a:pPr>
            <a:endParaRPr lang="fr-CA" sz="4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58469D-5E51-7009-B6EF-CF869395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0" y="176818"/>
            <a:ext cx="2171700" cy="21717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D68B32-F331-509A-C253-0308B138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5E9A9-5E66-F7EC-8E18-E4196CD0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2" y="19567"/>
            <a:ext cx="9950103" cy="897603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9DDC6-3957-C294-E373-F72A9C999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057275"/>
            <a:ext cx="10779815" cy="52959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sz="4400" dirty="0"/>
              <a:t>Écriture (7)</a:t>
            </a:r>
          </a:p>
          <a:p>
            <a:pPr marL="0" indent="0">
              <a:buNone/>
            </a:pPr>
            <a:r>
              <a:rPr lang="fr-CA" sz="2400" dirty="0"/>
              <a:t>Études féministes – contribuer à un article existant/création d’un nouveau article</a:t>
            </a:r>
          </a:p>
          <a:p>
            <a:pPr marL="0" indent="0">
              <a:buNone/>
            </a:pPr>
            <a:r>
              <a:rPr lang="fr-CA" sz="2400" dirty="0"/>
              <a:t>Chimie – corriger un article</a:t>
            </a:r>
          </a:p>
          <a:p>
            <a:pPr marL="0" indent="0">
              <a:buNone/>
            </a:pPr>
            <a:r>
              <a:rPr lang="fr-CA" sz="2400" dirty="0"/>
              <a:t>Éducation : améliorer un article</a:t>
            </a:r>
          </a:p>
          <a:p>
            <a:pPr marL="0" indent="0">
              <a:buNone/>
            </a:pPr>
            <a:r>
              <a:rPr lang="fr-CA" sz="2400" dirty="0"/>
              <a:t>Histoire : améliorer un article en groupe, projet d’un semestre</a:t>
            </a:r>
          </a:p>
          <a:p>
            <a:pPr marL="0" indent="0">
              <a:buNone/>
            </a:pPr>
            <a:r>
              <a:rPr lang="fr-CA" sz="2400" dirty="0"/>
              <a:t>Traductologie : réviser un article traduit</a:t>
            </a:r>
          </a:p>
          <a:p>
            <a:pPr marL="0" indent="0">
              <a:buNone/>
            </a:pPr>
            <a:r>
              <a:rPr lang="fr-CA" sz="2400" dirty="0"/>
              <a:t>Kinésiologie : améliorer un article, en groupe, avec l’aide des bibliothécaires</a:t>
            </a:r>
          </a:p>
          <a:p>
            <a:pPr marL="0" indent="0">
              <a:buNone/>
            </a:pPr>
            <a:r>
              <a:rPr lang="fr-CA" sz="2400" dirty="0"/>
              <a:t>Médecine: améliorer un article, alternance de travail individuel et en groupe, projet d’un semestre</a:t>
            </a:r>
          </a:p>
          <a:p>
            <a:pPr marL="0" indent="0">
              <a:buNone/>
            </a:pPr>
            <a:endParaRPr lang="fr-CA" sz="4400" dirty="0"/>
          </a:p>
          <a:p>
            <a:pPr marL="0" indent="0">
              <a:buNone/>
            </a:pPr>
            <a:endParaRPr lang="fr-CA" sz="4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58469D-5E51-7009-B6EF-CF869395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0" y="176818"/>
            <a:ext cx="2171700" cy="21717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E560C9-FB15-A477-2C7A-4DE1B064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6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8889F-3CFA-96C5-0863-6EA7B715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813091"/>
          </a:xfrm>
        </p:spPr>
        <p:txBody>
          <a:bodyPr/>
          <a:lstStyle/>
          <a:p>
            <a:r>
              <a:rPr lang="fr-CA" dirty="0"/>
              <a:t>Discussion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535E57-AAAA-76A8-A88B-BE629CF9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847726"/>
            <a:ext cx="10713140" cy="5289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4400" dirty="0"/>
          </a:p>
          <a:p>
            <a:pPr marL="0" indent="0">
              <a:buNone/>
            </a:pPr>
            <a:r>
              <a:rPr lang="fr-CA" sz="3500" b="1" i="1" dirty="0"/>
              <a:t>Une ressource éducative libre ce n’est pas juste la liberté de « consommer » mais aussi de « produire »  </a:t>
            </a:r>
          </a:p>
          <a:p>
            <a:endParaRPr lang="fr-CA" sz="4400" dirty="0"/>
          </a:p>
          <a:p>
            <a:pPr algn="ctr"/>
            <a:r>
              <a:rPr lang="fr-CA" sz="4400" dirty="0"/>
              <a:t>Vos impressions ?</a:t>
            </a:r>
          </a:p>
          <a:p>
            <a:pPr algn="ctr"/>
            <a:r>
              <a:rPr lang="fr-CA" sz="4400" dirty="0"/>
              <a:t>Vos questions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A6743F-A2D0-3506-C7C3-5B47DB5B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813" y="0"/>
            <a:ext cx="2170364" cy="2170364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39A629-A403-10CD-ECE2-BBF81D14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5E9A9-5E66-F7EC-8E18-E4196CD0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389" y="339161"/>
            <a:ext cx="5835303" cy="1129276"/>
          </a:xfrm>
        </p:spPr>
        <p:txBody>
          <a:bodyPr/>
          <a:lstStyle/>
          <a:p>
            <a:pPr algn="ctr"/>
            <a:r>
              <a:rPr lang="fr-CA" dirty="0"/>
              <a:t>Articles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9DDC6-3957-C294-E373-F72A9C999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1057275"/>
            <a:ext cx="5655310" cy="822325"/>
          </a:xfrm>
        </p:spPr>
        <p:txBody>
          <a:bodyPr/>
          <a:lstStyle/>
          <a:p>
            <a:endParaRPr lang="fr-CA" dirty="0"/>
          </a:p>
          <a:p>
            <a:pPr lvl="1"/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58469D-5E51-7009-B6EF-CF869395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68437"/>
            <a:ext cx="5007610" cy="500761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23B71E-7F8D-D562-46B6-44E81B10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3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0CC7CA0-DBDF-79FD-8A47-B49019415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00024"/>
            <a:ext cx="10436225" cy="59340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Aycock, J., &amp; Aycock, A. (2008). Why I Love/Hate Wikipedia: Reflections upon (Not Quite) Subjugated Knowledges.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the Scholarship of Teaching and Learning, 8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(2), 92-101.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Badke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W. (2008). What to do with Wikipedia. </a:t>
            </a:r>
            <a:r>
              <a:rPr lang="fr-CA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Online, 32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(2), 48-50.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Brunette, L., &amp; Gagnon, C. (2013). Enseigner la révision à l'ère des wikis: là où l'on trouve la technologie alors qu'on ne l'attendait plus.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</a:t>
            </a:r>
            <a:r>
              <a:rPr lang="en-U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Specialised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Translation, 19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96-121.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Cattapan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A. (2012). (Re) Writing" Feminism in Canada": Wikipedia in the Feminist Classroom. </a:t>
            </a:r>
            <a:r>
              <a:rPr lang="fr-CA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Feminist</a:t>
            </a:r>
            <a:r>
              <a:rPr lang="fr-CA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Teacher, 22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(2), 125-136. 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fr-CA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Chiriac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E. (2015). Wikipédia, la chimère du savoir libre. </a:t>
            </a:r>
            <a:r>
              <a:rPr lang="fr-CA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Documentation et bibliothèques, 61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(4), 159-166.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Kingsland, E. S., &amp;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Isuster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M. Y. (2020). A Different Ball Game: Physical Education Students' Experiences in Librarian-led Wikipedia Assignments.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Journal of Academic Librarianship, 46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(1). </a:t>
            </a:r>
            <a:r>
              <a:rPr lang="en-US" sz="20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https://doi.org/10.1016/j.acalib.2019.102089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Li, X.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Thelvall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M.  &amp; Mohammadi,  E. (2021). How are encyclopedias cited in academic research? 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Wikipedia, Britannica, Baidu </a:t>
            </a:r>
            <a:r>
              <a:rPr lang="fr-CA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Baike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</a:t>
            </a:r>
            <a:r>
              <a:rPr lang="fr-CA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Scholarpedia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fr-CA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Profesional</a:t>
            </a:r>
            <a:r>
              <a:rPr lang="fr-CA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fr-CA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Informacion</a:t>
            </a:r>
            <a:r>
              <a:rPr lang="fr-CA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30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(5), 1-10.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Marquis, D. (2009). Wikipédia et la validation de l'information dans Internet.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Argus, 37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(3), 23-25.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C654CFB-D4DA-2659-FA84-D33270F8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2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0CC7CA0-DBDF-79FD-8A47-B49019415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00024"/>
            <a:ext cx="10436225" cy="593407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 Martineau, E. &amp; Boisvert, L. (2011). Using Wikipedia to Develop Students' Critical Analysis Skills in the Undergraduate Chemistry Curriculum.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Chemical Education, 88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(6), 769-771.</a:t>
            </a:r>
            <a:endParaRPr lang="fr-CA" sz="20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fr-CA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Mesgari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M.,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Okoli,C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Mehdi,M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Nielsen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F.A.and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Arto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Lanamäki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A. (2015). “The sum of all human knowledge”: A systematic review of scholarly research on the content of Wikipedia. Journal of the American Society for Information Science and Technology, 66(2)219-245</a:t>
            </a:r>
            <a:endParaRPr lang="fr-CA" sz="20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fr-CA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Murray, H., Walker, M., Dawson, J., Simper, N., &amp; Maggio, L. A. (2020). Teaching Evidence-based medicine to medical students using Wikipedia as a platform.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Medicine, 95(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3), 382-386.</a:t>
            </a:r>
            <a:endParaRPr lang="fr-CA" sz="20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fr-CA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Nelson, R. L., &amp; Jacobs, H. L. (2017). History, Play, and the Public: Wikipedia in the University Classroom.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History Teacher, 50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(4), 483-500.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13.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Scaffidi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M. A., Khan, R., Wang, C., Keren, D., Tsui, C., Garg, A., &amp; Grover, S. C. (2017). Comparison of the impact of Wikipedia, UpToDate, and a Digital textbook on short-term knowledge acquisition among medical students: randomized controlled trial of three web-based resources.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JMIR medical education, 3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(2), e20.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AED601E-F812-633A-658D-9038F3B3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0CC7CA0-DBDF-79FD-8A47-B49019415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00024"/>
            <a:ext cx="10436225" cy="59340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 Simmons, N. (2013). Inquiry, Critique, and Dissemination of Knowledge: Graduate Students Contributing to Wikipedia.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Collected Essays on Learning and Teaching, 6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18-22. </a:t>
            </a:r>
            <a:endParaRPr lang="fr-CA" sz="20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fr-CA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Smith, D. A. (2020). Situating Wikipedia as a health information resource in various contexts: A scoping review. </a:t>
            </a:r>
            <a:r>
              <a:rPr lang="en-U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PLoS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One,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(2),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doi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10.1371/journal.pone.0228786.</a:t>
            </a:r>
            <a:endParaRPr lang="fr-CA" sz="20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fr-CA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Temple, N.J. &amp; Fraser, J. (2014).  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accurate are Wikipedia articles in Health, Nutrition, and Medicine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The Canadian Journal of Information and Library Science, 38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(1), 38-52</a:t>
            </a:r>
            <a:endParaRPr lang="fr-CA" sz="20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fr-CA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fr-CA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Vandendorpe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C. (2015). 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Wikipedia and the Ecosystem of Knowledge. 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Scholarly and Research Communication, 6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(3), 1-10.</a:t>
            </a:r>
            <a:endParaRPr lang="fr-CA" sz="20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fr-CA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fr-CA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Yacob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M., Lotfi, S., Tang, S. et </a:t>
            </a:r>
            <a:r>
              <a:rPr lang="fr-CA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Jetty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P. (2020). 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Wikipedia in Vascular Surgery Medical Education: Comparative Study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fr-CA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JMIR </a:t>
            </a:r>
            <a:r>
              <a:rPr lang="fr-CA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medical</a:t>
            </a:r>
            <a:r>
              <a:rPr lang="fr-CA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CA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education</a:t>
            </a:r>
            <a:r>
              <a:rPr lang="fr-CA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6(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1), e18076. </a:t>
            </a:r>
            <a:r>
              <a:rPr lang="fr-CA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doi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10.2196/18076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fr-CA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19. 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Xiao, L., &amp;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Askin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N. (2014). Academic opinions of Wikipedia and Open Access publishing.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Online Information Review, 38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(3), 332-347.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Zhang, C. (2012). Should Patients, Medical Students, and Healthcare Professionals Use Wikipedia? </a:t>
            </a:r>
            <a:r>
              <a:rPr lang="fr-CA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UBCMJ, 3</a:t>
            </a:r>
            <a:r>
              <a:rPr lang="fr-CA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(2), 51.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CB75303-3AF7-90E5-A2B0-007983F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6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325F24A-5A90-4B38-197B-5C3CC7E2F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82" y="347877"/>
            <a:ext cx="10168835" cy="5453483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CD3D74B-58E5-7954-A795-18B53747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7BB4A-0A12-AC82-C85A-4E1C0043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310859"/>
            <a:ext cx="10294040" cy="813091"/>
          </a:xfrm>
        </p:spPr>
        <p:txBody>
          <a:bodyPr>
            <a:normAutofit/>
          </a:bodyPr>
          <a:lstStyle/>
          <a:p>
            <a:pPr algn="ctr"/>
            <a:r>
              <a:rPr lang="fr-CA" sz="4400" dirty="0"/>
              <a:t>Wikipédia = REL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B2BCD55-74F3-2CE9-02FC-945BD4B89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024" y="3180081"/>
            <a:ext cx="4785619" cy="813091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282A67-044F-F1AC-E83E-AC5793F63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" y="1524000"/>
            <a:ext cx="6248615" cy="16027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E67B246-96C5-1716-8904-ADD47D5E42D8}"/>
              </a:ext>
            </a:extLst>
          </p:cNvPr>
          <p:cNvSpPr txBox="1"/>
          <p:nvPr/>
        </p:nvSpPr>
        <p:spPr>
          <a:xfrm>
            <a:off x="4593020" y="3731237"/>
            <a:ext cx="6684579" cy="1938992"/>
          </a:xfrm>
          <a:prstGeom prst="rect">
            <a:avLst/>
          </a:prstGeom>
          <a:noFill/>
          <a:ln w="603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sz="2400" dirty="0"/>
              <a:t>55 millions d’articles dans 300 langues</a:t>
            </a:r>
          </a:p>
          <a:p>
            <a:r>
              <a:rPr lang="fr-CA" sz="2400" dirty="0"/>
              <a:t>1,7 milliard de visiteurs uniques par mois=13</a:t>
            </a:r>
            <a:r>
              <a:rPr lang="fr-CA" sz="2400" baseline="30000" dirty="0"/>
              <a:t>e</a:t>
            </a:r>
            <a:r>
              <a:rPr lang="fr-CA" sz="2400" dirty="0"/>
              <a:t> site le plus populaire de l’internet</a:t>
            </a:r>
          </a:p>
          <a:p>
            <a:r>
              <a:rPr lang="fr-CA" sz="2400" dirty="0"/>
              <a:t>Le seul parmi les 50 premiers à être géré sur une base entièrement non commerciale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8696F5-0E7D-6132-5313-9A90F0212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80" y="2325382"/>
            <a:ext cx="11791620" cy="37991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E7A8FC-52D7-DDAC-D856-BBC5571A5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128" y="1002000"/>
            <a:ext cx="3206294" cy="92333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A2BD91-7F8E-DC0E-A48B-A12C2957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7BB4A-0A12-AC82-C85A-4E1C0043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415689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dirty="0"/>
              <a:t>Une REL sous-utilisée </a:t>
            </a:r>
            <a:br>
              <a:rPr lang="fr-CA" dirty="0"/>
            </a:br>
            <a:r>
              <a:rPr lang="fr-CA" dirty="0"/>
              <a:t>en enseignement supérieur…  vraiment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BFDA76-A7E9-0313-F953-C5E4D618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30" y="1306733"/>
            <a:ext cx="10170215" cy="4245013"/>
          </a:xfrm>
        </p:spPr>
        <p:txBody>
          <a:bodyPr/>
          <a:lstStyle/>
          <a:p>
            <a:endParaRPr lang="fr-CA" dirty="0"/>
          </a:p>
          <a:p>
            <a:pPr lvl="1"/>
            <a:endParaRPr lang="fr-CA" dirty="0"/>
          </a:p>
          <a:p>
            <a:endParaRPr lang="fr-CA" dirty="0"/>
          </a:p>
        </p:txBody>
      </p:sp>
      <p:pic>
        <p:nvPicPr>
          <p:cNvPr id="6" name="Graphique 5" descr="Point d’interrogation avec un remplissage uni">
            <a:extLst>
              <a:ext uri="{FF2B5EF4-FFF2-40B4-BE49-F238E27FC236}">
                <a16:creationId xmlns:a16="http://schemas.microsoft.com/office/drawing/2014/main" id="{8D3C8BFE-ADA4-C9D7-D390-F17C1990E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424" y="559976"/>
            <a:ext cx="1050925" cy="1050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6F0B34-C270-F76B-4E12-EF5C13B5C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16" y="2391931"/>
            <a:ext cx="10081349" cy="315933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D8862A-0868-1E52-B9A9-7BED31ACC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2047139"/>
            <a:ext cx="11245884" cy="350412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9F817F-5CCC-6860-1714-C01C4D2E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7BB4A-0A12-AC82-C85A-4E1C0043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098841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BFDA76-A7E9-0313-F953-C5E4D618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711470"/>
            <a:ext cx="9835570" cy="4117454"/>
          </a:xfrm>
        </p:spPr>
        <p:txBody>
          <a:bodyPr/>
          <a:lstStyle/>
          <a:p>
            <a:endParaRPr lang="fr-CA" dirty="0"/>
          </a:p>
          <a:p>
            <a:pPr lvl="1"/>
            <a:endParaRPr lang="fr-CA" dirty="0"/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5CADAC-BD44-6E97-01B2-B64AE244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65" y="2168234"/>
            <a:ext cx="4572373" cy="30734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DF0036-F498-2988-94E3-35458F9B1D55}"/>
              </a:ext>
            </a:extLst>
          </p:cNvPr>
          <p:cNvSpPr txBox="1"/>
          <p:nvPr/>
        </p:nvSpPr>
        <p:spPr>
          <a:xfrm>
            <a:off x="2075180" y="777901"/>
            <a:ext cx="197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/>
              <a:t>2005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8BA598F-C067-99E3-9DBC-85BE23C9158A}"/>
              </a:ext>
            </a:extLst>
          </p:cNvPr>
          <p:cNvSpPr/>
          <p:nvPr/>
        </p:nvSpPr>
        <p:spPr>
          <a:xfrm>
            <a:off x="5267325" y="2562225"/>
            <a:ext cx="1962150" cy="1098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FF1815-6CA6-AA74-9B0D-4FB0D4A00794}"/>
              </a:ext>
            </a:extLst>
          </p:cNvPr>
          <p:cNvSpPr txBox="1"/>
          <p:nvPr/>
        </p:nvSpPr>
        <p:spPr>
          <a:xfrm>
            <a:off x="8391525" y="747123"/>
            <a:ext cx="218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/>
              <a:t>2021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528272-6AA4-3CB0-22F6-8221F873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639" y="2314575"/>
            <a:ext cx="1916075" cy="1905000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0F1B48-2D7A-3CE6-6D60-B865B600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0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605E36-4D4A-0382-41CD-8805834E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917865"/>
          </a:xfrm>
        </p:spPr>
        <p:txBody>
          <a:bodyPr>
            <a:normAutofit fontScale="90000"/>
          </a:bodyPr>
          <a:lstStyle/>
          <a:p>
            <a:r>
              <a:rPr lang="fr-CA" dirty="0"/>
              <a:t>Objectif de cette 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F578B-DE83-FF86-B604-708D566D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1" y="1638300"/>
            <a:ext cx="5428213" cy="4302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/>
              <a:t>Comment est utilisée Wikipédia en enseignement supérieur au Canada ?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r>
              <a:rPr lang="fr-CA" sz="3200" dirty="0"/>
              <a:t>Qu’en dit la recherche ?</a:t>
            </a:r>
          </a:p>
          <a:p>
            <a:pPr lvl="1"/>
            <a:endParaRPr lang="fr-CA" dirty="0"/>
          </a:p>
        </p:txBody>
      </p:sp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Flèche tirant vers la cible de l’œil d’un taureau">
            <a:extLst>
              <a:ext uri="{FF2B5EF4-FFF2-40B4-BE49-F238E27FC236}">
                <a16:creationId xmlns:a16="http://schemas.microsoft.com/office/drawing/2014/main" id="{A0E8EDD2-9871-8E57-D9C1-A49C698DC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2457" r="11413"/>
          <a:stretch/>
        </p:blipFill>
        <p:spPr>
          <a:xfrm>
            <a:off x="6967018" y="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  <a:solidFill>
            <a:schemeClr val="accent1"/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39CD55-C6D6-8B3B-A9AC-FAE2E0D7F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578" y="2920028"/>
            <a:ext cx="2612491" cy="156631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B2D3F7-FAB3-9E12-EF48-9F89472C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F90B4F-E366-20D1-CB1E-B3DE6A06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71" y="234660"/>
            <a:ext cx="7771678" cy="1356015"/>
          </a:xfrm>
        </p:spPr>
        <p:txBody>
          <a:bodyPr>
            <a:normAutofit fontScale="90000"/>
          </a:bodyPr>
          <a:lstStyle/>
          <a:p>
            <a:br>
              <a:rPr lang="fr-CA" sz="2700" dirty="0">
                <a:cs typeface="Times New Roman" panose="02020603050405020304" pitchFamily="18" charset="0"/>
              </a:rPr>
            </a:br>
            <a:r>
              <a:rPr lang="fr-CA" sz="4000" dirty="0">
                <a:cs typeface="Times New Roman" panose="02020603050405020304" pitchFamily="18" charset="0"/>
              </a:rPr>
              <a:t>Revue de portée</a:t>
            </a:r>
            <a:br>
              <a:rPr lang="fr-CA" sz="2000" dirty="0">
                <a:cs typeface="Times New Roman" panose="02020603050405020304" pitchFamily="18" charset="0"/>
              </a:rPr>
            </a:br>
            <a:r>
              <a:rPr lang="fr-CA" sz="2000" dirty="0">
                <a:cs typeface="Times New Roman" panose="02020603050405020304" pitchFamily="18" charset="0"/>
              </a:rPr>
              <a:t>de la recherche sur les usages et les perceptions de Wikipedia </a:t>
            </a:r>
            <a:br>
              <a:rPr lang="fr-CA" sz="2000" dirty="0">
                <a:cs typeface="Times New Roman" panose="02020603050405020304" pitchFamily="18" charset="0"/>
              </a:rPr>
            </a:br>
            <a:r>
              <a:rPr lang="fr-CA" sz="2000" dirty="0">
                <a:cs typeface="Times New Roman" panose="02020603050405020304" pitchFamily="18" charset="0"/>
              </a:rPr>
              <a:t>en enseignement supérieur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B98C6D-9492-B4CE-B3A9-A4787DA29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71" y="1685925"/>
            <a:ext cx="7771679" cy="474344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endParaRPr lang="fr-CA" sz="3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3600" dirty="0">
                <a:latin typeface="+mj-lt"/>
                <a:cs typeface="Times New Roman" panose="02020603050405020304" pitchFamily="18" charset="0"/>
              </a:rPr>
              <a:t>Deux itérations   (2005-2021)</a:t>
            </a:r>
          </a:p>
          <a:p>
            <a:pPr marL="0" indent="0">
              <a:lnSpc>
                <a:spcPct val="110000"/>
              </a:lnSpc>
              <a:buNone/>
            </a:pPr>
            <a:endParaRPr lang="fr-CA" sz="3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3800" dirty="0">
                <a:latin typeface="+mj-lt"/>
                <a:cs typeface="Times New Roman" panose="02020603050405020304" pitchFamily="18" charset="0"/>
              </a:rPr>
              <a:t>Recherche                         </a:t>
            </a:r>
            <a:r>
              <a:rPr lang="fr-CA" sz="3800">
                <a:latin typeface="+mj-lt"/>
                <a:cs typeface="Times New Roman" panose="02020603050405020304" pitchFamily="18" charset="0"/>
              </a:rPr>
              <a:t>extraction                             analyse (grille)</a:t>
            </a:r>
            <a:endParaRPr lang="fr-CA" sz="3800" dirty="0">
              <a:latin typeface="+mj-lt"/>
              <a:cs typeface="Times New Roman" panose="02020603050405020304" pitchFamily="18" charset="0"/>
            </a:endParaRPr>
          </a:p>
          <a:p>
            <a:pPr indent="0">
              <a:lnSpc>
                <a:spcPct val="110000"/>
              </a:lnSpc>
              <a:buNone/>
            </a:pPr>
            <a:r>
              <a:rPr lang="fr-CA" sz="3800" b="0" dirty="0">
                <a:latin typeface="+mj-lt"/>
                <a:cs typeface="Times New Roman" panose="02020603050405020304" pitchFamily="18" charset="0"/>
              </a:rPr>
              <a:t>Bases de données </a:t>
            </a:r>
          </a:p>
          <a:p>
            <a:pPr indent="0">
              <a:lnSpc>
                <a:spcPct val="110000"/>
              </a:lnSpc>
              <a:buNone/>
            </a:pPr>
            <a:r>
              <a:rPr lang="en-US" sz="3600" b="0" dirty="0">
                <a:latin typeface="Calibri" panose="020F0502020204030204" pitchFamily="34" charset="0"/>
                <a:cs typeface="Times New Roman" panose="02020603050405020304" pitchFamily="18" charset="0"/>
              </a:rPr>
              <a:t>Academic Search Complete (EBSCO), , Education Source (EBSCO), Psychology + Behavioral Sciences Collection (EBSCO), Francis, </a:t>
            </a:r>
            <a:r>
              <a:rPr lang="en-US" sz="3600" b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Editlib</a:t>
            </a:r>
            <a:r>
              <a:rPr lang="en-US" sz="3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(Learn </a:t>
            </a:r>
            <a:r>
              <a:rPr lang="en-US" sz="3600" b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TechLib</a:t>
            </a:r>
            <a:r>
              <a:rPr lang="en-US" sz="3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fr-CA" sz="3600" b="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fr-CA" sz="3600" b="0" dirty="0">
                <a:latin typeface="Calibri" panose="020F0502020204030204" pitchFamily="34" charset="0"/>
                <a:cs typeface="Times New Roman" panose="02020603050405020304" pitchFamily="18" charset="0"/>
              </a:rPr>
              <a:t>ERUDIT, CAIRN</a:t>
            </a:r>
          </a:p>
          <a:p>
            <a:pPr lvl="1">
              <a:lnSpc>
                <a:spcPct val="110000"/>
              </a:lnSpc>
            </a:pPr>
            <a:endParaRPr lang="fr-CA" sz="3600" b="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fr-CA" sz="3600" b="0" dirty="0">
                <a:latin typeface="+mj-lt"/>
                <a:cs typeface="Times New Roman" panose="02020603050405020304" pitchFamily="18" charset="0"/>
              </a:rPr>
              <a:t>+ « Boule de neige » + Google Scholar </a:t>
            </a:r>
          </a:p>
          <a:p>
            <a:pPr lvl="1">
              <a:lnSpc>
                <a:spcPct val="110000"/>
              </a:lnSpc>
            </a:pPr>
            <a:endParaRPr lang="fr-CA" sz="36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fr-CA" sz="3600" b="0" dirty="0">
                <a:latin typeface="+mj-lt"/>
                <a:cs typeface="Times New Roman" panose="02020603050405020304" pitchFamily="18" charset="0"/>
              </a:rPr>
              <a:t>Mots-clés (anglais et équivalents français) </a:t>
            </a:r>
          </a:p>
          <a:p>
            <a:pPr indent="0">
              <a:lnSpc>
                <a:spcPct val="110000"/>
              </a:lnSpc>
              <a:buNone/>
            </a:pPr>
            <a:r>
              <a:rPr lang="en-US" sz="3600" dirty="0">
                <a:latin typeface="+mj-lt"/>
                <a:cs typeface="Times New Roman" panose="02020603050405020304" pitchFamily="18" charset="0"/>
              </a:rPr>
              <a:t>Wikipedia (</a:t>
            </a:r>
            <a:r>
              <a:rPr lang="en-US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AB) AND Teach*, Learn*, Student*, </a:t>
            </a:r>
            <a:r>
              <a:rPr lang="en-US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Pedagog</a:t>
            </a:r>
            <a:r>
              <a:rPr lang="en-US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*, Education (TX)</a:t>
            </a:r>
            <a:endParaRPr lang="fr-CA" sz="5800" dirty="0">
              <a:latin typeface="+mj-lt"/>
            </a:endParaRPr>
          </a:p>
          <a:p>
            <a:pPr lvl="1">
              <a:lnSpc>
                <a:spcPct val="110000"/>
              </a:lnSpc>
            </a:pPr>
            <a:endParaRPr lang="fr-CA" sz="2300" dirty="0"/>
          </a:p>
          <a:p>
            <a:pPr lvl="1">
              <a:lnSpc>
                <a:spcPct val="110000"/>
              </a:lnSpc>
            </a:pPr>
            <a:endParaRPr lang="fr-CA" sz="2900" dirty="0"/>
          </a:p>
          <a:p>
            <a:pPr lvl="1">
              <a:lnSpc>
                <a:spcPct val="110000"/>
              </a:lnSpc>
            </a:pPr>
            <a:r>
              <a:rPr lang="fr-CA" sz="2900" dirty="0"/>
              <a:t>*Pudelko, B., Simard-</a:t>
            </a:r>
            <a:r>
              <a:rPr lang="fr-CA" sz="2900" dirty="0" err="1"/>
              <a:t>Tozzi</a:t>
            </a:r>
            <a:r>
              <a:rPr lang="fr-CA" sz="2900" dirty="0"/>
              <a:t>, G., Régnier, D. Croteau, S. et Léonard, N.  (en préparation).  </a:t>
            </a:r>
            <a:r>
              <a:rPr lang="fr-CA" sz="2900" i="1" dirty="0"/>
              <a:t>A </a:t>
            </a:r>
            <a:r>
              <a:rPr lang="fr-CA" sz="2900" i="1" dirty="0" err="1"/>
              <a:t>scoping</a:t>
            </a:r>
            <a:r>
              <a:rPr lang="fr-CA" sz="2900" i="1" dirty="0"/>
              <a:t> </a:t>
            </a:r>
            <a:r>
              <a:rPr lang="fr-CA" sz="2900" i="1" dirty="0" err="1"/>
              <a:t>review</a:t>
            </a:r>
            <a:r>
              <a:rPr lang="fr-CA" sz="2900" i="1" dirty="0"/>
              <a:t> of </a:t>
            </a:r>
            <a:r>
              <a:rPr lang="fr-CA" sz="2900" i="1" dirty="0" err="1"/>
              <a:t>research</a:t>
            </a:r>
            <a:r>
              <a:rPr lang="fr-CA" sz="2900" i="1" dirty="0"/>
              <a:t> on Wikipedia use in </a:t>
            </a:r>
            <a:r>
              <a:rPr lang="fr-CA" sz="2900" i="1" dirty="0" err="1"/>
              <a:t>higher</a:t>
            </a:r>
            <a:r>
              <a:rPr lang="fr-CA" sz="2900" i="1" dirty="0"/>
              <a:t> </a:t>
            </a:r>
            <a:r>
              <a:rPr lang="fr-CA" sz="2900" i="1" dirty="0" err="1"/>
              <a:t>education</a:t>
            </a:r>
            <a:r>
              <a:rPr lang="fr-CA" sz="2900" dirty="0"/>
              <a:t>.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4" descr="Lunettes au-dessus d’un livre">
            <a:extLst>
              <a:ext uri="{FF2B5EF4-FFF2-40B4-BE49-F238E27FC236}">
                <a16:creationId xmlns:a16="http://schemas.microsoft.com/office/drawing/2014/main" id="{60F7EE7F-6CA3-56C2-716D-C6E5C8156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2" r="29215" b="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F161651-A23B-01A3-544D-715A407485EB}"/>
              </a:ext>
            </a:extLst>
          </p:cNvPr>
          <p:cNvSpPr/>
          <p:nvPr/>
        </p:nvSpPr>
        <p:spPr>
          <a:xfrm>
            <a:off x="1564502" y="2689015"/>
            <a:ext cx="923925" cy="17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442398-FDF4-F57C-34BF-BA1B93BCF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920" y="2650915"/>
            <a:ext cx="944962" cy="25908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ABCE90-6645-6CEC-3C6E-CA1F3615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4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C24213-FC04-4A18-A697-955F20C8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mpoule sur arrière-plan jaune avec faisceaux de lumière et câble">
            <a:extLst>
              <a:ext uri="{FF2B5EF4-FFF2-40B4-BE49-F238E27FC236}">
                <a16:creationId xmlns:a16="http://schemas.microsoft.com/office/drawing/2014/main" id="{91AB1ECF-EDEC-9DC2-D291-A1832243C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"/>
          <a:stretch/>
        </p:blipFill>
        <p:spPr>
          <a:xfrm>
            <a:off x="1" y="10"/>
            <a:ext cx="12192000" cy="68659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846A0D-19A4-4F64-B17F-AB38D3F47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75095" y="-478377"/>
            <a:ext cx="6865949" cy="781613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15E9A9-5E66-F7EC-8E18-E4196CD0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5477997" cy="13833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Résultats</a:t>
            </a:r>
            <a:br>
              <a:rPr lang="en-US" sz="72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(Canada)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9A21EE5-D6CA-4092-BBB2-74B2C7CB6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5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5F47D6-FD2F-4F0A-929E-3C0EEEF7D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10053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62AC48-EFCF-60C7-0829-460C8634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5E9A9-5E66-F7EC-8E18-E4196CD0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2" y="19567"/>
            <a:ext cx="9950103" cy="897603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9DDC6-3957-C294-E373-F72A9C999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990600"/>
            <a:ext cx="10208315" cy="5690582"/>
          </a:xfrm>
        </p:spPr>
        <p:txBody>
          <a:bodyPr/>
          <a:lstStyle/>
          <a:p>
            <a:r>
              <a:rPr lang="fr-CA" sz="2400" dirty="0"/>
              <a:t>20 articles de revues ou d’actes de conférence</a:t>
            </a:r>
          </a:p>
          <a:p>
            <a:r>
              <a:rPr lang="fr-CA" sz="2400" dirty="0"/>
              <a:t>17 en anglais</a:t>
            </a:r>
          </a:p>
          <a:p>
            <a:r>
              <a:rPr lang="fr-CA" sz="2400" dirty="0"/>
              <a:t>3 en français</a:t>
            </a:r>
          </a:p>
          <a:p>
            <a:endParaRPr lang="fr-CA" dirty="0"/>
          </a:p>
          <a:p>
            <a:pPr lvl="1"/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F8303C7-A44C-163F-DD7B-4AD49B376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554410"/>
              </p:ext>
            </p:extLst>
          </p:nvPr>
        </p:nvGraphicFramePr>
        <p:xfrm>
          <a:off x="1343025" y="2566207"/>
          <a:ext cx="8545048" cy="399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A1F9C4F-14AD-8AD1-224D-C5C538C91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550" y="176818"/>
            <a:ext cx="2171700" cy="217170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34AA7E-D6A6-1BAE-8B23-9645FF45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5E9A9-5E66-F7EC-8E18-E4196CD0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2" y="19567"/>
            <a:ext cx="9950103" cy="897603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9DDC6-3957-C294-E373-F72A9C999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057275"/>
            <a:ext cx="10779815" cy="4883555"/>
          </a:xfrm>
        </p:spPr>
        <p:txBody>
          <a:bodyPr/>
          <a:lstStyle/>
          <a:p>
            <a:endParaRPr lang="fr-CA" dirty="0"/>
          </a:p>
          <a:p>
            <a:pPr lvl="1"/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93D6E569-C1B5-B515-A78D-6E9ACC066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410498"/>
              </p:ext>
            </p:extLst>
          </p:nvPr>
        </p:nvGraphicFramePr>
        <p:xfrm>
          <a:off x="590550" y="838200"/>
          <a:ext cx="9067799" cy="552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3A58469D-5E51-7009-B6EF-CF869395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550" y="176818"/>
            <a:ext cx="2171700" cy="21717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FB6092-B354-6173-8806-F52E5CF6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0026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2230</TotalTime>
  <Words>1314</Words>
  <Application>Microsoft Office PowerPoint</Application>
  <PresentationFormat>Grand écran</PresentationFormat>
  <Paragraphs>108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Avenir Next LT Pro Light</vt:lpstr>
      <vt:lpstr>Calibri</vt:lpstr>
      <vt:lpstr>Wingdings</vt:lpstr>
      <vt:lpstr>BlocksVTI</vt:lpstr>
      <vt:lpstr>  Colloque 541  Les ressources éducatives libres francophones en enseignement supérieur : de la pratique à la recherche </vt:lpstr>
      <vt:lpstr>Wikipédia = REL</vt:lpstr>
      <vt:lpstr>   Une REL sous-utilisée  en enseignement supérieur…  vraiment </vt:lpstr>
      <vt:lpstr>  </vt:lpstr>
      <vt:lpstr>Objectif de cette communication</vt:lpstr>
      <vt:lpstr> Revue de portée de la recherche sur les usages et les perceptions de Wikipedia  en enseignement supérieur</vt:lpstr>
      <vt:lpstr>Résultats (Canada)</vt:lpstr>
      <vt:lpstr>Résultats</vt:lpstr>
      <vt:lpstr>Résultats</vt:lpstr>
      <vt:lpstr>Résultats</vt:lpstr>
      <vt:lpstr>Résultats</vt:lpstr>
      <vt:lpstr>Résultats</vt:lpstr>
      <vt:lpstr>Résultats</vt:lpstr>
      <vt:lpstr>Discussion </vt:lpstr>
      <vt:lpstr>Articles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Wikipédia :  une ressource éducative libre  sous-utilisée  en enseignement supérieur  au Canada?</dc:title>
  <dc:creator>Pudelko, Béatrice</dc:creator>
  <cp:lastModifiedBy>Pudelko, Béatrice</cp:lastModifiedBy>
  <cp:revision>1</cp:revision>
  <dcterms:created xsi:type="dcterms:W3CDTF">2023-05-09T15:38:08Z</dcterms:created>
  <dcterms:modified xsi:type="dcterms:W3CDTF">2023-05-30T22:31:53Z</dcterms:modified>
</cp:coreProperties>
</file>