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embeddedFontLst>
    <p:embeddedFont>
      <p:font typeface="Proxima Nova" panose="02000506030000020004" pitchFamily="2" charset="0"/>
      <p:regular r:id="rId4"/>
      <p:bold r:id="rId5"/>
      <p:italic r:id="rId6"/>
      <p:boldItalic r:id="rId7"/>
    </p:embeddedFont>
    <p:embeddedFont>
      <p:font typeface="Work Sans" pitchFamily="2" charset="77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2" roundtripDataSignature="AMtx7mg9fPA2jzn9hYwxGFp5Svv9UQjPP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0"/>
  </p:normalViewPr>
  <p:slideViewPr>
    <p:cSldViewPr snapToGrid="0" snapToObjects="1">
      <p:cViewPr varScale="1">
        <p:scale>
          <a:sx n="136" d="100"/>
          <a:sy n="136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3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3" Type="http://schemas.openxmlformats.org/officeDocument/2006/relationships/presProps" Target="presProps.xml"/><Relationship Id="rId5" Type="http://schemas.openxmlformats.org/officeDocument/2006/relationships/font" Target="fonts/font2.fntdata"/><Relationship Id="rId10" Type="http://schemas.openxmlformats.org/officeDocument/2006/relationships/font" Target="fonts/font7.fntdata"/><Relationship Id="rId52" Type="http://customschemas.google.com/relationships/presentationmetadata" Target="meta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5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31"/>
          <p:cNvSpPr/>
          <p:nvPr/>
        </p:nvSpPr>
        <p:spPr>
          <a:xfrm rot="10800000">
            <a:off x="-7890" y="-45"/>
            <a:ext cx="4692789" cy="5136495"/>
          </a:xfrm>
          <a:prstGeom prst="rect">
            <a:avLst/>
          </a:prstGeom>
          <a:solidFill>
            <a:srgbClr val="FFF0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Google Shape;10;p31"/>
          <p:cNvSpPr txBox="1">
            <a:spLocks noGrp="1"/>
          </p:cNvSpPr>
          <p:nvPr>
            <p:ph type="title"/>
          </p:nvPr>
        </p:nvSpPr>
        <p:spPr>
          <a:xfrm>
            <a:off x="5285525" y="1982788"/>
            <a:ext cx="3145500" cy="19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1" name="Google Shape;11;p31"/>
          <p:cNvSpPr txBox="1">
            <a:spLocks noGrp="1"/>
          </p:cNvSpPr>
          <p:nvPr>
            <p:ph type="subTitle" idx="1"/>
          </p:nvPr>
        </p:nvSpPr>
        <p:spPr>
          <a:xfrm>
            <a:off x="5285525" y="3898588"/>
            <a:ext cx="3145500" cy="7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1"/>
          <p:cNvSpPr txBox="1">
            <a:spLocks noGrp="1"/>
          </p:cNvSpPr>
          <p:nvPr>
            <p:ph type="title" idx="2"/>
          </p:nvPr>
        </p:nvSpPr>
        <p:spPr>
          <a:xfrm>
            <a:off x="4288350" y="2324950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lt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5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43"/>
          <p:cNvSpPr/>
          <p:nvPr/>
        </p:nvSpPr>
        <p:spPr>
          <a:xfrm rot="10800000">
            <a:off x="-8" y="10"/>
            <a:ext cx="3694308" cy="5143565"/>
          </a:xfrm>
          <a:prstGeom prst="rect">
            <a:avLst/>
          </a:prstGeom>
          <a:solidFill>
            <a:srgbClr val="FFF0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43"/>
          <p:cNvSpPr txBox="1">
            <a:spLocks noGrp="1"/>
          </p:cNvSpPr>
          <p:nvPr>
            <p:ph type="title"/>
          </p:nvPr>
        </p:nvSpPr>
        <p:spPr>
          <a:xfrm>
            <a:off x="643725" y="2019200"/>
            <a:ext cx="1993500" cy="110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43"/>
          <p:cNvSpPr txBox="1">
            <a:spLocks noGrp="1"/>
          </p:cNvSpPr>
          <p:nvPr>
            <p:ph type="subTitle" idx="1"/>
          </p:nvPr>
        </p:nvSpPr>
        <p:spPr>
          <a:xfrm>
            <a:off x="5147088" y="755361"/>
            <a:ext cx="27888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7" name="Google Shape;67;p43"/>
          <p:cNvSpPr txBox="1">
            <a:spLocks noGrp="1"/>
          </p:cNvSpPr>
          <p:nvPr>
            <p:ph type="subTitle" idx="2"/>
          </p:nvPr>
        </p:nvSpPr>
        <p:spPr>
          <a:xfrm>
            <a:off x="5147409" y="1129600"/>
            <a:ext cx="32835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43"/>
          <p:cNvSpPr txBox="1">
            <a:spLocks noGrp="1"/>
          </p:cNvSpPr>
          <p:nvPr>
            <p:ph type="subTitle" idx="3"/>
          </p:nvPr>
        </p:nvSpPr>
        <p:spPr>
          <a:xfrm>
            <a:off x="5147088" y="2055375"/>
            <a:ext cx="27888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69" name="Google Shape;69;p43"/>
          <p:cNvSpPr txBox="1">
            <a:spLocks noGrp="1"/>
          </p:cNvSpPr>
          <p:nvPr>
            <p:ph type="subTitle" idx="4"/>
          </p:nvPr>
        </p:nvSpPr>
        <p:spPr>
          <a:xfrm>
            <a:off x="5147409" y="2429615"/>
            <a:ext cx="32835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43"/>
          <p:cNvSpPr txBox="1">
            <a:spLocks noGrp="1"/>
          </p:cNvSpPr>
          <p:nvPr>
            <p:ph type="subTitle" idx="5"/>
          </p:nvPr>
        </p:nvSpPr>
        <p:spPr>
          <a:xfrm>
            <a:off x="5145275" y="3342041"/>
            <a:ext cx="27888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71" name="Google Shape;71;p43"/>
          <p:cNvSpPr txBox="1">
            <a:spLocks noGrp="1"/>
          </p:cNvSpPr>
          <p:nvPr>
            <p:ph type="subTitle" idx="6"/>
          </p:nvPr>
        </p:nvSpPr>
        <p:spPr>
          <a:xfrm>
            <a:off x="5145275" y="3716282"/>
            <a:ext cx="3283500" cy="65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CUSTOM_6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4"/>
          <p:cNvSpPr/>
          <p:nvPr/>
        </p:nvSpPr>
        <p:spPr>
          <a:xfrm rot="10800000">
            <a:off x="-7890" y="-45"/>
            <a:ext cx="4692789" cy="5136495"/>
          </a:xfrm>
          <a:prstGeom prst="rect">
            <a:avLst/>
          </a:prstGeom>
          <a:solidFill>
            <a:srgbClr val="FFF0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44"/>
          <p:cNvSpPr txBox="1">
            <a:spLocks noGrp="1"/>
          </p:cNvSpPr>
          <p:nvPr>
            <p:ph type="title"/>
          </p:nvPr>
        </p:nvSpPr>
        <p:spPr>
          <a:xfrm>
            <a:off x="3610700" y="1600550"/>
            <a:ext cx="4651200" cy="131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75" name="Google Shape;75;p44"/>
          <p:cNvSpPr txBox="1">
            <a:spLocks noGrp="1"/>
          </p:cNvSpPr>
          <p:nvPr>
            <p:ph type="subTitle" idx="1"/>
          </p:nvPr>
        </p:nvSpPr>
        <p:spPr>
          <a:xfrm>
            <a:off x="4363550" y="2846125"/>
            <a:ext cx="3145500" cy="7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76" name="Google Shape;76;p44"/>
          <p:cNvSpPr txBox="1">
            <a:spLocks noGrp="1"/>
          </p:cNvSpPr>
          <p:nvPr>
            <p:ph type="title" idx="2"/>
          </p:nvPr>
        </p:nvSpPr>
        <p:spPr>
          <a:xfrm>
            <a:off x="5584250" y="935588"/>
            <a:ext cx="704100" cy="4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7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45"/>
          <p:cNvSpPr/>
          <p:nvPr/>
        </p:nvSpPr>
        <p:spPr>
          <a:xfrm>
            <a:off x="0" y="2273625"/>
            <a:ext cx="9144074" cy="2881749"/>
          </a:xfrm>
          <a:prstGeom prst="rect">
            <a:avLst/>
          </a:prstGeom>
          <a:solidFill>
            <a:srgbClr val="FFF0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45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45"/>
          <p:cNvSpPr txBox="1">
            <a:spLocks noGrp="1"/>
          </p:cNvSpPr>
          <p:nvPr>
            <p:ph type="subTitle" idx="1"/>
          </p:nvPr>
        </p:nvSpPr>
        <p:spPr>
          <a:xfrm>
            <a:off x="1713050" y="1667800"/>
            <a:ext cx="23226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1" name="Google Shape;81;p45"/>
          <p:cNvSpPr txBox="1">
            <a:spLocks noGrp="1"/>
          </p:cNvSpPr>
          <p:nvPr>
            <p:ph type="subTitle" idx="2"/>
          </p:nvPr>
        </p:nvSpPr>
        <p:spPr>
          <a:xfrm>
            <a:off x="1713050" y="2037550"/>
            <a:ext cx="23226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45"/>
          <p:cNvSpPr txBox="1">
            <a:spLocks noGrp="1"/>
          </p:cNvSpPr>
          <p:nvPr>
            <p:ph type="subTitle" idx="3"/>
          </p:nvPr>
        </p:nvSpPr>
        <p:spPr>
          <a:xfrm>
            <a:off x="1713050" y="3122375"/>
            <a:ext cx="23226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3" name="Google Shape;83;p45"/>
          <p:cNvSpPr txBox="1">
            <a:spLocks noGrp="1"/>
          </p:cNvSpPr>
          <p:nvPr>
            <p:ph type="subTitle" idx="4"/>
          </p:nvPr>
        </p:nvSpPr>
        <p:spPr>
          <a:xfrm>
            <a:off x="1713050" y="3492125"/>
            <a:ext cx="23226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45"/>
          <p:cNvSpPr txBox="1">
            <a:spLocks noGrp="1"/>
          </p:cNvSpPr>
          <p:nvPr>
            <p:ph type="subTitle" idx="5"/>
          </p:nvPr>
        </p:nvSpPr>
        <p:spPr>
          <a:xfrm>
            <a:off x="5108350" y="1667800"/>
            <a:ext cx="23226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5" name="Google Shape;85;p45"/>
          <p:cNvSpPr txBox="1">
            <a:spLocks noGrp="1"/>
          </p:cNvSpPr>
          <p:nvPr>
            <p:ph type="subTitle" idx="6"/>
          </p:nvPr>
        </p:nvSpPr>
        <p:spPr>
          <a:xfrm>
            <a:off x="5108350" y="2037550"/>
            <a:ext cx="23226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45"/>
          <p:cNvSpPr txBox="1">
            <a:spLocks noGrp="1"/>
          </p:cNvSpPr>
          <p:nvPr>
            <p:ph type="subTitle" idx="7"/>
          </p:nvPr>
        </p:nvSpPr>
        <p:spPr>
          <a:xfrm>
            <a:off x="5108350" y="3122375"/>
            <a:ext cx="2322600" cy="42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 b="1"/>
            </a:lvl9pPr>
          </a:lstStyle>
          <a:p>
            <a:endParaRPr/>
          </a:p>
        </p:txBody>
      </p:sp>
      <p:sp>
        <p:nvSpPr>
          <p:cNvPr id="87" name="Google Shape;87;p45"/>
          <p:cNvSpPr txBox="1">
            <a:spLocks noGrp="1"/>
          </p:cNvSpPr>
          <p:nvPr>
            <p:ph type="subTitle" idx="8"/>
          </p:nvPr>
        </p:nvSpPr>
        <p:spPr>
          <a:xfrm>
            <a:off x="5108350" y="3492125"/>
            <a:ext cx="2322600" cy="85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CUSTOM_8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6"/>
          <p:cNvSpPr txBox="1">
            <a:spLocks noGrp="1"/>
          </p:cNvSpPr>
          <p:nvPr>
            <p:ph type="title"/>
          </p:nvPr>
        </p:nvSpPr>
        <p:spPr>
          <a:xfrm>
            <a:off x="1229300" y="2530375"/>
            <a:ext cx="6685800" cy="11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46"/>
          <p:cNvSpPr txBox="1">
            <a:spLocks noGrp="1"/>
          </p:cNvSpPr>
          <p:nvPr>
            <p:ph type="subTitle" idx="1"/>
          </p:nvPr>
        </p:nvSpPr>
        <p:spPr>
          <a:xfrm>
            <a:off x="1229025" y="3631053"/>
            <a:ext cx="6685800" cy="6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rgbClr val="576676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91" name="Google Shape;91;p46"/>
          <p:cNvSpPr/>
          <p:nvPr/>
        </p:nvSpPr>
        <p:spPr>
          <a:xfrm>
            <a:off x="0" y="4303904"/>
            <a:ext cx="9144074" cy="839596"/>
          </a:xfrm>
          <a:prstGeom prst="rect">
            <a:avLst/>
          </a:prstGeom>
          <a:solidFill>
            <a:srgbClr val="FFF0B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5DA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0"/>
          <p:cNvSpPr txBox="1">
            <a:spLocks noGrp="1"/>
          </p:cNvSpPr>
          <p:nvPr>
            <p:ph type="title"/>
          </p:nvPr>
        </p:nvSpPr>
        <p:spPr>
          <a:xfrm>
            <a:off x="713100" y="445025"/>
            <a:ext cx="77178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Work Sans"/>
              <a:buNone/>
              <a:defRPr sz="2800" b="1" i="0" u="none" strike="noStrike" cap="none">
                <a:solidFill>
                  <a:schemeClr val="dk1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  <p:sp>
        <p:nvSpPr>
          <p:cNvPr id="7" name="Google Shape;7;p30"/>
          <p:cNvSpPr txBox="1">
            <a:spLocks noGrp="1"/>
          </p:cNvSpPr>
          <p:nvPr>
            <p:ph type="body" idx="1"/>
          </p:nvPr>
        </p:nvSpPr>
        <p:spPr>
          <a:xfrm>
            <a:off x="713100" y="1152475"/>
            <a:ext cx="77178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●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○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■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●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○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■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●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○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Char char="■"/>
              <a:defRPr sz="1400" b="0" i="0" u="none" strike="noStrike" cap="none">
                <a:solidFill>
                  <a:schemeClr val="accent5"/>
                </a:solidFill>
                <a:latin typeface="Work Sans"/>
                <a:ea typeface="Work Sans"/>
                <a:cs typeface="Work Sans"/>
                <a:sym typeface="Work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9" r:id="rId3"/>
    <p:sldLayoutId id="2147483660" r:id="rId4"/>
    <p:sldLayoutId id="2147483661" r:id="rId5"/>
    <p:sldLayoutId id="2147483662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E756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"/>
          <p:cNvPicPr preferRelativeResize="0"/>
          <p:nvPr/>
        </p:nvPicPr>
        <p:blipFill rotWithShape="1">
          <a:blip r:embed="rId3">
            <a:alphaModFix/>
          </a:blip>
          <a:srcRect l="36928" t="34947"/>
          <a:stretch/>
        </p:blipFill>
        <p:spPr>
          <a:xfrm>
            <a:off x="-1" y="-69"/>
            <a:ext cx="4900473" cy="241366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97613" y="212224"/>
            <a:ext cx="3785549" cy="32343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"/>
          <p:cNvPicPr preferRelativeResize="0"/>
          <p:nvPr/>
        </p:nvPicPr>
        <p:blipFill rotWithShape="1">
          <a:blip r:embed="rId5">
            <a:alphaModFix/>
          </a:blip>
          <a:srcRect r="36896"/>
          <a:stretch/>
        </p:blipFill>
        <p:spPr>
          <a:xfrm>
            <a:off x="5665851" y="-69"/>
            <a:ext cx="3478149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"/>
          <p:cNvSpPr txBox="1"/>
          <p:nvPr/>
        </p:nvSpPr>
        <p:spPr>
          <a:xfrm>
            <a:off x="844062" y="2824279"/>
            <a:ext cx="7003798" cy="14871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ork Sans"/>
              <a:buNone/>
            </a:pPr>
            <a:r>
              <a:rPr lang="en-US" sz="2400" b="1">
                <a:solidFill>
                  <a:srgbClr val="4E5867"/>
                </a:solidFill>
                <a:latin typeface="Proxima Nova"/>
                <a:ea typeface="Proxima Nova"/>
                <a:cs typeface="Proxima Nova"/>
                <a:sym typeface="Proxima Nova"/>
              </a:rPr>
              <a:t>Le démantèlement du racisme dans l’enseignement des mathématiques et l’effet cobra</a:t>
            </a:r>
            <a:endParaRPr sz="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844062" y="4013954"/>
            <a:ext cx="7868317" cy="783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Work Sans"/>
              <a:buNone/>
            </a:pPr>
            <a:r>
              <a:rPr lang="en-US" sz="2000" b="1">
                <a:solidFill>
                  <a:srgbClr val="7D8E93"/>
                </a:solidFill>
                <a:latin typeface="Proxima Nova"/>
                <a:ea typeface="Proxima Nova"/>
                <a:cs typeface="Proxima Nova"/>
                <a:sym typeface="Proxima Nova"/>
              </a:rPr>
              <a:t>Frédéric Morneau-Guérin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6596110" y="4509855"/>
            <a:ext cx="2116270" cy="371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Work Sans"/>
              <a:buNone/>
            </a:pPr>
            <a:r>
              <a:rPr lang="en-US" sz="1000" b="0" i="0" u="none" strike="noStrike" cap="none">
                <a:solidFill>
                  <a:srgbClr val="7D8E93"/>
                </a:solidFill>
                <a:latin typeface="Proxima Nova"/>
                <a:ea typeface="Proxima Nova"/>
                <a:cs typeface="Proxima Nova"/>
                <a:sym typeface="Proxima Nova"/>
              </a:rPr>
              <a:t>Professeur </a:t>
            </a:r>
            <a:r>
              <a:rPr lang="en-US" sz="1000">
                <a:solidFill>
                  <a:srgbClr val="7D8E93"/>
                </a:solidFill>
                <a:latin typeface="Proxima Nova"/>
                <a:ea typeface="Proxima Nova"/>
                <a:cs typeface="Proxima Nova"/>
                <a:sym typeface="Proxima Nova"/>
              </a:rPr>
              <a:t>Départment Éducation, Université TÉLUQ</a:t>
            </a:r>
            <a:endParaRPr sz="1000" b="0" i="0" u="none" strike="noStrike" cap="none">
              <a:solidFill>
                <a:srgbClr val="7D8E9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06" name="Google Shape;106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221661" y="2681421"/>
            <a:ext cx="1353600" cy="1353600"/>
          </a:xfrm>
          <a:prstGeom prst="ellipse">
            <a:avLst/>
          </a:prstGeom>
          <a:noFill/>
          <a:ln w="1016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7" name="Google Shape;107;p1"/>
          <p:cNvSpPr/>
          <p:nvPr/>
        </p:nvSpPr>
        <p:spPr>
          <a:xfrm rot="1731039">
            <a:off x="7208456" y="3252140"/>
            <a:ext cx="245581" cy="212159"/>
          </a:xfrm>
          <a:prstGeom prst="triangle">
            <a:avLst>
              <a:gd name="adj" fmla="val 50000"/>
            </a:avLst>
          </a:prstGeom>
          <a:solidFill>
            <a:srgbClr val="FFF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8575261" y="3929850"/>
            <a:ext cx="235800" cy="235800"/>
          </a:xfrm>
          <a:prstGeom prst="ellipse">
            <a:avLst/>
          </a:prstGeom>
          <a:solidFill>
            <a:srgbClr val="24CAF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9" name="Google Shape;109;p1"/>
          <p:cNvPicPr preferRelativeResize="0"/>
          <p:nvPr/>
        </p:nvPicPr>
        <p:blipFill rotWithShape="1">
          <a:blip r:embed="rId7">
            <a:alphaModFix/>
          </a:blip>
          <a:srcRect l="782" r="1466"/>
          <a:stretch/>
        </p:blipFill>
        <p:spPr>
          <a:xfrm>
            <a:off x="690275" y="827775"/>
            <a:ext cx="4788325" cy="1415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Ultimate Teacher Handbook by Slidesgo">
  <a:themeElements>
    <a:clrScheme name="Simple Light">
      <a:dk1>
        <a:srgbClr val="2F1932"/>
      </a:dk1>
      <a:lt1>
        <a:srgbClr val="FFFFFF"/>
      </a:lt1>
      <a:dk2>
        <a:srgbClr val="4F476F"/>
      </a:dk2>
      <a:lt2>
        <a:srgbClr val="FFF6F0"/>
      </a:lt2>
      <a:accent1>
        <a:srgbClr val="FFF6F0"/>
      </a:accent1>
      <a:accent2>
        <a:srgbClr val="F5E4DC"/>
      </a:accent2>
      <a:accent3>
        <a:srgbClr val="E23D46"/>
      </a:accent3>
      <a:accent4>
        <a:srgbClr val="F8B360"/>
      </a:accent4>
      <a:accent5>
        <a:srgbClr val="4F476F"/>
      </a:accent5>
      <a:accent6>
        <a:srgbClr val="2F1932"/>
      </a:accent6>
      <a:hlink>
        <a:srgbClr val="4F476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Macintosh PowerPoint</Application>
  <PresentationFormat>Affichage à l'écran (16:9)</PresentationFormat>
  <Paragraphs>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Proxima Nova</vt:lpstr>
      <vt:lpstr>Arial</vt:lpstr>
      <vt:lpstr>Work Sans</vt:lpstr>
      <vt:lpstr>Ultimate Teacher Handbook by Slidesgo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cp:lastModifiedBy>Frederic Morneau-Guerin</cp:lastModifiedBy>
  <cp:revision>1</cp:revision>
  <dcterms:modified xsi:type="dcterms:W3CDTF">2022-04-08T14:51:54Z</dcterms:modified>
</cp:coreProperties>
</file>