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354" r:id="rId2"/>
    <p:sldId id="257" r:id="rId3"/>
    <p:sldId id="258" r:id="rId4"/>
    <p:sldId id="259" r:id="rId5"/>
    <p:sldId id="368" r:id="rId6"/>
    <p:sldId id="369" r:id="rId7"/>
    <p:sldId id="266" r:id="rId8"/>
    <p:sldId id="371" r:id="rId9"/>
    <p:sldId id="372" r:id="rId10"/>
    <p:sldId id="370" r:id="rId11"/>
    <p:sldId id="374" r:id="rId12"/>
    <p:sldId id="310" r:id="rId13"/>
    <p:sldId id="356" r:id="rId14"/>
    <p:sldId id="377" r:id="rId15"/>
    <p:sldId id="376" r:id="rId16"/>
    <p:sldId id="313" r:id="rId17"/>
    <p:sldId id="311" r:id="rId18"/>
    <p:sldId id="378" r:id="rId19"/>
    <p:sldId id="375" r:id="rId20"/>
  </p:sldIdLst>
  <p:sldSz cx="9144000" cy="6858000" type="screen4x3"/>
  <p:notesSz cx="6858000" cy="9144000"/>
  <p:embeddedFontLst>
    <p:embeddedFont>
      <p:font typeface="Open Sans" panose="020B0604020202020204" charset="0"/>
      <p:regular r:id="rId22"/>
      <p:bold r:id="rId23"/>
      <p:italic r:id="rId24"/>
      <p:boldItalic r:id="rId25"/>
    </p:embeddedFont>
    <p:embeddedFont>
      <p:font typeface="Source Sans Pro"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Abadi" panose="020B0604020202020204" charset="0"/>
      <p:regular r:id="rId34"/>
    </p:embeddedFont>
    <p:embeddedFont>
      <p:font typeface="Trebuchet MS" panose="020B0603020202020204" pitchFamily="34" charset="0"/>
      <p:regular r:id="rId35"/>
      <p:bold r:id="rId36"/>
      <p:italic r:id="rId37"/>
      <p:boldItalic r:id="rId38"/>
    </p:embeddedFont>
    <p:embeddedFont>
      <p:font typeface="Arial Nova Cond Light" panose="020B0604020202020204" charset="0"/>
      <p:regular r:id="rId39"/>
      <p: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06" roundtripDataSignature="AMtx7mh4nyc5lMSdoDhspLfIsRIZPtqHE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D6A0"/>
    <a:srgbClr val="C44676"/>
    <a:srgbClr val="FF0066"/>
    <a:srgbClr val="E3E5E5"/>
    <a:srgbClr val="EBA401"/>
    <a:srgbClr val="333333"/>
    <a:srgbClr val="0C59A1"/>
    <a:srgbClr val="CACACA"/>
    <a:srgbClr val="EAA301"/>
    <a:srgbClr val="11B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581E5-0118-41DE-83C7-7E170060ABC9}" v="939" dt="2020-10-26T23:36:40.212"/>
    <p1510:client id="{C295F51C-3FFC-AF59-BF35-05EB8C074FF7}" v="2" dt="2020-10-26T20:25:42.889"/>
    <p1510:client id="{EE0D6186-5F9C-AD58-64DC-8C1C218C09BA}" v="48" dt="2020-10-27T02:24:03.156"/>
  </p1510:revLst>
</p1510:revInfo>
</file>

<file path=ppt/tableStyles.xml><?xml version="1.0" encoding="utf-8"?>
<a:tblStyleLst xmlns:a="http://schemas.openxmlformats.org/drawingml/2006/main" def="{557E0F2A-57B2-4B23-82E0-E64EA231DCBD}">
  <a:tblStyle styleId="{557E0F2A-57B2-4B23-82E0-E64EA231DCB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343" autoAdjust="0"/>
  </p:normalViewPr>
  <p:slideViewPr>
    <p:cSldViewPr snapToGrid="0">
      <p:cViewPr varScale="1">
        <p:scale>
          <a:sx n="69" d="100"/>
          <a:sy n="69" d="100"/>
        </p:scale>
        <p:origin x="1380" y="84"/>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10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3.fntdata"/><Relationship Id="rId11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0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11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108" Type="http://schemas.openxmlformats.org/officeDocument/2006/relationships/viewProps" Target="viewProps.xml"/><Relationship Id="rId20" Type="http://schemas.openxmlformats.org/officeDocument/2006/relationships/slide" Target="slides/slide19.xml"/><Relationship Id="rId11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ulo Mendoza, Gustavo Adolfo" userId="8e28dfaa-7975-455f-a44e-b194e922e1e0" providerId="ADAL" clId="{233581E5-0118-41DE-83C7-7E170060ABC9}"/>
    <pc:docChg chg="undo redo custSel addSld delSld modSld sldOrd modMainMaster">
      <pc:chgData name="Angulo Mendoza, Gustavo Adolfo" userId="8e28dfaa-7975-455f-a44e-b194e922e1e0" providerId="ADAL" clId="{233581E5-0118-41DE-83C7-7E170060ABC9}" dt="2020-10-26T23:36:40.212" v="1243"/>
      <pc:docMkLst>
        <pc:docMk/>
      </pc:docMkLst>
      <pc:sldChg chg="addSp delSp modSp del">
        <pc:chgData name="Angulo Mendoza, Gustavo Adolfo" userId="8e28dfaa-7975-455f-a44e-b194e922e1e0" providerId="ADAL" clId="{233581E5-0118-41DE-83C7-7E170060ABC9}" dt="2020-10-21T23:21:59.180" v="598" actId="2696"/>
        <pc:sldMkLst>
          <pc:docMk/>
          <pc:sldMk cId="0" sldId="256"/>
        </pc:sldMkLst>
        <pc:spChg chg="add del">
          <ac:chgData name="Angulo Mendoza, Gustavo Adolfo" userId="8e28dfaa-7975-455f-a44e-b194e922e1e0" providerId="ADAL" clId="{233581E5-0118-41DE-83C7-7E170060ABC9}" dt="2020-10-21T22:23:08.765" v="26" actId="478"/>
          <ac:spMkLst>
            <pc:docMk/>
            <pc:sldMk cId="0" sldId="256"/>
            <ac:spMk id="2" creationId="{65472779-BF2F-49F0-A411-4A54282276E9}"/>
          </ac:spMkLst>
        </pc:spChg>
        <pc:spChg chg="add del mod">
          <ac:chgData name="Angulo Mendoza, Gustavo Adolfo" userId="8e28dfaa-7975-455f-a44e-b194e922e1e0" providerId="ADAL" clId="{233581E5-0118-41DE-83C7-7E170060ABC9}" dt="2020-10-21T22:34:36.131" v="109" actId="478"/>
          <ac:spMkLst>
            <pc:docMk/>
            <pc:sldMk cId="0" sldId="256"/>
            <ac:spMk id="3" creationId="{B09507ED-153D-4A57-8A9D-E4B300896872}"/>
          </ac:spMkLst>
        </pc:spChg>
        <pc:spChg chg="mod">
          <ac:chgData name="Angulo Mendoza, Gustavo Adolfo" userId="8e28dfaa-7975-455f-a44e-b194e922e1e0" providerId="ADAL" clId="{233581E5-0118-41DE-83C7-7E170060ABC9}" dt="2020-10-21T22:33:35.933" v="101" actId="20577"/>
          <ac:spMkLst>
            <pc:docMk/>
            <pc:sldMk cId="0" sldId="256"/>
            <ac:spMk id="150" creationId="{00000000-0000-0000-0000-000000000000}"/>
          </ac:spMkLst>
        </pc:spChg>
        <pc:spChg chg="mod">
          <ac:chgData name="Angulo Mendoza, Gustavo Adolfo" userId="8e28dfaa-7975-455f-a44e-b194e922e1e0" providerId="ADAL" clId="{233581E5-0118-41DE-83C7-7E170060ABC9}" dt="2020-10-21T22:38:30.429" v="154" actId="122"/>
          <ac:spMkLst>
            <pc:docMk/>
            <pc:sldMk cId="0" sldId="256"/>
            <ac:spMk id="151" creationId="{00000000-0000-0000-0000-000000000000}"/>
          </ac:spMkLst>
        </pc:spChg>
        <pc:picChg chg="add del mod">
          <ac:chgData name="Angulo Mendoza, Gustavo Adolfo" userId="8e28dfaa-7975-455f-a44e-b194e922e1e0" providerId="ADAL" clId="{233581E5-0118-41DE-83C7-7E170060ABC9}" dt="2020-10-21T22:37:40.509" v="148"/>
          <ac:picMkLst>
            <pc:docMk/>
            <pc:sldMk cId="0" sldId="256"/>
            <ac:picMk id="4" creationId="{AE5562A4-B7DE-43C5-86E8-D00508546F7D}"/>
          </ac:picMkLst>
        </pc:picChg>
        <pc:picChg chg="add del mod">
          <ac:chgData name="Angulo Mendoza, Gustavo Adolfo" userId="8e28dfaa-7975-455f-a44e-b194e922e1e0" providerId="ADAL" clId="{233581E5-0118-41DE-83C7-7E170060ABC9}" dt="2020-10-21T22:29:30.625" v="60" actId="478"/>
          <ac:picMkLst>
            <pc:docMk/>
            <pc:sldMk cId="0" sldId="256"/>
            <ac:picMk id="7" creationId="{9D3C7608-E9B3-460A-8844-2D92F3154A6A}"/>
          </ac:picMkLst>
        </pc:picChg>
        <pc:picChg chg="add mod">
          <ac:chgData name="Angulo Mendoza, Gustavo Adolfo" userId="8e28dfaa-7975-455f-a44e-b194e922e1e0" providerId="ADAL" clId="{233581E5-0118-41DE-83C7-7E170060ABC9}" dt="2020-10-21T22:35:29.770" v="113" actId="1076"/>
          <ac:picMkLst>
            <pc:docMk/>
            <pc:sldMk cId="0" sldId="256"/>
            <ac:picMk id="8" creationId="{81A11AB3-48D2-4D70-93FA-30EAC28FA6E7}"/>
          </ac:picMkLst>
        </pc:picChg>
        <pc:picChg chg="del mod">
          <ac:chgData name="Angulo Mendoza, Gustavo Adolfo" userId="8e28dfaa-7975-455f-a44e-b194e922e1e0" providerId="ADAL" clId="{233581E5-0118-41DE-83C7-7E170060ABC9}" dt="2020-10-21T22:22:59.151" v="24" actId="478"/>
          <ac:picMkLst>
            <pc:docMk/>
            <pc:sldMk cId="0" sldId="256"/>
            <ac:picMk id="152" creationId="{00000000-0000-0000-0000-000000000000}"/>
          </ac:picMkLst>
        </pc:picChg>
        <pc:picChg chg="add del mod">
          <ac:chgData name="Angulo Mendoza, Gustavo Adolfo" userId="8e28dfaa-7975-455f-a44e-b194e922e1e0" providerId="ADAL" clId="{233581E5-0118-41DE-83C7-7E170060ABC9}" dt="2020-10-21T22:26:09.168" v="31"/>
          <ac:picMkLst>
            <pc:docMk/>
            <pc:sldMk cId="0" sldId="256"/>
            <ac:picMk id="1028" creationId="{8343C395-3BAA-4DE1-8BB0-89A0E14D1F9C}"/>
          </ac:picMkLst>
        </pc:picChg>
      </pc:sldChg>
      <pc:sldChg chg="addSp delSp modSp delAnim modAnim">
        <pc:chgData name="Angulo Mendoza, Gustavo Adolfo" userId="8e28dfaa-7975-455f-a44e-b194e922e1e0" providerId="ADAL" clId="{233581E5-0118-41DE-83C7-7E170060ABC9}" dt="2020-10-21T23:41:19.020" v="769" actId="20577"/>
        <pc:sldMkLst>
          <pc:docMk/>
          <pc:sldMk cId="0" sldId="257"/>
        </pc:sldMkLst>
        <pc:spChg chg="add del">
          <ac:chgData name="Angulo Mendoza, Gustavo Adolfo" userId="8e28dfaa-7975-455f-a44e-b194e922e1e0" providerId="ADAL" clId="{233581E5-0118-41DE-83C7-7E170060ABC9}" dt="2020-10-21T23:40:37.572" v="754" actId="478"/>
          <ac:spMkLst>
            <pc:docMk/>
            <pc:sldMk cId="0" sldId="257"/>
            <ac:spMk id="28" creationId="{E8E90ADC-0F92-476C-BBB0-379B1B42DE3D}"/>
          </ac:spMkLst>
        </pc:spChg>
        <pc:spChg chg="add del">
          <ac:chgData name="Angulo Mendoza, Gustavo Adolfo" userId="8e28dfaa-7975-455f-a44e-b194e922e1e0" providerId="ADAL" clId="{233581E5-0118-41DE-83C7-7E170060ABC9}" dt="2020-10-21T23:40:37.785" v="755"/>
          <ac:spMkLst>
            <pc:docMk/>
            <pc:sldMk cId="0" sldId="257"/>
            <ac:spMk id="31" creationId="{570DC5BD-820A-4C42-9F66-BE2F2167A2FA}"/>
          </ac:spMkLst>
        </pc:spChg>
        <pc:spChg chg="add">
          <ac:chgData name="Angulo Mendoza, Gustavo Adolfo" userId="8e28dfaa-7975-455f-a44e-b194e922e1e0" providerId="ADAL" clId="{233581E5-0118-41DE-83C7-7E170060ABC9}" dt="2020-10-21T23:41:05.250" v="759"/>
          <ac:spMkLst>
            <pc:docMk/>
            <pc:sldMk cId="0" sldId="257"/>
            <ac:spMk id="35" creationId="{EF502AFA-3C3A-4CA4-98CB-94C5582B42E1}"/>
          </ac:spMkLst>
        </pc:spChg>
        <pc:spChg chg="mod">
          <ac:chgData name="Angulo Mendoza, Gustavo Adolfo" userId="8e28dfaa-7975-455f-a44e-b194e922e1e0" providerId="ADAL" clId="{233581E5-0118-41DE-83C7-7E170060ABC9}" dt="2020-10-21T23:28:24.296" v="657" actId="20577"/>
          <ac:spMkLst>
            <pc:docMk/>
            <pc:sldMk cId="0" sldId="257"/>
            <ac:spMk id="168" creationId="{00000000-0000-0000-0000-000000000000}"/>
          </ac:spMkLst>
        </pc:spChg>
        <pc:spChg chg="mod">
          <ac:chgData name="Angulo Mendoza, Gustavo Adolfo" userId="8e28dfaa-7975-455f-a44e-b194e922e1e0" providerId="ADAL" clId="{233581E5-0118-41DE-83C7-7E170060ABC9}" dt="2020-10-21T23:41:19.020" v="769" actId="20577"/>
          <ac:spMkLst>
            <pc:docMk/>
            <pc:sldMk cId="0" sldId="257"/>
            <ac:spMk id="171" creationId="{00000000-0000-0000-0000-000000000000}"/>
          </ac:spMkLst>
        </pc:spChg>
        <pc:spChg chg="del">
          <ac:chgData name="Angulo Mendoza, Gustavo Adolfo" userId="8e28dfaa-7975-455f-a44e-b194e922e1e0" providerId="ADAL" clId="{233581E5-0118-41DE-83C7-7E170060ABC9}" dt="2020-10-21T23:29:27.285" v="660" actId="478"/>
          <ac:spMkLst>
            <pc:docMk/>
            <pc:sldMk cId="0" sldId="257"/>
            <ac:spMk id="178" creationId="{00000000-0000-0000-0000-000000000000}"/>
          </ac:spMkLst>
        </pc:spChg>
        <pc:spChg chg="add del">
          <ac:chgData name="Angulo Mendoza, Gustavo Adolfo" userId="8e28dfaa-7975-455f-a44e-b194e922e1e0" providerId="ADAL" clId="{233581E5-0118-41DE-83C7-7E170060ABC9}" dt="2020-10-21T23:40:34.731" v="741" actId="478"/>
          <ac:spMkLst>
            <pc:docMk/>
            <pc:sldMk cId="0" sldId="257"/>
            <ac:spMk id="179" creationId="{00000000-0000-0000-0000-000000000000}"/>
          </ac:spMkLst>
        </pc:spChg>
        <pc:grpChg chg="add">
          <ac:chgData name="Angulo Mendoza, Gustavo Adolfo" userId="8e28dfaa-7975-455f-a44e-b194e922e1e0" providerId="ADAL" clId="{233581E5-0118-41DE-83C7-7E170060ABC9}" dt="2020-10-21T23:41:05.250" v="759"/>
          <ac:grpSpMkLst>
            <pc:docMk/>
            <pc:sldMk cId="0" sldId="257"/>
            <ac:grpSpMk id="32" creationId="{52E2B828-672F-4AD2-93E7-51A06EB845E2}"/>
          </ac:grpSpMkLst>
        </pc:grpChg>
        <pc:grpChg chg="del">
          <ac:chgData name="Angulo Mendoza, Gustavo Adolfo" userId="8e28dfaa-7975-455f-a44e-b194e922e1e0" providerId="ADAL" clId="{233581E5-0118-41DE-83C7-7E170060ABC9}" dt="2020-10-21T23:29:26.732" v="659" actId="478"/>
          <ac:grpSpMkLst>
            <pc:docMk/>
            <pc:sldMk cId="0" sldId="257"/>
            <ac:grpSpMk id="173" creationId="{00000000-0000-0000-0000-000000000000}"/>
          </ac:grpSpMkLst>
        </pc:grpChg>
        <pc:picChg chg="add del mod">
          <ac:chgData name="Angulo Mendoza, Gustavo Adolfo" userId="8e28dfaa-7975-455f-a44e-b194e922e1e0" providerId="ADAL" clId="{233581E5-0118-41DE-83C7-7E170060ABC9}" dt="2020-10-21T23:30:22.366" v="664"/>
          <ac:picMkLst>
            <pc:docMk/>
            <pc:sldMk cId="0" sldId="257"/>
            <ac:picMk id="26" creationId="{ABDDD24C-AE3F-4A12-B84E-755C95814BD5}"/>
          </ac:picMkLst>
        </pc:picChg>
        <pc:picChg chg="add del">
          <ac:chgData name="Angulo Mendoza, Gustavo Adolfo" userId="8e28dfaa-7975-455f-a44e-b194e922e1e0" providerId="ADAL" clId="{233581E5-0118-41DE-83C7-7E170060ABC9}" dt="2020-10-21T23:40:37.572" v="754" actId="478"/>
          <ac:picMkLst>
            <pc:docMk/>
            <pc:sldMk cId="0" sldId="257"/>
            <ac:picMk id="27" creationId="{FCED36F2-38A3-4A8C-A68F-F8220F336959}"/>
          </ac:picMkLst>
        </pc:picChg>
        <pc:picChg chg="add del">
          <ac:chgData name="Angulo Mendoza, Gustavo Adolfo" userId="8e28dfaa-7975-455f-a44e-b194e922e1e0" providerId="ADAL" clId="{233581E5-0118-41DE-83C7-7E170060ABC9}" dt="2020-10-21T23:40:37.785" v="755"/>
          <ac:picMkLst>
            <pc:docMk/>
            <pc:sldMk cId="0" sldId="257"/>
            <ac:picMk id="29" creationId="{4BACFA6A-7E25-476D-A100-76CE3F5E431E}"/>
          </ac:picMkLst>
        </pc:picChg>
        <pc:picChg chg="add del">
          <ac:chgData name="Angulo Mendoza, Gustavo Adolfo" userId="8e28dfaa-7975-455f-a44e-b194e922e1e0" providerId="ADAL" clId="{233581E5-0118-41DE-83C7-7E170060ABC9}" dt="2020-10-21T23:40:37.785" v="755"/>
          <ac:picMkLst>
            <pc:docMk/>
            <pc:sldMk cId="0" sldId="257"/>
            <ac:picMk id="30" creationId="{F2F600B7-7CD4-4A74-86DF-B60FDE48C189}"/>
          </ac:picMkLst>
        </pc:picChg>
        <pc:picChg chg="mod">
          <ac:chgData name="Angulo Mendoza, Gustavo Adolfo" userId="8e28dfaa-7975-455f-a44e-b194e922e1e0" providerId="ADAL" clId="{233581E5-0118-41DE-83C7-7E170060ABC9}" dt="2020-10-21T23:22:58.928" v="606" actId="14826"/>
          <ac:picMkLst>
            <pc:docMk/>
            <pc:sldMk cId="0" sldId="257"/>
            <ac:picMk id="158" creationId="{00000000-0000-0000-0000-000000000000}"/>
          </ac:picMkLst>
        </pc:picChg>
        <pc:picChg chg="add del">
          <ac:chgData name="Angulo Mendoza, Gustavo Adolfo" userId="8e28dfaa-7975-455f-a44e-b194e922e1e0" providerId="ADAL" clId="{233581E5-0118-41DE-83C7-7E170060ABC9}" dt="2020-10-21T23:40:37.572" v="754" actId="478"/>
          <ac:picMkLst>
            <pc:docMk/>
            <pc:sldMk cId="0" sldId="257"/>
            <ac:picMk id="180" creationId="{00000000-0000-0000-0000-000000000000}"/>
          </ac:picMkLst>
        </pc:picChg>
        <pc:picChg chg="del">
          <ac:chgData name="Angulo Mendoza, Gustavo Adolfo" userId="8e28dfaa-7975-455f-a44e-b194e922e1e0" providerId="ADAL" clId="{233581E5-0118-41DE-83C7-7E170060ABC9}" dt="2020-10-21T23:30:15.052" v="661" actId="478"/>
          <ac:picMkLst>
            <pc:docMk/>
            <pc:sldMk cId="0" sldId="257"/>
            <ac:picMk id="181" creationId="{00000000-0000-0000-0000-000000000000}"/>
          </ac:picMkLst>
        </pc:picChg>
      </pc:sldChg>
      <pc:sldChg chg="addSp delSp modSp">
        <pc:chgData name="Angulo Mendoza, Gustavo Adolfo" userId="8e28dfaa-7975-455f-a44e-b194e922e1e0" providerId="ADAL" clId="{233581E5-0118-41DE-83C7-7E170060ABC9}" dt="2020-10-26T22:46:59.454" v="887" actId="20577"/>
        <pc:sldMkLst>
          <pc:docMk/>
          <pc:sldMk cId="0" sldId="258"/>
        </pc:sldMkLst>
        <pc:spChg chg="add del mod">
          <ac:chgData name="Angulo Mendoza, Gustavo Adolfo" userId="8e28dfaa-7975-455f-a44e-b194e922e1e0" providerId="ADAL" clId="{233581E5-0118-41DE-83C7-7E170060ABC9}" dt="2020-10-21T23:40:36.430" v="749"/>
          <ac:spMkLst>
            <pc:docMk/>
            <pc:sldMk cId="0" sldId="258"/>
            <ac:spMk id="9" creationId="{4389B667-9E1F-4256-8A92-95B2D37A0A57}"/>
          </ac:spMkLst>
        </pc:spChg>
        <pc:spChg chg="add del mod">
          <ac:chgData name="Angulo Mendoza, Gustavo Adolfo" userId="8e28dfaa-7975-455f-a44e-b194e922e1e0" providerId="ADAL" clId="{233581E5-0118-41DE-83C7-7E170060ABC9}" dt="2020-10-21T23:40:37.341" v="753" actId="12788"/>
          <ac:spMkLst>
            <pc:docMk/>
            <pc:sldMk cId="0" sldId="258"/>
            <ac:spMk id="10" creationId="{F9FE632A-94A0-48BB-A681-A3D5ACBB5C06}"/>
          </ac:spMkLst>
        </pc:spChg>
        <pc:spChg chg="mod">
          <ac:chgData name="Angulo Mendoza, Gustavo Adolfo" userId="8e28dfaa-7975-455f-a44e-b194e922e1e0" providerId="ADAL" clId="{233581E5-0118-41DE-83C7-7E170060ABC9}" dt="2020-10-26T22:46:59.454" v="887" actId="20577"/>
          <ac:spMkLst>
            <pc:docMk/>
            <pc:sldMk cId="0" sldId="258"/>
            <ac:spMk id="188" creationId="{00000000-0000-0000-0000-000000000000}"/>
          </ac:spMkLst>
        </pc:spChg>
        <pc:spChg chg="add del mod">
          <ac:chgData name="Angulo Mendoza, Gustavo Adolfo" userId="8e28dfaa-7975-455f-a44e-b194e922e1e0" providerId="ADAL" clId="{233581E5-0118-41DE-83C7-7E170060ABC9}" dt="2020-10-21T23:40:35.147" v="743" actId="478"/>
          <ac:spMkLst>
            <pc:docMk/>
            <pc:sldMk cId="0" sldId="258"/>
            <ac:spMk id="189" creationId="{00000000-0000-0000-0000-000000000000}"/>
          </ac:spMkLst>
        </pc:spChg>
        <pc:picChg chg="add del mod">
          <ac:chgData name="Angulo Mendoza, Gustavo Adolfo" userId="8e28dfaa-7975-455f-a44e-b194e922e1e0" providerId="ADAL" clId="{233581E5-0118-41DE-83C7-7E170060ABC9}" dt="2020-10-21T23:30:45.920" v="669"/>
          <ac:picMkLst>
            <pc:docMk/>
            <pc:sldMk cId="0" sldId="258"/>
            <ac:picMk id="7" creationId="{56BCC2A2-E16F-4910-94A7-B8AFEC68B3C4}"/>
          </ac:picMkLst>
        </pc:picChg>
        <pc:picChg chg="add del mod">
          <ac:chgData name="Angulo Mendoza, Gustavo Adolfo" userId="8e28dfaa-7975-455f-a44e-b194e922e1e0" providerId="ADAL" clId="{233581E5-0118-41DE-83C7-7E170060ABC9}" dt="2020-10-21T23:40:36.886" v="751" actId="1076"/>
          <ac:picMkLst>
            <pc:docMk/>
            <pc:sldMk cId="0" sldId="258"/>
            <ac:picMk id="8" creationId="{1139B895-8172-40FD-B57C-F3EFA6EB5580}"/>
          </ac:picMkLst>
        </pc:picChg>
        <pc:picChg chg="mod">
          <ac:chgData name="Angulo Mendoza, Gustavo Adolfo" userId="8e28dfaa-7975-455f-a44e-b194e922e1e0" providerId="ADAL" clId="{233581E5-0118-41DE-83C7-7E170060ABC9}" dt="2020-10-21T23:36:09.328" v="706" actId="408"/>
          <ac:picMkLst>
            <pc:docMk/>
            <pc:sldMk cId="0" sldId="258"/>
            <ac:picMk id="190" creationId="{00000000-0000-0000-0000-000000000000}"/>
          </ac:picMkLst>
        </pc:picChg>
        <pc:picChg chg="add del">
          <ac:chgData name="Angulo Mendoza, Gustavo Adolfo" userId="8e28dfaa-7975-455f-a44e-b194e922e1e0" providerId="ADAL" clId="{233581E5-0118-41DE-83C7-7E170060ABC9}" dt="2020-10-21T23:40:35.147" v="743" actId="478"/>
          <ac:picMkLst>
            <pc:docMk/>
            <pc:sldMk cId="0" sldId="258"/>
            <ac:picMk id="191" creationId="{00000000-0000-0000-0000-000000000000}"/>
          </ac:picMkLst>
        </pc:picChg>
      </pc:sldChg>
      <pc:sldChg chg="addSp delSp modSp">
        <pc:chgData name="Angulo Mendoza, Gustavo Adolfo" userId="8e28dfaa-7975-455f-a44e-b194e922e1e0" providerId="ADAL" clId="{233581E5-0118-41DE-83C7-7E170060ABC9}" dt="2020-10-21T23:42:00.612" v="770" actId="6549"/>
        <pc:sldMkLst>
          <pc:docMk/>
          <pc:sldMk cId="0" sldId="259"/>
        </pc:sldMkLst>
        <pc:spChg chg="add del">
          <ac:chgData name="Angulo Mendoza, Gustavo Adolfo" userId="8e28dfaa-7975-455f-a44e-b194e922e1e0" providerId="ADAL" clId="{233581E5-0118-41DE-83C7-7E170060ABC9}" dt="2020-10-21T23:40:38.520" v="758"/>
          <ac:spMkLst>
            <pc:docMk/>
            <pc:sldMk cId="0" sldId="259"/>
            <ac:spMk id="24" creationId="{F39E9F25-5276-4955-A9B5-A79B01C68B1B}"/>
          </ac:spMkLst>
        </pc:spChg>
        <pc:spChg chg="mod">
          <ac:chgData name="Angulo Mendoza, Gustavo Adolfo" userId="8e28dfaa-7975-455f-a44e-b194e922e1e0" providerId="ADAL" clId="{233581E5-0118-41DE-83C7-7E170060ABC9}" dt="2020-10-21T23:42:00.612" v="770" actId="6549"/>
          <ac:spMkLst>
            <pc:docMk/>
            <pc:sldMk cId="0" sldId="259"/>
            <ac:spMk id="197" creationId="{00000000-0000-0000-0000-000000000000}"/>
          </ac:spMkLst>
        </pc:spChg>
        <pc:spChg chg="add del">
          <ac:chgData name="Angulo Mendoza, Gustavo Adolfo" userId="8e28dfaa-7975-455f-a44e-b194e922e1e0" providerId="ADAL" clId="{233581E5-0118-41DE-83C7-7E170060ABC9}" dt="2020-10-21T23:40:38.294" v="757" actId="478"/>
          <ac:spMkLst>
            <pc:docMk/>
            <pc:sldMk cId="0" sldId="259"/>
            <ac:spMk id="213" creationId="{00000000-0000-0000-0000-000000000000}"/>
          </ac:spMkLst>
        </pc:spChg>
        <pc:picChg chg="add del">
          <ac:chgData name="Angulo Mendoza, Gustavo Adolfo" userId="8e28dfaa-7975-455f-a44e-b194e922e1e0" providerId="ADAL" clId="{233581E5-0118-41DE-83C7-7E170060ABC9}" dt="2020-10-21T23:40:38.520" v="758"/>
          <ac:picMkLst>
            <pc:docMk/>
            <pc:sldMk cId="0" sldId="259"/>
            <ac:picMk id="22" creationId="{1B49CA09-094F-44A0-8525-5E5F6FFB415E}"/>
          </ac:picMkLst>
        </pc:picChg>
        <pc:picChg chg="add del">
          <ac:chgData name="Angulo Mendoza, Gustavo Adolfo" userId="8e28dfaa-7975-455f-a44e-b194e922e1e0" providerId="ADAL" clId="{233581E5-0118-41DE-83C7-7E170060ABC9}" dt="2020-10-21T23:40:38.520" v="758"/>
          <ac:picMkLst>
            <pc:docMk/>
            <pc:sldMk cId="0" sldId="259"/>
            <ac:picMk id="23" creationId="{1D22AA09-D068-40E0-BF04-6F294E7AD623}"/>
          </ac:picMkLst>
        </pc:picChg>
        <pc:picChg chg="add del">
          <ac:chgData name="Angulo Mendoza, Gustavo Adolfo" userId="8e28dfaa-7975-455f-a44e-b194e922e1e0" providerId="ADAL" clId="{233581E5-0118-41DE-83C7-7E170060ABC9}" dt="2020-10-21T23:40:38.294" v="757" actId="478"/>
          <ac:picMkLst>
            <pc:docMk/>
            <pc:sldMk cId="0" sldId="259"/>
            <ac:picMk id="214" creationId="{00000000-0000-0000-0000-000000000000}"/>
          </ac:picMkLst>
        </pc:picChg>
        <pc:picChg chg="add del">
          <ac:chgData name="Angulo Mendoza, Gustavo Adolfo" userId="8e28dfaa-7975-455f-a44e-b194e922e1e0" providerId="ADAL" clId="{233581E5-0118-41DE-83C7-7E170060ABC9}" dt="2020-10-21T23:40:38.294" v="757" actId="478"/>
          <ac:picMkLst>
            <pc:docMk/>
            <pc:sldMk cId="0" sldId="259"/>
            <ac:picMk id="215" creationId="{00000000-0000-0000-0000-000000000000}"/>
          </ac:picMkLst>
        </pc:picChg>
      </pc:sldChg>
      <pc:sldChg chg="del">
        <pc:chgData name="Angulo Mendoza, Gustavo Adolfo" userId="8e28dfaa-7975-455f-a44e-b194e922e1e0" providerId="ADAL" clId="{233581E5-0118-41DE-83C7-7E170060ABC9}" dt="2020-10-21T23:43:37.448" v="771" actId="2696"/>
        <pc:sldMkLst>
          <pc:docMk/>
          <pc:sldMk cId="0" sldId="260"/>
        </pc:sldMkLst>
      </pc:sldChg>
      <pc:sldChg chg="del">
        <pc:chgData name="Angulo Mendoza, Gustavo Adolfo" userId="8e28dfaa-7975-455f-a44e-b194e922e1e0" providerId="ADAL" clId="{233581E5-0118-41DE-83C7-7E170060ABC9}" dt="2020-10-21T23:43:37.467" v="772" actId="2696"/>
        <pc:sldMkLst>
          <pc:docMk/>
          <pc:sldMk cId="0" sldId="261"/>
        </pc:sldMkLst>
      </pc:sldChg>
      <pc:sldChg chg="del">
        <pc:chgData name="Angulo Mendoza, Gustavo Adolfo" userId="8e28dfaa-7975-455f-a44e-b194e922e1e0" providerId="ADAL" clId="{233581E5-0118-41DE-83C7-7E170060ABC9}" dt="2020-10-21T23:43:37.483" v="773" actId="2696"/>
        <pc:sldMkLst>
          <pc:docMk/>
          <pc:sldMk cId="0" sldId="262"/>
        </pc:sldMkLst>
      </pc:sldChg>
      <pc:sldChg chg="del">
        <pc:chgData name="Angulo Mendoza, Gustavo Adolfo" userId="8e28dfaa-7975-455f-a44e-b194e922e1e0" providerId="ADAL" clId="{233581E5-0118-41DE-83C7-7E170060ABC9}" dt="2020-10-21T23:43:37.492" v="774" actId="2696"/>
        <pc:sldMkLst>
          <pc:docMk/>
          <pc:sldMk cId="0" sldId="263"/>
        </pc:sldMkLst>
      </pc:sldChg>
      <pc:sldChg chg="del">
        <pc:chgData name="Angulo Mendoza, Gustavo Adolfo" userId="8e28dfaa-7975-455f-a44e-b194e922e1e0" providerId="ADAL" clId="{233581E5-0118-41DE-83C7-7E170060ABC9}" dt="2020-10-21T23:43:37.507" v="775" actId="2696"/>
        <pc:sldMkLst>
          <pc:docMk/>
          <pc:sldMk cId="0" sldId="264"/>
        </pc:sldMkLst>
      </pc:sldChg>
      <pc:sldChg chg="del">
        <pc:chgData name="Angulo Mendoza, Gustavo Adolfo" userId="8e28dfaa-7975-455f-a44e-b194e922e1e0" providerId="ADAL" clId="{233581E5-0118-41DE-83C7-7E170060ABC9}" dt="2020-10-21T23:43:37.518" v="776" actId="2696"/>
        <pc:sldMkLst>
          <pc:docMk/>
          <pc:sldMk cId="0" sldId="265"/>
        </pc:sldMkLst>
      </pc:sldChg>
      <pc:sldChg chg="addSp delSp">
        <pc:chgData name="Angulo Mendoza, Gustavo Adolfo" userId="8e28dfaa-7975-455f-a44e-b194e922e1e0" providerId="ADAL" clId="{233581E5-0118-41DE-83C7-7E170060ABC9}" dt="2020-10-21T23:43:52.098" v="778"/>
        <pc:sldMkLst>
          <pc:docMk/>
          <pc:sldMk cId="0" sldId="266"/>
        </pc:sldMkLst>
        <pc:spChg chg="add">
          <ac:chgData name="Angulo Mendoza, Gustavo Adolfo" userId="8e28dfaa-7975-455f-a44e-b194e922e1e0" providerId="ADAL" clId="{233581E5-0118-41DE-83C7-7E170060ABC9}" dt="2020-10-21T23:43:52.098" v="778"/>
          <ac:spMkLst>
            <pc:docMk/>
            <pc:sldMk cId="0" sldId="266"/>
            <ac:spMk id="9" creationId="{C131841D-AAAC-4483-924F-4D35431A69E6}"/>
          </ac:spMkLst>
        </pc:spChg>
        <pc:spChg chg="del">
          <ac:chgData name="Angulo Mendoza, Gustavo Adolfo" userId="8e28dfaa-7975-455f-a44e-b194e922e1e0" providerId="ADAL" clId="{233581E5-0118-41DE-83C7-7E170060ABC9}" dt="2020-10-21T23:43:51.712" v="777" actId="478"/>
          <ac:spMkLst>
            <pc:docMk/>
            <pc:sldMk cId="0" sldId="266"/>
            <ac:spMk id="293" creationId="{00000000-0000-0000-0000-000000000000}"/>
          </ac:spMkLst>
        </pc:spChg>
        <pc:picChg chg="add">
          <ac:chgData name="Angulo Mendoza, Gustavo Adolfo" userId="8e28dfaa-7975-455f-a44e-b194e922e1e0" providerId="ADAL" clId="{233581E5-0118-41DE-83C7-7E170060ABC9}" dt="2020-10-21T23:43:52.098" v="778"/>
          <ac:picMkLst>
            <pc:docMk/>
            <pc:sldMk cId="0" sldId="266"/>
            <ac:picMk id="7" creationId="{3BE93F59-91F6-4016-8F99-792F5325D154}"/>
          </ac:picMkLst>
        </pc:picChg>
        <pc:picChg chg="add">
          <ac:chgData name="Angulo Mendoza, Gustavo Adolfo" userId="8e28dfaa-7975-455f-a44e-b194e922e1e0" providerId="ADAL" clId="{233581E5-0118-41DE-83C7-7E170060ABC9}" dt="2020-10-21T23:43:52.098" v="778"/>
          <ac:picMkLst>
            <pc:docMk/>
            <pc:sldMk cId="0" sldId="266"/>
            <ac:picMk id="8" creationId="{78446A98-0192-4F53-8778-B6827695A07D}"/>
          </ac:picMkLst>
        </pc:picChg>
        <pc:picChg chg="del">
          <ac:chgData name="Angulo Mendoza, Gustavo Adolfo" userId="8e28dfaa-7975-455f-a44e-b194e922e1e0" providerId="ADAL" clId="{233581E5-0118-41DE-83C7-7E170060ABC9}" dt="2020-10-21T23:43:51.712" v="777" actId="478"/>
          <ac:picMkLst>
            <pc:docMk/>
            <pc:sldMk cId="0" sldId="266"/>
            <ac:picMk id="294" creationId="{00000000-0000-0000-0000-000000000000}"/>
          </ac:picMkLst>
        </pc:picChg>
        <pc:picChg chg="del">
          <ac:chgData name="Angulo Mendoza, Gustavo Adolfo" userId="8e28dfaa-7975-455f-a44e-b194e922e1e0" providerId="ADAL" clId="{233581E5-0118-41DE-83C7-7E170060ABC9}" dt="2020-10-21T23:43:51.712" v="777" actId="478"/>
          <ac:picMkLst>
            <pc:docMk/>
            <pc:sldMk cId="0" sldId="266"/>
            <ac:picMk id="295" creationId="{00000000-0000-0000-0000-000000000000}"/>
          </ac:picMkLst>
        </pc:picChg>
      </pc:sldChg>
      <pc:sldChg chg="addSp delSp">
        <pc:chgData name="Angulo Mendoza, Gustavo Adolfo" userId="8e28dfaa-7975-455f-a44e-b194e922e1e0" providerId="ADAL" clId="{233581E5-0118-41DE-83C7-7E170060ABC9}" dt="2020-10-21T23:44:11.003" v="780"/>
        <pc:sldMkLst>
          <pc:docMk/>
          <pc:sldMk cId="0" sldId="267"/>
        </pc:sldMkLst>
        <pc:spChg chg="add">
          <ac:chgData name="Angulo Mendoza, Gustavo Adolfo" userId="8e28dfaa-7975-455f-a44e-b194e922e1e0" providerId="ADAL" clId="{233581E5-0118-41DE-83C7-7E170060ABC9}" dt="2020-10-21T23:44:11.003" v="780"/>
          <ac:spMkLst>
            <pc:docMk/>
            <pc:sldMk cId="0" sldId="267"/>
            <ac:spMk id="10" creationId="{D2C17294-8A10-4287-B1B6-33F3FA3D76A9}"/>
          </ac:spMkLst>
        </pc:spChg>
        <pc:spChg chg="del">
          <ac:chgData name="Angulo Mendoza, Gustavo Adolfo" userId="8e28dfaa-7975-455f-a44e-b194e922e1e0" providerId="ADAL" clId="{233581E5-0118-41DE-83C7-7E170060ABC9}" dt="2020-10-21T23:44:10.691" v="779" actId="478"/>
          <ac:spMkLst>
            <pc:docMk/>
            <pc:sldMk cId="0" sldId="267"/>
            <ac:spMk id="304" creationId="{00000000-0000-0000-0000-000000000000}"/>
          </ac:spMkLst>
        </pc:spChg>
        <pc:picChg chg="add">
          <ac:chgData name="Angulo Mendoza, Gustavo Adolfo" userId="8e28dfaa-7975-455f-a44e-b194e922e1e0" providerId="ADAL" clId="{233581E5-0118-41DE-83C7-7E170060ABC9}" dt="2020-10-21T23:44:11.003" v="780"/>
          <ac:picMkLst>
            <pc:docMk/>
            <pc:sldMk cId="0" sldId="267"/>
            <ac:picMk id="8" creationId="{D3D95929-8B4A-4359-A7BF-A9F65257EEC7}"/>
          </ac:picMkLst>
        </pc:picChg>
        <pc:picChg chg="add">
          <ac:chgData name="Angulo Mendoza, Gustavo Adolfo" userId="8e28dfaa-7975-455f-a44e-b194e922e1e0" providerId="ADAL" clId="{233581E5-0118-41DE-83C7-7E170060ABC9}" dt="2020-10-21T23:44:11.003" v="780"/>
          <ac:picMkLst>
            <pc:docMk/>
            <pc:sldMk cId="0" sldId="267"/>
            <ac:picMk id="9" creationId="{38C52956-1F95-4BFC-890B-5A342787D001}"/>
          </ac:picMkLst>
        </pc:picChg>
        <pc:picChg chg="del">
          <ac:chgData name="Angulo Mendoza, Gustavo Adolfo" userId="8e28dfaa-7975-455f-a44e-b194e922e1e0" providerId="ADAL" clId="{233581E5-0118-41DE-83C7-7E170060ABC9}" dt="2020-10-21T23:44:10.691" v="779" actId="478"/>
          <ac:picMkLst>
            <pc:docMk/>
            <pc:sldMk cId="0" sldId="267"/>
            <ac:picMk id="305" creationId="{00000000-0000-0000-0000-000000000000}"/>
          </ac:picMkLst>
        </pc:picChg>
        <pc:picChg chg="del">
          <ac:chgData name="Angulo Mendoza, Gustavo Adolfo" userId="8e28dfaa-7975-455f-a44e-b194e922e1e0" providerId="ADAL" clId="{233581E5-0118-41DE-83C7-7E170060ABC9}" dt="2020-10-21T23:44:10.691" v="779" actId="478"/>
          <ac:picMkLst>
            <pc:docMk/>
            <pc:sldMk cId="0" sldId="267"/>
            <ac:picMk id="306" creationId="{00000000-0000-0000-0000-000000000000}"/>
          </ac:picMkLst>
        </pc:picChg>
      </pc:sldChg>
      <pc:sldChg chg="addSp delSp">
        <pc:chgData name="Angulo Mendoza, Gustavo Adolfo" userId="8e28dfaa-7975-455f-a44e-b194e922e1e0" providerId="ADAL" clId="{233581E5-0118-41DE-83C7-7E170060ABC9}" dt="2020-10-21T23:44:30.833" v="782"/>
        <pc:sldMkLst>
          <pc:docMk/>
          <pc:sldMk cId="0" sldId="268"/>
        </pc:sldMkLst>
        <pc:spChg chg="add">
          <ac:chgData name="Angulo Mendoza, Gustavo Adolfo" userId="8e28dfaa-7975-455f-a44e-b194e922e1e0" providerId="ADAL" clId="{233581E5-0118-41DE-83C7-7E170060ABC9}" dt="2020-10-21T23:44:30.833" v="782"/>
          <ac:spMkLst>
            <pc:docMk/>
            <pc:sldMk cId="0" sldId="268"/>
            <ac:spMk id="14" creationId="{A2B94FEB-5F5E-4B5F-B1F0-9C59CE3FED20}"/>
          </ac:spMkLst>
        </pc:spChg>
        <pc:spChg chg="del">
          <ac:chgData name="Angulo Mendoza, Gustavo Adolfo" userId="8e28dfaa-7975-455f-a44e-b194e922e1e0" providerId="ADAL" clId="{233581E5-0118-41DE-83C7-7E170060ABC9}" dt="2020-10-21T23:44:29.736" v="781" actId="478"/>
          <ac:spMkLst>
            <pc:docMk/>
            <pc:sldMk cId="0" sldId="268"/>
            <ac:spMk id="319" creationId="{00000000-0000-0000-0000-000000000000}"/>
          </ac:spMkLst>
        </pc:spChg>
        <pc:picChg chg="add">
          <ac:chgData name="Angulo Mendoza, Gustavo Adolfo" userId="8e28dfaa-7975-455f-a44e-b194e922e1e0" providerId="ADAL" clId="{233581E5-0118-41DE-83C7-7E170060ABC9}" dt="2020-10-21T23:44:30.833" v="782"/>
          <ac:picMkLst>
            <pc:docMk/>
            <pc:sldMk cId="0" sldId="268"/>
            <ac:picMk id="12" creationId="{7761BB5E-B6A3-4D12-8B70-FE368000F246}"/>
          </ac:picMkLst>
        </pc:picChg>
        <pc:picChg chg="add">
          <ac:chgData name="Angulo Mendoza, Gustavo Adolfo" userId="8e28dfaa-7975-455f-a44e-b194e922e1e0" providerId="ADAL" clId="{233581E5-0118-41DE-83C7-7E170060ABC9}" dt="2020-10-21T23:44:30.833" v="782"/>
          <ac:picMkLst>
            <pc:docMk/>
            <pc:sldMk cId="0" sldId="268"/>
            <ac:picMk id="13" creationId="{D7382A04-8EEC-4C9F-9E44-3514C64A2366}"/>
          </ac:picMkLst>
        </pc:picChg>
        <pc:picChg chg="del">
          <ac:chgData name="Angulo Mendoza, Gustavo Adolfo" userId="8e28dfaa-7975-455f-a44e-b194e922e1e0" providerId="ADAL" clId="{233581E5-0118-41DE-83C7-7E170060ABC9}" dt="2020-10-21T23:44:29.736" v="781" actId="478"/>
          <ac:picMkLst>
            <pc:docMk/>
            <pc:sldMk cId="0" sldId="268"/>
            <ac:picMk id="320" creationId="{00000000-0000-0000-0000-000000000000}"/>
          </ac:picMkLst>
        </pc:picChg>
        <pc:picChg chg="del">
          <ac:chgData name="Angulo Mendoza, Gustavo Adolfo" userId="8e28dfaa-7975-455f-a44e-b194e922e1e0" providerId="ADAL" clId="{233581E5-0118-41DE-83C7-7E170060ABC9}" dt="2020-10-21T23:44:29.736" v="781" actId="478"/>
          <ac:picMkLst>
            <pc:docMk/>
            <pc:sldMk cId="0" sldId="268"/>
            <ac:picMk id="321" creationId="{00000000-0000-0000-0000-000000000000}"/>
          </ac:picMkLst>
        </pc:picChg>
      </pc:sldChg>
      <pc:sldChg chg="del">
        <pc:chgData name="Angulo Mendoza, Gustavo Adolfo" userId="8e28dfaa-7975-455f-a44e-b194e922e1e0" providerId="ADAL" clId="{233581E5-0118-41DE-83C7-7E170060ABC9}" dt="2020-10-21T23:44:55.758" v="783" actId="2696"/>
        <pc:sldMkLst>
          <pc:docMk/>
          <pc:sldMk cId="0" sldId="269"/>
        </pc:sldMkLst>
      </pc:sldChg>
      <pc:sldChg chg="del">
        <pc:chgData name="Angulo Mendoza, Gustavo Adolfo" userId="8e28dfaa-7975-455f-a44e-b194e922e1e0" providerId="ADAL" clId="{233581E5-0118-41DE-83C7-7E170060ABC9}" dt="2020-10-21T23:44:55.776" v="784" actId="2696"/>
        <pc:sldMkLst>
          <pc:docMk/>
          <pc:sldMk cId="0" sldId="270"/>
        </pc:sldMkLst>
      </pc:sldChg>
      <pc:sldChg chg="del">
        <pc:chgData name="Angulo Mendoza, Gustavo Adolfo" userId="8e28dfaa-7975-455f-a44e-b194e922e1e0" providerId="ADAL" clId="{233581E5-0118-41DE-83C7-7E170060ABC9}" dt="2020-10-21T23:44:55.786" v="785" actId="2696"/>
        <pc:sldMkLst>
          <pc:docMk/>
          <pc:sldMk cId="0" sldId="271"/>
        </pc:sldMkLst>
      </pc:sldChg>
      <pc:sldChg chg="addSp delSp">
        <pc:chgData name="Angulo Mendoza, Gustavo Adolfo" userId="8e28dfaa-7975-455f-a44e-b194e922e1e0" providerId="ADAL" clId="{233581E5-0118-41DE-83C7-7E170060ABC9}" dt="2020-10-26T22:46:35.924" v="885"/>
        <pc:sldMkLst>
          <pc:docMk/>
          <pc:sldMk cId="0" sldId="272"/>
        </pc:sldMkLst>
        <pc:spChg chg="add">
          <ac:chgData name="Angulo Mendoza, Gustavo Adolfo" userId="8e28dfaa-7975-455f-a44e-b194e922e1e0" providerId="ADAL" clId="{233581E5-0118-41DE-83C7-7E170060ABC9}" dt="2020-10-26T22:46:35.924" v="885"/>
          <ac:spMkLst>
            <pc:docMk/>
            <pc:sldMk cId="0" sldId="272"/>
            <ac:spMk id="10" creationId="{A998C9F7-7B16-4B2B-B814-2E5C97152409}"/>
          </ac:spMkLst>
        </pc:spChg>
        <pc:spChg chg="del">
          <ac:chgData name="Angulo Mendoza, Gustavo Adolfo" userId="8e28dfaa-7975-455f-a44e-b194e922e1e0" providerId="ADAL" clId="{233581E5-0118-41DE-83C7-7E170060ABC9}" dt="2020-10-26T22:46:35.603" v="884" actId="478"/>
          <ac:spMkLst>
            <pc:docMk/>
            <pc:sldMk cId="0" sldId="272"/>
            <ac:spMk id="384" creationId="{00000000-0000-0000-0000-000000000000}"/>
          </ac:spMkLst>
        </pc:spChg>
        <pc:picChg chg="add">
          <ac:chgData name="Angulo Mendoza, Gustavo Adolfo" userId="8e28dfaa-7975-455f-a44e-b194e922e1e0" providerId="ADAL" clId="{233581E5-0118-41DE-83C7-7E170060ABC9}" dt="2020-10-26T22:46:35.924" v="885"/>
          <ac:picMkLst>
            <pc:docMk/>
            <pc:sldMk cId="0" sldId="272"/>
            <ac:picMk id="8" creationId="{4CB23B91-09FD-49F5-A588-B4C8EEFD425E}"/>
          </ac:picMkLst>
        </pc:picChg>
        <pc:picChg chg="add">
          <ac:chgData name="Angulo Mendoza, Gustavo Adolfo" userId="8e28dfaa-7975-455f-a44e-b194e922e1e0" providerId="ADAL" clId="{233581E5-0118-41DE-83C7-7E170060ABC9}" dt="2020-10-26T22:46:35.924" v="885"/>
          <ac:picMkLst>
            <pc:docMk/>
            <pc:sldMk cId="0" sldId="272"/>
            <ac:picMk id="9" creationId="{FFD943C7-F77A-473F-ACEA-9ABFB411CCC4}"/>
          </ac:picMkLst>
        </pc:picChg>
        <pc:picChg chg="del">
          <ac:chgData name="Angulo Mendoza, Gustavo Adolfo" userId="8e28dfaa-7975-455f-a44e-b194e922e1e0" providerId="ADAL" clId="{233581E5-0118-41DE-83C7-7E170060ABC9}" dt="2020-10-26T22:46:35.603" v="884" actId="478"/>
          <ac:picMkLst>
            <pc:docMk/>
            <pc:sldMk cId="0" sldId="272"/>
            <ac:picMk id="385" creationId="{00000000-0000-0000-0000-000000000000}"/>
          </ac:picMkLst>
        </pc:picChg>
        <pc:picChg chg="del">
          <ac:chgData name="Angulo Mendoza, Gustavo Adolfo" userId="8e28dfaa-7975-455f-a44e-b194e922e1e0" providerId="ADAL" clId="{233581E5-0118-41DE-83C7-7E170060ABC9}" dt="2020-10-26T22:46:35.603" v="884" actId="478"/>
          <ac:picMkLst>
            <pc:docMk/>
            <pc:sldMk cId="0" sldId="272"/>
            <ac:picMk id="386" creationId="{00000000-0000-0000-0000-000000000000}"/>
          </ac:picMkLst>
        </pc:picChg>
      </pc:sldChg>
      <pc:sldChg chg="addSp delSp modSp">
        <pc:chgData name="Angulo Mendoza, Gustavo Adolfo" userId="8e28dfaa-7975-455f-a44e-b194e922e1e0" providerId="ADAL" clId="{233581E5-0118-41DE-83C7-7E170060ABC9}" dt="2020-10-21T23:45:25.971" v="790"/>
        <pc:sldMkLst>
          <pc:docMk/>
          <pc:sldMk cId="0" sldId="273"/>
        </pc:sldMkLst>
        <pc:spChg chg="add">
          <ac:chgData name="Angulo Mendoza, Gustavo Adolfo" userId="8e28dfaa-7975-455f-a44e-b194e922e1e0" providerId="ADAL" clId="{233581E5-0118-41DE-83C7-7E170060ABC9}" dt="2020-10-21T23:45:25.971" v="790"/>
          <ac:spMkLst>
            <pc:docMk/>
            <pc:sldMk cId="0" sldId="273"/>
            <ac:spMk id="23" creationId="{17C6F167-CFA5-46E5-862C-76B023330163}"/>
          </ac:spMkLst>
        </pc:spChg>
        <pc:spChg chg="mod">
          <ac:chgData name="Angulo Mendoza, Gustavo Adolfo" userId="8e28dfaa-7975-455f-a44e-b194e922e1e0" providerId="ADAL" clId="{233581E5-0118-41DE-83C7-7E170060ABC9}" dt="2020-10-21T23:45:19.940" v="788" actId="20577"/>
          <ac:spMkLst>
            <pc:docMk/>
            <pc:sldMk cId="0" sldId="273"/>
            <ac:spMk id="393" creationId="{00000000-0000-0000-0000-000000000000}"/>
          </ac:spMkLst>
        </pc:spChg>
        <pc:spChg chg="del">
          <ac:chgData name="Angulo Mendoza, Gustavo Adolfo" userId="8e28dfaa-7975-455f-a44e-b194e922e1e0" providerId="ADAL" clId="{233581E5-0118-41DE-83C7-7E170060ABC9}" dt="2020-10-21T23:45:25.608" v="789" actId="478"/>
          <ac:spMkLst>
            <pc:docMk/>
            <pc:sldMk cId="0" sldId="273"/>
            <ac:spMk id="408" creationId="{00000000-0000-0000-0000-000000000000}"/>
          </ac:spMkLst>
        </pc:spChg>
        <pc:picChg chg="add">
          <ac:chgData name="Angulo Mendoza, Gustavo Adolfo" userId="8e28dfaa-7975-455f-a44e-b194e922e1e0" providerId="ADAL" clId="{233581E5-0118-41DE-83C7-7E170060ABC9}" dt="2020-10-21T23:45:25.971" v="790"/>
          <ac:picMkLst>
            <pc:docMk/>
            <pc:sldMk cId="0" sldId="273"/>
            <ac:picMk id="21" creationId="{7A307188-7ECE-40F2-B264-63F827F01FE0}"/>
          </ac:picMkLst>
        </pc:picChg>
        <pc:picChg chg="add">
          <ac:chgData name="Angulo Mendoza, Gustavo Adolfo" userId="8e28dfaa-7975-455f-a44e-b194e922e1e0" providerId="ADAL" clId="{233581E5-0118-41DE-83C7-7E170060ABC9}" dt="2020-10-21T23:45:25.971" v="790"/>
          <ac:picMkLst>
            <pc:docMk/>
            <pc:sldMk cId="0" sldId="273"/>
            <ac:picMk id="22" creationId="{1742B8D4-C4E0-4DD4-BF07-4CD164913936}"/>
          </ac:picMkLst>
        </pc:picChg>
        <pc:picChg chg="del">
          <ac:chgData name="Angulo Mendoza, Gustavo Adolfo" userId="8e28dfaa-7975-455f-a44e-b194e922e1e0" providerId="ADAL" clId="{233581E5-0118-41DE-83C7-7E170060ABC9}" dt="2020-10-21T23:45:25.608" v="789" actId="478"/>
          <ac:picMkLst>
            <pc:docMk/>
            <pc:sldMk cId="0" sldId="273"/>
            <ac:picMk id="409" creationId="{00000000-0000-0000-0000-000000000000}"/>
          </ac:picMkLst>
        </pc:picChg>
        <pc:picChg chg="del">
          <ac:chgData name="Angulo Mendoza, Gustavo Adolfo" userId="8e28dfaa-7975-455f-a44e-b194e922e1e0" providerId="ADAL" clId="{233581E5-0118-41DE-83C7-7E170060ABC9}" dt="2020-10-21T23:45:25.608" v="789" actId="478"/>
          <ac:picMkLst>
            <pc:docMk/>
            <pc:sldMk cId="0" sldId="273"/>
            <ac:picMk id="410" creationId="{00000000-0000-0000-0000-000000000000}"/>
          </ac:picMkLst>
        </pc:picChg>
      </pc:sldChg>
      <pc:sldChg chg="del">
        <pc:chgData name="Angulo Mendoza, Gustavo Adolfo" userId="8e28dfaa-7975-455f-a44e-b194e922e1e0" providerId="ADAL" clId="{233581E5-0118-41DE-83C7-7E170060ABC9}" dt="2020-10-21T23:46:02.406" v="791" actId="2696"/>
        <pc:sldMkLst>
          <pc:docMk/>
          <pc:sldMk cId="0" sldId="274"/>
        </pc:sldMkLst>
      </pc:sldChg>
      <pc:sldChg chg="del">
        <pc:chgData name="Angulo Mendoza, Gustavo Adolfo" userId="8e28dfaa-7975-455f-a44e-b194e922e1e0" providerId="ADAL" clId="{233581E5-0118-41DE-83C7-7E170060ABC9}" dt="2020-10-21T23:46:02.423" v="792" actId="2696"/>
        <pc:sldMkLst>
          <pc:docMk/>
          <pc:sldMk cId="0" sldId="275"/>
        </pc:sldMkLst>
      </pc:sldChg>
      <pc:sldChg chg="del">
        <pc:chgData name="Angulo Mendoza, Gustavo Adolfo" userId="8e28dfaa-7975-455f-a44e-b194e922e1e0" providerId="ADAL" clId="{233581E5-0118-41DE-83C7-7E170060ABC9}" dt="2020-10-21T23:46:02.438" v="793" actId="2696"/>
        <pc:sldMkLst>
          <pc:docMk/>
          <pc:sldMk cId="0" sldId="276"/>
        </pc:sldMkLst>
      </pc:sldChg>
      <pc:sldChg chg="del">
        <pc:chgData name="Angulo Mendoza, Gustavo Adolfo" userId="8e28dfaa-7975-455f-a44e-b194e922e1e0" providerId="ADAL" clId="{233581E5-0118-41DE-83C7-7E170060ABC9}" dt="2020-10-21T23:46:02.456" v="794" actId="2696"/>
        <pc:sldMkLst>
          <pc:docMk/>
          <pc:sldMk cId="0" sldId="277"/>
        </pc:sldMkLst>
      </pc:sldChg>
      <pc:sldChg chg="del">
        <pc:chgData name="Angulo Mendoza, Gustavo Adolfo" userId="8e28dfaa-7975-455f-a44e-b194e922e1e0" providerId="ADAL" clId="{233581E5-0118-41DE-83C7-7E170060ABC9}" dt="2020-10-21T23:46:02.472" v="795" actId="2696"/>
        <pc:sldMkLst>
          <pc:docMk/>
          <pc:sldMk cId="0" sldId="278"/>
        </pc:sldMkLst>
      </pc:sldChg>
      <pc:sldChg chg="del">
        <pc:chgData name="Angulo Mendoza, Gustavo Adolfo" userId="8e28dfaa-7975-455f-a44e-b194e922e1e0" providerId="ADAL" clId="{233581E5-0118-41DE-83C7-7E170060ABC9}" dt="2020-10-21T23:46:02.489" v="796" actId="2696"/>
        <pc:sldMkLst>
          <pc:docMk/>
          <pc:sldMk cId="0" sldId="279"/>
        </pc:sldMkLst>
      </pc:sldChg>
      <pc:sldChg chg="del">
        <pc:chgData name="Angulo Mendoza, Gustavo Adolfo" userId="8e28dfaa-7975-455f-a44e-b194e922e1e0" providerId="ADAL" clId="{233581E5-0118-41DE-83C7-7E170060ABC9}" dt="2020-10-21T23:46:02.505" v="797" actId="2696"/>
        <pc:sldMkLst>
          <pc:docMk/>
          <pc:sldMk cId="0" sldId="280"/>
        </pc:sldMkLst>
      </pc:sldChg>
      <pc:sldChg chg="del">
        <pc:chgData name="Angulo Mendoza, Gustavo Adolfo" userId="8e28dfaa-7975-455f-a44e-b194e922e1e0" providerId="ADAL" clId="{233581E5-0118-41DE-83C7-7E170060ABC9}" dt="2020-10-21T23:46:02.518" v="798" actId="2696"/>
        <pc:sldMkLst>
          <pc:docMk/>
          <pc:sldMk cId="0" sldId="281"/>
        </pc:sldMkLst>
      </pc:sldChg>
      <pc:sldChg chg="del">
        <pc:chgData name="Angulo Mendoza, Gustavo Adolfo" userId="8e28dfaa-7975-455f-a44e-b194e922e1e0" providerId="ADAL" clId="{233581E5-0118-41DE-83C7-7E170060ABC9}" dt="2020-10-21T23:46:02.530" v="799" actId="2696"/>
        <pc:sldMkLst>
          <pc:docMk/>
          <pc:sldMk cId="0" sldId="282"/>
        </pc:sldMkLst>
      </pc:sldChg>
      <pc:sldChg chg="del">
        <pc:chgData name="Angulo Mendoza, Gustavo Adolfo" userId="8e28dfaa-7975-455f-a44e-b194e922e1e0" providerId="ADAL" clId="{233581E5-0118-41DE-83C7-7E170060ABC9}" dt="2020-10-21T23:46:02.545" v="800" actId="2696"/>
        <pc:sldMkLst>
          <pc:docMk/>
          <pc:sldMk cId="0" sldId="283"/>
        </pc:sldMkLst>
      </pc:sldChg>
      <pc:sldChg chg="del">
        <pc:chgData name="Angulo Mendoza, Gustavo Adolfo" userId="8e28dfaa-7975-455f-a44e-b194e922e1e0" providerId="ADAL" clId="{233581E5-0118-41DE-83C7-7E170060ABC9}" dt="2020-10-21T23:46:02.559" v="801" actId="2696"/>
        <pc:sldMkLst>
          <pc:docMk/>
          <pc:sldMk cId="0" sldId="284"/>
        </pc:sldMkLst>
      </pc:sldChg>
      <pc:sldChg chg="del">
        <pc:chgData name="Angulo Mendoza, Gustavo Adolfo" userId="8e28dfaa-7975-455f-a44e-b194e922e1e0" providerId="ADAL" clId="{233581E5-0118-41DE-83C7-7E170060ABC9}" dt="2020-10-21T23:46:02.577" v="802" actId="2696"/>
        <pc:sldMkLst>
          <pc:docMk/>
          <pc:sldMk cId="0" sldId="285"/>
        </pc:sldMkLst>
      </pc:sldChg>
      <pc:sldChg chg="del">
        <pc:chgData name="Angulo Mendoza, Gustavo Adolfo" userId="8e28dfaa-7975-455f-a44e-b194e922e1e0" providerId="ADAL" clId="{233581E5-0118-41DE-83C7-7E170060ABC9}" dt="2020-10-21T23:46:02.600" v="803" actId="2696"/>
        <pc:sldMkLst>
          <pc:docMk/>
          <pc:sldMk cId="0" sldId="286"/>
        </pc:sldMkLst>
      </pc:sldChg>
      <pc:sldChg chg="del">
        <pc:chgData name="Angulo Mendoza, Gustavo Adolfo" userId="8e28dfaa-7975-455f-a44e-b194e922e1e0" providerId="ADAL" clId="{233581E5-0118-41DE-83C7-7E170060ABC9}" dt="2020-10-21T23:46:02.612" v="804" actId="2696"/>
        <pc:sldMkLst>
          <pc:docMk/>
          <pc:sldMk cId="0" sldId="287"/>
        </pc:sldMkLst>
      </pc:sldChg>
      <pc:sldChg chg="addSp delSp">
        <pc:chgData name="Angulo Mendoza, Gustavo Adolfo" userId="8e28dfaa-7975-455f-a44e-b194e922e1e0" providerId="ADAL" clId="{233581E5-0118-41DE-83C7-7E170060ABC9}" dt="2020-10-21T23:46:12.483" v="806"/>
        <pc:sldMkLst>
          <pc:docMk/>
          <pc:sldMk cId="0" sldId="288"/>
        </pc:sldMkLst>
        <pc:spChg chg="add">
          <ac:chgData name="Angulo Mendoza, Gustavo Adolfo" userId="8e28dfaa-7975-455f-a44e-b194e922e1e0" providerId="ADAL" clId="{233581E5-0118-41DE-83C7-7E170060ABC9}" dt="2020-10-21T23:46:12.483" v="806"/>
          <ac:spMkLst>
            <pc:docMk/>
            <pc:sldMk cId="0" sldId="288"/>
            <ac:spMk id="10" creationId="{EAFD3E9F-7B95-44ED-AA22-9766F96A2628}"/>
          </ac:spMkLst>
        </pc:spChg>
        <pc:spChg chg="del">
          <ac:chgData name="Angulo Mendoza, Gustavo Adolfo" userId="8e28dfaa-7975-455f-a44e-b194e922e1e0" providerId="ADAL" clId="{233581E5-0118-41DE-83C7-7E170060ABC9}" dt="2020-10-21T23:46:12.067" v="805" actId="478"/>
          <ac:spMkLst>
            <pc:docMk/>
            <pc:sldMk cId="0" sldId="288"/>
            <ac:spMk id="648" creationId="{00000000-0000-0000-0000-000000000000}"/>
          </ac:spMkLst>
        </pc:spChg>
        <pc:picChg chg="add">
          <ac:chgData name="Angulo Mendoza, Gustavo Adolfo" userId="8e28dfaa-7975-455f-a44e-b194e922e1e0" providerId="ADAL" clId="{233581E5-0118-41DE-83C7-7E170060ABC9}" dt="2020-10-21T23:46:12.483" v="806"/>
          <ac:picMkLst>
            <pc:docMk/>
            <pc:sldMk cId="0" sldId="288"/>
            <ac:picMk id="8" creationId="{FD0B708F-4318-497C-840B-DFAB4D259080}"/>
          </ac:picMkLst>
        </pc:picChg>
        <pc:picChg chg="add">
          <ac:chgData name="Angulo Mendoza, Gustavo Adolfo" userId="8e28dfaa-7975-455f-a44e-b194e922e1e0" providerId="ADAL" clId="{233581E5-0118-41DE-83C7-7E170060ABC9}" dt="2020-10-21T23:46:12.483" v="806"/>
          <ac:picMkLst>
            <pc:docMk/>
            <pc:sldMk cId="0" sldId="288"/>
            <ac:picMk id="9" creationId="{B78E7429-65D6-429D-8C8E-29759B37152B}"/>
          </ac:picMkLst>
        </pc:picChg>
        <pc:picChg chg="del">
          <ac:chgData name="Angulo Mendoza, Gustavo Adolfo" userId="8e28dfaa-7975-455f-a44e-b194e922e1e0" providerId="ADAL" clId="{233581E5-0118-41DE-83C7-7E170060ABC9}" dt="2020-10-21T23:46:12.067" v="805" actId="478"/>
          <ac:picMkLst>
            <pc:docMk/>
            <pc:sldMk cId="0" sldId="288"/>
            <ac:picMk id="649" creationId="{00000000-0000-0000-0000-000000000000}"/>
          </ac:picMkLst>
        </pc:picChg>
        <pc:picChg chg="del">
          <ac:chgData name="Angulo Mendoza, Gustavo Adolfo" userId="8e28dfaa-7975-455f-a44e-b194e922e1e0" providerId="ADAL" clId="{233581E5-0118-41DE-83C7-7E170060ABC9}" dt="2020-10-21T23:46:12.067" v="805" actId="478"/>
          <ac:picMkLst>
            <pc:docMk/>
            <pc:sldMk cId="0" sldId="288"/>
            <ac:picMk id="650" creationId="{00000000-0000-0000-0000-000000000000}"/>
          </ac:picMkLst>
        </pc:picChg>
      </pc:sldChg>
      <pc:sldChg chg="addSp delSp">
        <pc:chgData name="Angulo Mendoza, Gustavo Adolfo" userId="8e28dfaa-7975-455f-a44e-b194e922e1e0" providerId="ADAL" clId="{233581E5-0118-41DE-83C7-7E170060ABC9}" dt="2020-10-21T23:46:39.294" v="820"/>
        <pc:sldMkLst>
          <pc:docMk/>
          <pc:sldMk cId="0" sldId="290"/>
        </pc:sldMkLst>
        <pc:spChg chg="add">
          <ac:chgData name="Angulo Mendoza, Gustavo Adolfo" userId="8e28dfaa-7975-455f-a44e-b194e922e1e0" providerId="ADAL" clId="{233581E5-0118-41DE-83C7-7E170060ABC9}" dt="2020-10-21T23:46:39.294" v="820"/>
          <ac:spMkLst>
            <pc:docMk/>
            <pc:sldMk cId="0" sldId="290"/>
            <ac:spMk id="10" creationId="{D4005E35-1E60-467D-8AD1-C64B54A811BE}"/>
          </ac:spMkLst>
        </pc:spChg>
        <pc:spChg chg="del">
          <ac:chgData name="Angulo Mendoza, Gustavo Adolfo" userId="8e28dfaa-7975-455f-a44e-b194e922e1e0" providerId="ADAL" clId="{233581E5-0118-41DE-83C7-7E170060ABC9}" dt="2020-10-21T23:46:38.891" v="819" actId="478"/>
          <ac:spMkLst>
            <pc:docMk/>
            <pc:sldMk cId="0" sldId="290"/>
            <ac:spMk id="669" creationId="{00000000-0000-0000-0000-000000000000}"/>
          </ac:spMkLst>
        </pc:spChg>
        <pc:picChg chg="add">
          <ac:chgData name="Angulo Mendoza, Gustavo Adolfo" userId="8e28dfaa-7975-455f-a44e-b194e922e1e0" providerId="ADAL" clId="{233581E5-0118-41DE-83C7-7E170060ABC9}" dt="2020-10-21T23:46:39.294" v="820"/>
          <ac:picMkLst>
            <pc:docMk/>
            <pc:sldMk cId="0" sldId="290"/>
            <ac:picMk id="8" creationId="{9E621B75-665D-44BB-A896-C1D99B88287D}"/>
          </ac:picMkLst>
        </pc:picChg>
        <pc:picChg chg="add">
          <ac:chgData name="Angulo Mendoza, Gustavo Adolfo" userId="8e28dfaa-7975-455f-a44e-b194e922e1e0" providerId="ADAL" clId="{233581E5-0118-41DE-83C7-7E170060ABC9}" dt="2020-10-21T23:46:39.294" v="820"/>
          <ac:picMkLst>
            <pc:docMk/>
            <pc:sldMk cId="0" sldId="290"/>
            <ac:picMk id="9" creationId="{9A980E0D-ABF3-4FAB-BC22-07C03DB3EB4B}"/>
          </ac:picMkLst>
        </pc:picChg>
        <pc:picChg chg="del">
          <ac:chgData name="Angulo Mendoza, Gustavo Adolfo" userId="8e28dfaa-7975-455f-a44e-b194e922e1e0" providerId="ADAL" clId="{233581E5-0118-41DE-83C7-7E170060ABC9}" dt="2020-10-21T23:46:38.891" v="819" actId="478"/>
          <ac:picMkLst>
            <pc:docMk/>
            <pc:sldMk cId="0" sldId="290"/>
            <ac:picMk id="670" creationId="{00000000-0000-0000-0000-000000000000}"/>
          </ac:picMkLst>
        </pc:picChg>
        <pc:picChg chg="del">
          <ac:chgData name="Angulo Mendoza, Gustavo Adolfo" userId="8e28dfaa-7975-455f-a44e-b194e922e1e0" providerId="ADAL" clId="{233581E5-0118-41DE-83C7-7E170060ABC9}" dt="2020-10-21T23:46:38.891" v="819" actId="478"/>
          <ac:picMkLst>
            <pc:docMk/>
            <pc:sldMk cId="0" sldId="290"/>
            <ac:picMk id="671" creationId="{00000000-0000-0000-0000-000000000000}"/>
          </ac:picMkLst>
        </pc:picChg>
      </pc:sldChg>
      <pc:sldChg chg="addSp modSp modAnim">
        <pc:chgData name="Angulo Mendoza, Gustavo Adolfo" userId="8e28dfaa-7975-455f-a44e-b194e922e1e0" providerId="ADAL" clId="{233581E5-0118-41DE-83C7-7E170060ABC9}" dt="2020-10-26T23:34:34.290" v="1233"/>
        <pc:sldMkLst>
          <pc:docMk/>
          <pc:sldMk cId="0" sldId="291"/>
        </pc:sldMkLst>
        <pc:spChg chg="add mod">
          <ac:chgData name="Angulo Mendoza, Gustavo Adolfo" userId="8e28dfaa-7975-455f-a44e-b194e922e1e0" providerId="ADAL" clId="{233581E5-0118-41DE-83C7-7E170060ABC9}" dt="2020-10-26T23:12:30.613" v="990" actId="1076"/>
          <ac:spMkLst>
            <pc:docMk/>
            <pc:sldMk cId="0" sldId="291"/>
            <ac:spMk id="7" creationId="{BA47C93E-1339-49F0-9E92-71BB89587444}"/>
          </ac:spMkLst>
        </pc:spChg>
        <pc:spChg chg="add mod">
          <ac:chgData name="Angulo Mendoza, Gustavo Adolfo" userId="8e28dfaa-7975-455f-a44e-b194e922e1e0" providerId="ADAL" clId="{233581E5-0118-41DE-83C7-7E170060ABC9}" dt="2020-10-26T23:12:30.613" v="990" actId="1076"/>
          <ac:spMkLst>
            <pc:docMk/>
            <pc:sldMk cId="0" sldId="291"/>
            <ac:spMk id="8" creationId="{D0245BB5-AA56-4A92-9ABA-756E528AB7F1}"/>
          </ac:spMkLst>
        </pc:spChg>
        <pc:spChg chg="mod">
          <ac:chgData name="Angulo Mendoza, Gustavo Adolfo" userId="8e28dfaa-7975-455f-a44e-b194e922e1e0" providerId="ADAL" clId="{233581E5-0118-41DE-83C7-7E170060ABC9}" dt="2020-10-26T23:11:22.171" v="972" actId="1076"/>
          <ac:spMkLst>
            <pc:docMk/>
            <pc:sldMk cId="0" sldId="291"/>
            <ac:spMk id="677" creationId="{00000000-0000-0000-0000-000000000000}"/>
          </ac:spMkLst>
        </pc:spChg>
        <pc:spChg chg="mod">
          <ac:chgData name="Angulo Mendoza, Gustavo Adolfo" userId="8e28dfaa-7975-455f-a44e-b194e922e1e0" providerId="ADAL" clId="{233581E5-0118-41DE-83C7-7E170060ABC9}" dt="2020-10-26T23:11:17.700" v="971" actId="1076"/>
          <ac:spMkLst>
            <pc:docMk/>
            <pc:sldMk cId="0" sldId="291"/>
            <ac:spMk id="678" creationId="{00000000-0000-0000-0000-000000000000}"/>
          </ac:spMkLst>
        </pc:spChg>
      </pc:sldChg>
      <pc:sldChg chg="del">
        <pc:chgData name="Angulo Mendoza, Gustavo Adolfo" userId="8e28dfaa-7975-455f-a44e-b194e922e1e0" providerId="ADAL" clId="{233581E5-0118-41DE-83C7-7E170060ABC9}" dt="2020-10-21T23:48:04.099" v="821" actId="2696"/>
        <pc:sldMkLst>
          <pc:docMk/>
          <pc:sldMk cId="0" sldId="292"/>
        </pc:sldMkLst>
      </pc:sldChg>
      <pc:sldChg chg="del">
        <pc:chgData name="Angulo Mendoza, Gustavo Adolfo" userId="8e28dfaa-7975-455f-a44e-b194e922e1e0" providerId="ADAL" clId="{233581E5-0118-41DE-83C7-7E170060ABC9}" dt="2020-10-21T23:48:04.110" v="822" actId="2696"/>
        <pc:sldMkLst>
          <pc:docMk/>
          <pc:sldMk cId="0" sldId="293"/>
        </pc:sldMkLst>
      </pc:sldChg>
      <pc:sldChg chg="del">
        <pc:chgData name="Angulo Mendoza, Gustavo Adolfo" userId="8e28dfaa-7975-455f-a44e-b194e922e1e0" providerId="ADAL" clId="{233581E5-0118-41DE-83C7-7E170060ABC9}" dt="2020-10-21T23:48:04.121" v="823" actId="2696"/>
        <pc:sldMkLst>
          <pc:docMk/>
          <pc:sldMk cId="0" sldId="294"/>
        </pc:sldMkLst>
      </pc:sldChg>
      <pc:sldChg chg="del">
        <pc:chgData name="Angulo Mendoza, Gustavo Adolfo" userId="8e28dfaa-7975-455f-a44e-b194e922e1e0" providerId="ADAL" clId="{233581E5-0118-41DE-83C7-7E170060ABC9}" dt="2020-10-21T23:48:04.128" v="824" actId="2696"/>
        <pc:sldMkLst>
          <pc:docMk/>
          <pc:sldMk cId="0" sldId="295"/>
        </pc:sldMkLst>
      </pc:sldChg>
      <pc:sldChg chg="del">
        <pc:chgData name="Angulo Mendoza, Gustavo Adolfo" userId="8e28dfaa-7975-455f-a44e-b194e922e1e0" providerId="ADAL" clId="{233581E5-0118-41DE-83C7-7E170060ABC9}" dt="2020-10-21T23:48:04.143" v="825" actId="2696"/>
        <pc:sldMkLst>
          <pc:docMk/>
          <pc:sldMk cId="0" sldId="296"/>
        </pc:sldMkLst>
      </pc:sldChg>
      <pc:sldChg chg="del">
        <pc:chgData name="Angulo Mendoza, Gustavo Adolfo" userId="8e28dfaa-7975-455f-a44e-b194e922e1e0" providerId="ADAL" clId="{233581E5-0118-41DE-83C7-7E170060ABC9}" dt="2020-10-21T23:48:04.160" v="826" actId="2696"/>
        <pc:sldMkLst>
          <pc:docMk/>
          <pc:sldMk cId="0" sldId="297"/>
        </pc:sldMkLst>
      </pc:sldChg>
      <pc:sldChg chg="del">
        <pc:chgData name="Angulo Mendoza, Gustavo Adolfo" userId="8e28dfaa-7975-455f-a44e-b194e922e1e0" providerId="ADAL" clId="{233581E5-0118-41DE-83C7-7E170060ABC9}" dt="2020-10-21T23:48:04.176" v="827" actId="2696"/>
        <pc:sldMkLst>
          <pc:docMk/>
          <pc:sldMk cId="0" sldId="298"/>
        </pc:sldMkLst>
      </pc:sldChg>
      <pc:sldChg chg="del">
        <pc:chgData name="Angulo Mendoza, Gustavo Adolfo" userId="8e28dfaa-7975-455f-a44e-b194e922e1e0" providerId="ADAL" clId="{233581E5-0118-41DE-83C7-7E170060ABC9}" dt="2020-10-21T23:48:04.191" v="828" actId="2696"/>
        <pc:sldMkLst>
          <pc:docMk/>
          <pc:sldMk cId="0" sldId="299"/>
        </pc:sldMkLst>
      </pc:sldChg>
      <pc:sldChg chg="del">
        <pc:chgData name="Angulo Mendoza, Gustavo Adolfo" userId="8e28dfaa-7975-455f-a44e-b194e922e1e0" providerId="ADAL" clId="{233581E5-0118-41DE-83C7-7E170060ABC9}" dt="2020-10-21T23:48:04.208" v="829" actId="2696"/>
        <pc:sldMkLst>
          <pc:docMk/>
          <pc:sldMk cId="0" sldId="300"/>
        </pc:sldMkLst>
      </pc:sldChg>
      <pc:sldChg chg="del">
        <pc:chgData name="Angulo Mendoza, Gustavo Adolfo" userId="8e28dfaa-7975-455f-a44e-b194e922e1e0" providerId="ADAL" clId="{233581E5-0118-41DE-83C7-7E170060ABC9}" dt="2020-10-21T23:48:04.222" v="830" actId="2696"/>
        <pc:sldMkLst>
          <pc:docMk/>
          <pc:sldMk cId="0" sldId="301"/>
        </pc:sldMkLst>
      </pc:sldChg>
      <pc:sldChg chg="del">
        <pc:chgData name="Angulo Mendoza, Gustavo Adolfo" userId="8e28dfaa-7975-455f-a44e-b194e922e1e0" providerId="ADAL" clId="{233581E5-0118-41DE-83C7-7E170060ABC9}" dt="2020-10-21T23:48:04.237" v="831" actId="2696"/>
        <pc:sldMkLst>
          <pc:docMk/>
          <pc:sldMk cId="0" sldId="302"/>
        </pc:sldMkLst>
      </pc:sldChg>
      <pc:sldChg chg="del">
        <pc:chgData name="Angulo Mendoza, Gustavo Adolfo" userId="8e28dfaa-7975-455f-a44e-b194e922e1e0" providerId="ADAL" clId="{233581E5-0118-41DE-83C7-7E170060ABC9}" dt="2020-10-21T23:48:04.251" v="832" actId="2696"/>
        <pc:sldMkLst>
          <pc:docMk/>
          <pc:sldMk cId="0" sldId="303"/>
        </pc:sldMkLst>
      </pc:sldChg>
      <pc:sldChg chg="del">
        <pc:chgData name="Angulo Mendoza, Gustavo Adolfo" userId="8e28dfaa-7975-455f-a44e-b194e922e1e0" providerId="ADAL" clId="{233581E5-0118-41DE-83C7-7E170060ABC9}" dt="2020-10-21T23:48:04.262" v="833" actId="2696"/>
        <pc:sldMkLst>
          <pc:docMk/>
          <pc:sldMk cId="0" sldId="304"/>
        </pc:sldMkLst>
      </pc:sldChg>
      <pc:sldChg chg="del">
        <pc:chgData name="Angulo Mendoza, Gustavo Adolfo" userId="8e28dfaa-7975-455f-a44e-b194e922e1e0" providerId="ADAL" clId="{233581E5-0118-41DE-83C7-7E170060ABC9}" dt="2020-10-21T23:48:04.276" v="834" actId="2696"/>
        <pc:sldMkLst>
          <pc:docMk/>
          <pc:sldMk cId="0" sldId="305"/>
        </pc:sldMkLst>
      </pc:sldChg>
      <pc:sldChg chg="del">
        <pc:chgData name="Angulo Mendoza, Gustavo Adolfo" userId="8e28dfaa-7975-455f-a44e-b194e922e1e0" providerId="ADAL" clId="{233581E5-0118-41DE-83C7-7E170060ABC9}" dt="2020-10-21T23:48:04.286" v="835" actId="2696"/>
        <pc:sldMkLst>
          <pc:docMk/>
          <pc:sldMk cId="0" sldId="306"/>
        </pc:sldMkLst>
      </pc:sldChg>
      <pc:sldChg chg="del">
        <pc:chgData name="Angulo Mendoza, Gustavo Adolfo" userId="8e28dfaa-7975-455f-a44e-b194e922e1e0" providerId="ADAL" clId="{233581E5-0118-41DE-83C7-7E170060ABC9}" dt="2020-10-21T23:48:04.300" v="836" actId="2696"/>
        <pc:sldMkLst>
          <pc:docMk/>
          <pc:sldMk cId="0" sldId="307"/>
        </pc:sldMkLst>
      </pc:sldChg>
      <pc:sldChg chg="del">
        <pc:chgData name="Angulo Mendoza, Gustavo Adolfo" userId="8e28dfaa-7975-455f-a44e-b194e922e1e0" providerId="ADAL" clId="{233581E5-0118-41DE-83C7-7E170060ABC9}" dt="2020-10-21T23:48:04.408" v="845" actId="2696"/>
        <pc:sldMkLst>
          <pc:docMk/>
          <pc:sldMk cId="0" sldId="308"/>
        </pc:sldMkLst>
      </pc:sldChg>
      <pc:sldChg chg="del">
        <pc:chgData name="Angulo Mendoza, Gustavo Adolfo" userId="8e28dfaa-7975-455f-a44e-b194e922e1e0" providerId="ADAL" clId="{233581E5-0118-41DE-83C7-7E170060ABC9}" dt="2020-10-21T23:48:04.495" v="856" actId="2696"/>
        <pc:sldMkLst>
          <pc:docMk/>
          <pc:sldMk cId="0" sldId="309"/>
        </pc:sldMkLst>
      </pc:sldChg>
      <pc:sldChg chg="addSp delSp">
        <pc:chgData name="Angulo Mendoza, Gustavo Adolfo" userId="8e28dfaa-7975-455f-a44e-b194e922e1e0" providerId="ADAL" clId="{233581E5-0118-41DE-83C7-7E170060ABC9}" dt="2020-10-21T23:48:14.699" v="858"/>
        <pc:sldMkLst>
          <pc:docMk/>
          <pc:sldMk cId="0" sldId="310"/>
        </pc:sldMkLst>
        <pc:spChg chg="add">
          <ac:chgData name="Angulo Mendoza, Gustavo Adolfo" userId="8e28dfaa-7975-455f-a44e-b194e922e1e0" providerId="ADAL" clId="{233581E5-0118-41DE-83C7-7E170060ABC9}" dt="2020-10-21T23:48:14.699" v="858"/>
          <ac:spMkLst>
            <pc:docMk/>
            <pc:sldMk cId="0" sldId="310"/>
            <ac:spMk id="9" creationId="{35B4B762-F0EB-40E4-813D-C76F1761A337}"/>
          </ac:spMkLst>
        </pc:spChg>
        <pc:spChg chg="del">
          <ac:chgData name="Angulo Mendoza, Gustavo Adolfo" userId="8e28dfaa-7975-455f-a44e-b194e922e1e0" providerId="ADAL" clId="{233581E5-0118-41DE-83C7-7E170060ABC9}" dt="2020-10-21T23:48:14.311" v="857" actId="478"/>
          <ac:spMkLst>
            <pc:docMk/>
            <pc:sldMk cId="0" sldId="310"/>
            <ac:spMk id="907" creationId="{00000000-0000-0000-0000-000000000000}"/>
          </ac:spMkLst>
        </pc:spChg>
        <pc:picChg chg="add">
          <ac:chgData name="Angulo Mendoza, Gustavo Adolfo" userId="8e28dfaa-7975-455f-a44e-b194e922e1e0" providerId="ADAL" clId="{233581E5-0118-41DE-83C7-7E170060ABC9}" dt="2020-10-21T23:48:14.699" v="858"/>
          <ac:picMkLst>
            <pc:docMk/>
            <pc:sldMk cId="0" sldId="310"/>
            <ac:picMk id="7" creationId="{BD484818-8273-4225-B40C-722F2A0BD1A3}"/>
          </ac:picMkLst>
        </pc:picChg>
        <pc:picChg chg="add">
          <ac:chgData name="Angulo Mendoza, Gustavo Adolfo" userId="8e28dfaa-7975-455f-a44e-b194e922e1e0" providerId="ADAL" clId="{233581E5-0118-41DE-83C7-7E170060ABC9}" dt="2020-10-21T23:48:14.699" v="858"/>
          <ac:picMkLst>
            <pc:docMk/>
            <pc:sldMk cId="0" sldId="310"/>
            <ac:picMk id="8" creationId="{0F3D15A6-47F6-4BD9-9F5D-EC95F9BABB2E}"/>
          </ac:picMkLst>
        </pc:picChg>
        <pc:picChg chg="del">
          <ac:chgData name="Angulo Mendoza, Gustavo Adolfo" userId="8e28dfaa-7975-455f-a44e-b194e922e1e0" providerId="ADAL" clId="{233581E5-0118-41DE-83C7-7E170060ABC9}" dt="2020-10-21T23:48:14.311" v="857" actId="478"/>
          <ac:picMkLst>
            <pc:docMk/>
            <pc:sldMk cId="0" sldId="310"/>
            <ac:picMk id="908" creationId="{00000000-0000-0000-0000-000000000000}"/>
          </ac:picMkLst>
        </pc:picChg>
        <pc:picChg chg="del">
          <ac:chgData name="Angulo Mendoza, Gustavo Adolfo" userId="8e28dfaa-7975-455f-a44e-b194e922e1e0" providerId="ADAL" clId="{233581E5-0118-41DE-83C7-7E170060ABC9}" dt="2020-10-21T23:48:14.311" v="857" actId="478"/>
          <ac:picMkLst>
            <pc:docMk/>
            <pc:sldMk cId="0" sldId="310"/>
            <ac:picMk id="909" creationId="{00000000-0000-0000-0000-000000000000}"/>
          </ac:picMkLst>
        </pc:picChg>
      </pc:sldChg>
      <pc:sldChg chg="addSp delSp">
        <pc:chgData name="Angulo Mendoza, Gustavo Adolfo" userId="8e28dfaa-7975-455f-a44e-b194e922e1e0" providerId="ADAL" clId="{233581E5-0118-41DE-83C7-7E170060ABC9}" dt="2020-10-21T23:48:30.989" v="860"/>
        <pc:sldMkLst>
          <pc:docMk/>
          <pc:sldMk cId="0" sldId="311"/>
        </pc:sldMkLst>
        <pc:spChg chg="add">
          <ac:chgData name="Angulo Mendoza, Gustavo Adolfo" userId="8e28dfaa-7975-455f-a44e-b194e922e1e0" providerId="ADAL" clId="{233581E5-0118-41DE-83C7-7E170060ABC9}" dt="2020-10-21T23:48:30.989" v="860"/>
          <ac:spMkLst>
            <pc:docMk/>
            <pc:sldMk cId="0" sldId="311"/>
            <ac:spMk id="26" creationId="{A62B324D-3CF8-48F8-94DB-361F592A38CC}"/>
          </ac:spMkLst>
        </pc:spChg>
        <pc:spChg chg="del">
          <ac:chgData name="Angulo Mendoza, Gustavo Adolfo" userId="8e28dfaa-7975-455f-a44e-b194e922e1e0" providerId="ADAL" clId="{233581E5-0118-41DE-83C7-7E170060ABC9}" dt="2020-10-21T23:48:30.651" v="859" actId="478"/>
          <ac:spMkLst>
            <pc:docMk/>
            <pc:sldMk cId="0" sldId="311"/>
            <ac:spMk id="934" creationId="{00000000-0000-0000-0000-000000000000}"/>
          </ac:spMkLst>
        </pc:spChg>
        <pc:picChg chg="add">
          <ac:chgData name="Angulo Mendoza, Gustavo Adolfo" userId="8e28dfaa-7975-455f-a44e-b194e922e1e0" providerId="ADAL" clId="{233581E5-0118-41DE-83C7-7E170060ABC9}" dt="2020-10-21T23:48:30.989" v="860"/>
          <ac:picMkLst>
            <pc:docMk/>
            <pc:sldMk cId="0" sldId="311"/>
            <ac:picMk id="24" creationId="{BAAF7AA5-978C-4230-9717-651B7F7D4306}"/>
          </ac:picMkLst>
        </pc:picChg>
        <pc:picChg chg="add">
          <ac:chgData name="Angulo Mendoza, Gustavo Adolfo" userId="8e28dfaa-7975-455f-a44e-b194e922e1e0" providerId="ADAL" clId="{233581E5-0118-41DE-83C7-7E170060ABC9}" dt="2020-10-21T23:48:30.989" v="860"/>
          <ac:picMkLst>
            <pc:docMk/>
            <pc:sldMk cId="0" sldId="311"/>
            <ac:picMk id="25" creationId="{BDD43CFC-1838-4B09-88F8-D6A3B8EC10DD}"/>
          </ac:picMkLst>
        </pc:picChg>
        <pc:picChg chg="del">
          <ac:chgData name="Angulo Mendoza, Gustavo Adolfo" userId="8e28dfaa-7975-455f-a44e-b194e922e1e0" providerId="ADAL" clId="{233581E5-0118-41DE-83C7-7E170060ABC9}" dt="2020-10-21T23:48:30.651" v="859" actId="478"/>
          <ac:picMkLst>
            <pc:docMk/>
            <pc:sldMk cId="0" sldId="311"/>
            <ac:picMk id="935" creationId="{00000000-0000-0000-0000-000000000000}"/>
          </ac:picMkLst>
        </pc:picChg>
        <pc:picChg chg="del">
          <ac:chgData name="Angulo Mendoza, Gustavo Adolfo" userId="8e28dfaa-7975-455f-a44e-b194e922e1e0" providerId="ADAL" clId="{233581E5-0118-41DE-83C7-7E170060ABC9}" dt="2020-10-21T23:48:30.651" v="859" actId="478"/>
          <ac:picMkLst>
            <pc:docMk/>
            <pc:sldMk cId="0" sldId="311"/>
            <ac:picMk id="936" creationId="{00000000-0000-0000-0000-000000000000}"/>
          </ac:picMkLst>
        </pc:picChg>
      </pc:sldChg>
      <pc:sldChg chg="addSp delSp">
        <pc:chgData name="Angulo Mendoza, Gustavo Adolfo" userId="8e28dfaa-7975-455f-a44e-b194e922e1e0" providerId="ADAL" clId="{233581E5-0118-41DE-83C7-7E170060ABC9}" dt="2020-10-21T23:48:39.376" v="862"/>
        <pc:sldMkLst>
          <pc:docMk/>
          <pc:sldMk cId="0" sldId="312"/>
        </pc:sldMkLst>
        <pc:spChg chg="add">
          <ac:chgData name="Angulo Mendoza, Gustavo Adolfo" userId="8e28dfaa-7975-455f-a44e-b194e922e1e0" providerId="ADAL" clId="{233581E5-0118-41DE-83C7-7E170060ABC9}" dt="2020-10-21T23:48:39.376" v="862"/>
          <ac:spMkLst>
            <pc:docMk/>
            <pc:sldMk cId="0" sldId="312"/>
            <ac:spMk id="41" creationId="{A9DA3243-DEDD-4C63-8DE5-8986C35892B6}"/>
          </ac:spMkLst>
        </pc:spChg>
        <pc:spChg chg="del">
          <ac:chgData name="Angulo Mendoza, Gustavo Adolfo" userId="8e28dfaa-7975-455f-a44e-b194e922e1e0" providerId="ADAL" clId="{233581E5-0118-41DE-83C7-7E170060ABC9}" dt="2020-10-21T23:48:38.527" v="861" actId="478"/>
          <ac:spMkLst>
            <pc:docMk/>
            <pc:sldMk cId="0" sldId="312"/>
            <ac:spMk id="942" creationId="{00000000-0000-0000-0000-000000000000}"/>
          </ac:spMkLst>
        </pc:spChg>
        <pc:picChg chg="add">
          <ac:chgData name="Angulo Mendoza, Gustavo Adolfo" userId="8e28dfaa-7975-455f-a44e-b194e922e1e0" providerId="ADAL" clId="{233581E5-0118-41DE-83C7-7E170060ABC9}" dt="2020-10-21T23:48:39.376" v="862"/>
          <ac:picMkLst>
            <pc:docMk/>
            <pc:sldMk cId="0" sldId="312"/>
            <ac:picMk id="39" creationId="{3848955E-1272-40C3-8A40-64160C5469F1}"/>
          </ac:picMkLst>
        </pc:picChg>
        <pc:picChg chg="add">
          <ac:chgData name="Angulo Mendoza, Gustavo Adolfo" userId="8e28dfaa-7975-455f-a44e-b194e922e1e0" providerId="ADAL" clId="{233581E5-0118-41DE-83C7-7E170060ABC9}" dt="2020-10-21T23:48:39.376" v="862"/>
          <ac:picMkLst>
            <pc:docMk/>
            <pc:sldMk cId="0" sldId="312"/>
            <ac:picMk id="40" creationId="{B73F3295-E1AE-4E1E-B24E-26C95CF8959A}"/>
          </ac:picMkLst>
        </pc:picChg>
        <pc:picChg chg="del">
          <ac:chgData name="Angulo Mendoza, Gustavo Adolfo" userId="8e28dfaa-7975-455f-a44e-b194e922e1e0" providerId="ADAL" clId="{233581E5-0118-41DE-83C7-7E170060ABC9}" dt="2020-10-21T23:48:38.527" v="861" actId="478"/>
          <ac:picMkLst>
            <pc:docMk/>
            <pc:sldMk cId="0" sldId="312"/>
            <ac:picMk id="943" creationId="{00000000-0000-0000-0000-000000000000}"/>
          </ac:picMkLst>
        </pc:picChg>
        <pc:picChg chg="del">
          <ac:chgData name="Angulo Mendoza, Gustavo Adolfo" userId="8e28dfaa-7975-455f-a44e-b194e922e1e0" providerId="ADAL" clId="{233581E5-0118-41DE-83C7-7E170060ABC9}" dt="2020-10-21T23:48:38.527" v="861" actId="478"/>
          <ac:picMkLst>
            <pc:docMk/>
            <pc:sldMk cId="0" sldId="312"/>
            <ac:picMk id="944" creationId="{00000000-0000-0000-0000-000000000000}"/>
          </ac:picMkLst>
        </pc:picChg>
      </pc:sldChg>
      <pc:sldChg chg="addSp delSp">
        <pc:chgData name="Angulo Mendoza, Gustavo Adolfo" userId="8e28dfaa-7975-455f-a44e-b194e922e1e0" providerId="ADAL" clId="{233581E5-0118-41DE-83C7-7E170060ABC9}" dt="2020-10-21T23:48:47.526" v="864"/>
        <pc:sldMkLst>
          <pc:docMk/>
          <pc:sldMk cId="0" sldId="313"/>
        </pc:sldMkLst>
        <pc:spChg chg="add">
          <ac:chgData name="Angulo Mendoza, Gustavo Adolfo" userId="8e28dfaa-7975-455f-a44e-b194e922e1e0" providerId="ADAL" clId="{233581E5-0118-41DE-83C7-7E170060ABC9}" dt="2020-10-21T23:48:47.526" v="864"/>
          <ac:spMkLst>
            <pc:docMk/>
            <pc:sldMk cId="0" sldId="313"/>
            <ac:spMk id="9" creationId="{DB1BF9F1-B113-4745-9B0D-1E6F43CAA6D0}"/>
          </ac:spMkLst>
        </pc:spChg>
        <pc:spChg chg="del">
          <ac:chgData name="Angulo Mendoza, Gustavo Adolfo" userId="8e28dfaa-7975-455f-a44e-b194e922e1e0" providerId="ADAL" clId="{233581E5-0118-41DE-83C7-7E170060ABC9}" dt="2020-10-21T23:48:47.147" v="863" actId="478"/>
          <ac:spMkLst>
            <pc:docMk/>
            <pc:sldMk cId="0" sldId="313"/>
            <ac:spMk id="986" creationId="{00000000-0000-0000-0000-000000000000}"/>
          </ac:spMkLst>
        </pc:spChg>
        <pc:picChg chg="add">
          <ac:chgData name="Angulo Mendoza, Gustavo Adolfo" userId="8e28dfaa-7975-455f-a44e-b194e922e1e0" providerId="ADAL" clId="{233581E5-0118-41DE-83C7-7E170060ABC9}" dt="2020-10-21T23:48:47.526" v="864"/>
          <ac:picMkLst>
            <pc:docMk/>
            <pc:sldMk cId="0" sldId="313"/>
            <ac:picMk id="7" creationId="{507B6E98-273B-48A2-A1DD-8755DB8796FE}"/>
          </ac:picMkLst>
        </pc:picChg>
        <pc:picChg chg="add">
          <ac:chgData name="Angulo Mendoza, Gustavo Adolfo" userId="8e28dfaa-7975-455f-a44e-b194e922e1e0" providerId="ADAL" clId="{233581E5-0118-41DE-83C7-7E170060ABC9}" dt="2020-10-21T23:48:47.526" v="864"/>
          <ac:picMkLst>
            <pc:docMk/>
            <pc:sldMk cId="0" sldId="313"/>
            <ac:picMk id="8" creationId="{86020DA1-7CC9-4DE7-A99F-12A502D2236A}"/>
          </ac:picMkLst>
        </pc:picChg>
        <pc:picChg chg="del">
          <ac:chgData name="Angulo Mendoza, Gustavo Adolfo" userId="8e28dfaa-7975-455f-a44e-b194e922e1e0" providerId="ADAL" clId="{233581E5-0118-41DE-83C7-7E170060ABC9}" dt="2020-10-21T23:48:47.147" v="863" actId="478"/>
          <ac:picMkLst>
            <pc:docMk/>
            <pc:sldMk cId="0" sldId="313"/>
            <ac:picMk id="987" creationId="{00000000-0000-0000-0000-000000000000}"/>
          </ac:picMkLst>
        </pc:picChg>
        <pc:picChg chg="del">
          <ac:chgData name="Angulo Mendoza, Gustavo Adolfo" userId="8e28dfaa-7975-455f-a44e-b194e922e1e0" providerId="ADAL" clId="{233581E5-0118-41DE-83C7-7E170060ABC9}" dt="2020-10-21T23:48:47.147" v="863" actId="478"/>
          <ac:picMkLst>
            <pc:docMk/>
            <pc:sldMk cId="0" sldId="313"/>
            <ac:picMk id="988" creationId="{00000000-0000-0000-0000-000000000000}"/>
          </ac:picMkLst>
        </pc:picChg>
      </pc:sldChg>
      <pc:sldChg chg="del">
        <pc:chgData name="Angulo Mendoza, Gustavo Adolfo" userId="8e28dfaa-7975-455f-a44e-b194e922e1e0" providerId="ADAL" clId="{233581E5-0118-41DE-83C7-7E170060ABC9}" dt="2020-10-21T23:49:20.324" v="865" actId="2696"/>
        <pc:sldMkLst>
          <pc:docMk/>
          <pc:sldMk cId="0" sldId="315"/>
        </pc:sldMkLst>
      </pc:sldChg>
      <pc:sldChg chg="del">
        <pc:chgData name="Angulo Mendoza, Gustavo Adolfo" userId="8e28dfaa-7975-455f-a44e-b194e922e1e0" providerId="ADAL" clId="{233581E5-0118-41DE-83C7-7E170060ABC9}" dt="2020-10-21T23:48:04.312" v="837" actId="2696"/>
        <pc:sldMkLst>
          <pc:docMk/>
          <pc:sldMk cId="1612508614" sldId="326"/>
        </pc:sldMkLst>
      </pc:sldChg>
      <pc:sldChg chg="del">
        <pc:chgData name="Angulo Mendoza, Gustavo Adolfo" userId="8e28dfaa-7975-455f-a44e-b194e922e1e0" providerId="ADAL" clId="{233581E5-0118-41DE-83C7-7E170060ABC9}" dt="2020-10-21T23:48:04.327" v="839" actId="2696"/>
        <pc:sldMkLst>
          <pc:docMk/>
          <pc:sldMk cId="2025034016" sldId="327"/>
        </pc:sldMkLst>
      </pc:sldChg>
      <pc:sldChg chg="del">
        <pc:chgData name="Angulo Mendoza, Gustavo Adolfo" userId="8e28dfaa-7975-455f-a44e-b194e922e1e0" providerId="ADAL" clId="{233581E5-0118-41DE-83C7-7E170060ABC9}" dt="2020-10-21T23:48:04.341" v="840" actId="2696"/>
        <pc:sldMkLst>
          <pc:docMk/>
          <pc:sldMk cId="3356442958" sldId="328"/>
        </pc:sldMkLst>
      </pc:sldChg>
      <pc:sldChg chg="del">
        <pc:chgData name="Angulo Mendoza, Gustavo Adolfo" userId="8e28dfaa-7975-455f-a44e-b194e922e1e0" providerId="ADAL" clId="{233581E5-0118-41DE-83C7-7E170060ABC9}" dt="2020-10-21T23:48:04.354" v="841" actId="2696"/>
        <pc:sldMkLst>
          <pc:docMk/>
          <pc:sldMk cId="4156351330" sldId="329"/>
        </pc:sldMkLst>
      </pc:sldChg>
      <pc:sldChg chg="del">
        <pc:chgData name="Angulo Mendoza, Gustavo Adolfo" userId="8e28dfaa-7975-455f-a44e-b194e922e1e0" providerId="ADAL" clId="{233581E5-0118-41DE-83C7-7E170060ABC9}" dt="2020-10-21T23:48:04.369" v="842" actId="2696"/>
        <pc:sldMkLst>
          <pc:docMk/>
          <pc:sldMk cId="2857035932" sldId="330"/>
        </pc:sldMkLst>
      </pc:sldChg>
      <pc:sldChg chg="del">
        <pc:chgData name="Angulo Mendoza, Gustavo Adolfo" userId="8e28dfaa-7975-455f-a44e-b194e922e1e0" providerId="ADAL" clId="{233581E5-0118-41DE-83C7-7E170060ABC9}" dt="2020-10-21T23:48:04.383" v="843" actId="2696"/>
        <pc:sldMkLst>
          <pc:docMk/>
          <pc:sldMk cId="1108012600" sldId="331"/>
        </pc:sldMkLst>
      </pc:sldChg>
      <pc:sldChg chg="del">
        <pc:chgData name="Angulo Mendoza, Gustavo Adolfo" userId="8e28dfaa-7975-455f-a44e-b194e922e1e0" providerId="ADAL" clId="{233581E5-0118-41DE-83C7-7E170060ABC9}" dt="2020-10-21T23:48:04.392" v="844" actId="2696"/>
        <pc:sldMkLst>
          <pc:docMk/>
          <pc:sldMk cId="3074387782" sldId="332"/>
        </pc:sldMkLst>
      </pc:sldChg>
      <pc:sldChg chg="addSp delSp modSp modAnim">
        <pc:chgData name="Angulo Mendoza, Gustavo Adolfo" userId="8e28dfaa-7975-455f-a44e-b194e922e1e0" providerId="ADAL" clId="{233581E5-0118-41DE-83C7-7E170060ABC9}" dt="2020-10-26T22:48:45.429" v="891" actId="1076"/>
        <pc:sldMkLst>
          <pc:docMk/>
          <pc:sldMk cId="2921161715" sldId="333"/>
        </pc:sldMkLst>
        <pc:spChg chg="del">
          <ac:chgData name="Angulo Mendoza, Gustavo Adolfo" userId="8e28dfaa-7975-455f-a44e-b194e922e1e0" providerId="ADAL" clId="{233581E5-0118-41DE-83C7-7E170060ABC9}" dt="2020-10-26T22:47:28.965" v="888" actId="478"/>
          <ac:spMkLst>
            <pc:docMk/>
            <pc:sldMk cId="2921161715" sldId="333"/>
            <ac:spMk id="3" creationId="{808E67F1-F1EC-6D42-BD4A-D949E07573A4}"/>
          </ac:spMkLst>
        </pc:spChg>
        <pc:spChg chg="mod">
          <ac:chgData name="Angulo Mendoza, Gustavo Adolfo" userId="8e28dfaa-7975-455f-a44e-b194e922e1e0" providerId="ADAL" clId="{233581E5-0118-41DE-83C7-7E170060ABC9}" dt="2020-10-26T22:48:15.560" v="889" actId="14861"/>
          <ac:spMkLst>
            <pc:docMk/>
            <pc:sldMk cId="2921161715" sldId="333"/>
            <ac:spMk id="7" creationId="{00000000-0000-0000-0000-000000000000}"/>
          </ac:spMkLst>
        </pc:spChg>
        <pc:spChg chg="del">
          <ac:chgData name="Angulo Mendoza, Gustavo Adolfo" userId="8e28dfaa-7975-455f-a44e-b194e922e1e0" providerId="ADAL" clId="{233581E5-0118-41DE-83C7-7E170060ABC9}" dt="2020-10-21T23:46:19.371" v="807" actId="478"/>
          <ac:spMkLst>
            <pc:docMk/>
            <pc:sldMk cId="2921161715" sldId="333"/>
            <ac:spMk id="9" creationId="{00000000-0000-0000-0000-000000000000}"/>
          </ac:spMkLst>
        </pc:spChg>
        <pc:spChg chg="add mod">
          <ac:chgData name="Angulo Mendoza, Gustavo Adolfo" userId="8e28dfaa-7975-455f-a44e-b194e922e1e0" providerId="ADAL" clId="{233581E5-0118-41DE-83C7-7E170060ABC9}" dt="2020-10-26T22:48:45.429" v="891" actId="1076"/>
          <ac:spMkLst>
            <pc:docMk/>
            <pc:sldMk cId="2921161715" sldId="333"/>
            <ac:spMk id="9" creationId="{FC3F8420-4743-45CB-AE44-E448D52ADDDF}"/>
          </ac:spMkLst>
        </pc:spChg>
        <pc:spChg chg="add mod">
          <ac:chgData name="Angulo Mendoza, Gustavo Adolfo" userId="8e28dfaa-7975-455f-a44e-b194e922e1e0" providerId="ADAL" clId="{233581E5-0118-41DE-83C7-7E170060ABC9}" dt="2020-10-26T22:48:45.429" v="891" actId="1076"/>
          <ac:spMkLst>
            <pc:docMk/>
            <pc:sldMk cId="2921161715" sldId="333"/>
            <ac:spMk id="11" creationId="{9DFDD5F8-FCF1-4CE2-80A8-4A83A191E27E}"/>
          </ac:spMkLst>
        </pc:spChg>
        <pc:spChg chg="add">
          <ac:chgData name="Angulo Mendoza, Gustavo Adolfo" userId="8e28dfaa-7975-455f-a44e-b194e922e1e0" providerId="ADAL" clId="{233581E5-0118-41DE-83C7-7E170060ABC9}" dt="2020-10-21T23:46:19.709" v="808"/>
          <ac:spMkLst>
            <pc:docMk/>
            <pc:sldMk cId="2921161715" sldId="333"/>
            <ac:spMk id="13" creationId="{C447AF7B-4E0B-4907-8EC5-642FE234AA51}"/>
          </ac:spMkLst>
        </pc:spChg>
        <pc:picChg chg="add">
          <ac:chgData name="Angulo Mendoza, Gustavo Adolfo" userId="8e28dfaa-7975-455f-a44e-b194e922e1e0" providerId="ADAL" clId="{233581E5-0118-41DE-83C7-7E170060ABC9}" dt="2020-10-21T23:46:19.709" v="808"/>
          <ac:picMkLst>
            <pc:docMk/>
            <pc:sldMk cId="2921161715" sldId="333"/>
            <ac:picMk id="8" creationId="{93AFF7DC-3F3C-4656-A39C-0B856034DF83}"/>
          </ac:picMkLst>
        </pc:picChg>
        <pc:picChg chg="del">
          <ac:chgData name="Angulo Mendoza, Gustavo Adolfo" userId="8e28dfaa-7975-455f-a44e-b194e922e1e0" providerId="ADAL" clId="{233581E5-0118-41DE-83C7-7E170060ABC9}" dt="2020-10-21T23:46:19.371" v="807" actId="478"/>
          <ac:picMkLst>
            <pc:docMk/>
            <pc:sldMk cId="2921161715" sldId="333"/>
            <ac:picMk id="10" creationId="{00000000-0000-0000-0000-000000000000}"/>
          </ac:picMkLst>
        </pc:picChg>
        <pc:picChg chg="add mod">
          <ac:chgData name="Angulo Mendoza, Gustavo Adolfo" userId="8e28dfaa-7975-455f-a44e-b194e922e1e0" providerId="ADAL" clId="{233581E5-0118-41DE-83C7-7E170060ABC9}" dt="2020-10-26T22:48:45.429" v="891" actId="1076"/>
          <ac:picMkLst>
            <pc:docMk/>
            <pc:sldMk cId="2921161715" sldId="333"/>
            <ac:picMk id="10" creationId="{FFDDC442-8B98-474D-BB4E-B51CE8419CD1}"/>
          </ac:picMkLst>
        </pc:picChg>
        <pc:picChg chg="del">
          <ac:chgData name="Angulo Mendoza, Gustavo Adolfo" userId="8e28dfaa-7975-455f-a44e-b194e922e1e0" providerId="ADAL" clId="{233581E5-0118-41DE-83C7-7E170060ABC9}" dt="2020-10-21T23:46:19.371" v="807" actId="478"/>
          <ac:picMkLst>
            <pc:docMk/>
            <pc:sldMk cId="2921161715" sldId="333"/>
            <ac:picMk id="11" creationId="{00000000-0000-0000-0000-000000000000}"/>
          </ac:picMkLst>
        </pc:picChg>
        <pc:picChg chg="add">
          <ac:chgData name="Angulo Mendoza, Gustavo Adolfo" userId="8e28dfaa-7975-455f-a44e-b194e922e1e0" providerId="ADAL" clId="{233581E5-0118-41DE-83C7-7E170060ABC9}" dt="2020-10-21T23:46:19.709" v="808"/>
          <ac:picMkLst>
            <pc:docMk/>
            <pc:sldMk cId="2921161715" sldId="333"/>
            <ac:picMk id="12" creationId="{33DA4B4D-894F-4E18-A11F-661FE7D821ED}"/>
          </ac:picMkLst>
        </pc:picChg>
        <pc:picChg chg="add mod">
          <ac:chgData name="Angulo Mendoza, Gustavo Adolfo" userId="8e28dfaa-7975-455f-a44e-b194e922e1e0" providerId="ADAL" clId="{233581E5-0118-41DE-83C7-7E170060ABC9}" dt="2020-10-26T22:48:45.429" v="891" actId="1076"/>
          <ac:picMkLst>
            <pc:docMk/>
            <pc:sldMk cId="2921161715" sldId="333"/>
            <ac:picMk id="14" creationId="{0919532C-2757-42C7-94AC-BC80A88A2CAB}"/>
          </ac:picMkLst>
        </pc:picChg>
      </pc:sldChg>
      <pc:sldChg chg="del">
        <pc:chgData name="Angulo Mendoza, Gustavo Adolfo" userId="8e28dfaa-7975-455f-a44e-b194e922e1e0" providerId="ADAL" clId="{233581E5-0118-41DE-83C7-7E170060ABC9}" dt="2020-10-21T23:46:34.041" v="809" actId="2696"/>
        <pc:sldMkLst>
          <pc:docMk/>
          <pc:sldMk cId="2497108169" sldId="335"/>
        </pc:sldMkLst>
      </pc:sldChg>
      <pc:sldChg chg="del">
        <pc:chgData name="Angulo Mendoza, Gustavo Adolfo" userId="8e28dfaa-7975-455f-a44e-b194e922e1e0" providerId="ADAL" clId="{233581E5-0118-41DE-83C7-7E170060ABC9}" dt="2020-10-21T23:46:34.080" v="810" actId="2696"/>
        <pc:sldMkLst>
          <pc:docMk/>
          <pc:sldMk cId="3888647866" sldId="336"/>
        </pc:sldMkLst>
      </pc:sldChg>
      <pc:sldChg chg="del">
        <pc:chgData name="Angulo Mendoza, Gustavo Adolfo" userId="8e28dfaa-7975-455f-a44e-b194e922e1e0" providerId="ADAL" clId="{233581E5-0118-41DE-83C7-7E170060ABC9}" dt="2020-10-21T23:46:34.100" v="811" actId="2696"/>
        <pc:sldMkLst>
          <pc:docMk/>
          <pc:sldMk cId="1410876950" sldId="337"/>
        </pc:sldMkLst>
      </pc:sldChg>
      <pc:sldChg chg="del">
        <pc:chgData name="Angulo Mendoza, Gustavo Adolfo" userId="8e28dfaa-7975-455f-a44e-b194e922e1e0" providerId="ADAL" clId="{233581E5-0118-41DE-83C7-7E170060ABC9}" dt="2020-10-21T23:46:34.117" v="812" actId="2696"/>
        <pc:sldMkLst>
          <pc:docMk/>
          <pc:sldMk cId="956884432" sldId="338"/>
        </pc:sldMkLst>
      </pc:sldChg>
      <pc:sldChg chg="del">
        <pc:chgData name="Angulo Mendoza, Gustavo Adolfo" userId="8e28dfaa-7975-455f-a44e-b194e922e1e0" providerId="ADAL" clId="{233581E5-0118-41DE-83C7-7E170060ABC9}" dt="2020-10-21T23:46:34.135" v="813" actId="2696"/>
        <pc:sldMkLst>
          <pc:docMk/>
          <pc:sldMk cId="1109424956" sldId="339"/>
        </pc:sldMkLst>
      </pc:sldChg>
      <pc:sldChg chg="del">
        <pc:chgData name="Angulo Mendoza, Gustavo Adolfo" userId="8e28dfaa-7975-455f-a44e-b194e922e1e0" providerId="ADAL" clId="{233581E5-0118-41DE-83C7-7E170060ABC9}" dt="2020-10-21T23:46:34.145" v="814" actId="2696"/>
        <pc:sldMkLst>
          <pc:docMk/>
          <pc:sldMk cId="1601687720" sldId="340"/>
        </pc:sldMkLst>
      </pc:sldChg>
      <pc:sldChg chg="del">
        <pc:chgData name="Angulo Mendoza, Gustavo Adolfo" userId="8e28dfaa-7975-455f-a44e-b194e922e1e0" providerId="ADAL" clId="{233581E5-0118-41DE-83C7-7E170060ABC9}" dt="2020-10-21T23:46:34.162" v="815" actId="2696"/>
        <pc:sldMkLst>
          <pc:docMk/>
          <pc:sldMk cId="997000160" sldId="341"/>
        </pc:sldMkLst>
      </pc:sldChg>
      <pc:sldChg chg="del">
        <pc:chgData name="Angulo Mendoza, Gustavo Adolfo" userId="8e28dfaa-7975-455f-a44e-b194e922e1e0" providerId="ADAL" clId="{233581E5-0118-41DE-83C7-7E170060ABC9}" dt="2020-10-21T23:46:34.175" v="816" actId="2696"/>
        <pc:sldMkLst>
          <pc:docMk/>
          <pc:sldMk cId="1241779738" sldId="342"/>
        </pc:sldMkLst>
      </pc:sldChg>
      <pc:sldChg chg="del">
        <pc:chgData name="Angulo Mendoza, Gustavo Adolfo" userId="8e28dfaa-7975-455f-a44e-b194e922e1e0" providerId="ADAL" clId="{233581E5-0118-41DE-83C7-7E170060ABC9}" dt="2020-10-21T23:46:34.186" v="817" actId="2696"/>
        <pc:sldMkLst>
          <pc:docMk/>
          <pc:sldMk cId="372135878" sldId="343"/>
        </pc:sldMkLst>
      </pc:sldChg>
      <pc:sldChg chg="del">
        <pc:chgData name="Angulo Mendoza, Gustavo Adolfo" userId="8e28dfaa-7975-455f-a44e-b194e922e1e0" providerId="ADAL" clId="{233581E5-0118-41DE-83C7-7E170060ABC9}" dt="2020-10-21T23:46:34.195" v="818" actId="2696"/>
        <pc:sldMkLst>
          <pc:docMk/>
          <pc:sldMk cId="1542727271" sldId="344"/>
        </pc:sldMkLst>
      </pc:sldChg>
      <pc:sldChg chg="del">
        <pc:chgData name="Angulo Mendoza, Gustavo Adolfo" userId="8e28dfaa-7975-455f-a44e-b194e922e1e0" providerId="ADAL" clId="{233581E5-0118-41DE-83C7-7E170060ABC9}" dt="2020-10-21T23:48:04.428" v="846" actId="2696"/>
        <pc:sldMkLst>
          <pc:docMk/>
          <pc:sldMk cId="3451577946" sldId="346"/>
        </pc:sldMkLst>
      </pc:sldChg>
      <pc:sldChg chg="modSp del">
        <pc:chgData name="Angulo Mendoza, Gustavo Adolfo" userId="8e28dfaa-7975-455f-a44e-b194e922e1e0" providerId="ADAL" clId="{233581E5-0118-41DE-83C7-7E170060ABC9}" dt="2020-10-21T23:48:04.444" v="848" actId="2696"/>
        <pc:sldMkLst>
          <pc:docMk/>
          <pc:sldMk cId="1785031623" sldId="347"/>
        </pc:sldMkLst>
        <pc:spChg chg="mod">
          <ac:chgData name="Angulo Mendoza, Gustavo Adolfo" userId="8e28dfaa-7975-455f-a44e-b194e922e1e0" providerId="ADAL" clId="{233581E5-0118-41DE-83C7-7E170060ABC9}" dt="2020-10-21T22:16:56.096" v="12"/>
          <ac:spMkLst>
            <pc:docMk/>
            <pc:sldMk cId="1785031623" sldId="347"/>
            <ac:spMk id="3" creationId="{00000000-0000-0000-0000-000000000000}"/>
          </ac:spMkLst>
        </pc:spChg>
      </pc:sldChg>
      <pc:sldChg chg="del">
        <pc:chgData name="Angulo Mendoza, Gustavo Adolfo" userId="8e28dfaa-7975-455f-a44e-b194e922e1e0" providerId="ADAL" clId="{233581E5-0118-41DE-83C7-7E170060ABC9}" dt="2020-10-21T23:48:04.454" v="849" actId="2696"/>
        <pc:sldMkLst>
          <pc:docMk/>
          <pc:sldMk cId="3587424083" sldId="348"/>
        </pc:sldMkLst>
      </pc:sldChg>
      <pc:sldChg chg="del">
        <pc:chgData name="Angulo Mendoza, Gustavo Adolfo" userId="8e28dfaa-7975-455f-a44e-b194e922e1e0" providerId="ADAL" clId="{233581E5-0118-41DE-83C7-7E170060ABC9}" dt="2020-10-21T23:48:04.458" v="850" actId="2696"/>
        <pc:sldMkLst>
          <pc:docMk/>
          <pc:sldMk cId="1926028556" sldId="349"/>
        </pc:sldMkLst>
      </pc:sldChg>
      <pc:sldChg chg="del">
        <pc:chgData name="Angulo Mendoza, Gustavo Adolfo" userId="8e28dfaa-7975-455f-a44e-b194e922e1e0" providerId="ADAL" clId="{233581E5-0118-41DE-83C7-7E170060ABC9}" dt="2020-10-21T23:48:04.471" v="851" actId="2696"/>
        <pc:sldMkLst>
          <pc:docMk/>
          <pc:sldMk cId="1630568047" sldId="350"/>
        </pc:sldMkLst>
      </pc:sldChg>
      <pc:sldChg chg="del">
        <pc:chgData name="Angulo Mendoza, Gustavo Adolfo" userId="8e28dfaa-7975-455f-a44e-b194e922e1e0" providerId="ADAL" clId="{233581E5-0118-41DE-83C7-7E170060ABC9}" dt="2020-10-21T23:48:04.478" v="852" actId="2696"/>
        <pc:sldMkLst>
          <pc:docMk/>
          <pc:sldMk cId="1331579136" sldId="351"/>
        </pc:sldMkLst>
      </pc:sldChg>
      <pc:sldChg chg="del">
        <pc:chgData name="Angulo Mendoza, Gustavo Adolfo" userId="8e28dfaa-7975-455f-a44e-b194e922e1e0" providerId="ADAL" clId="{233581E5-0118-41DE-83C7-7E170060ABC9}" dt="2020-10-21T23:48:04.487" v="854" actId="2696"/>
        <pc:sldMkLst>
          <pc:docMk/>
          <pc:sldMk cId="2319449364" sldId="352"/>
        </pc:sldMkLst>
      </pc:sldChg>
      <pc:sldChg chg="addSp delSp modSp add del">
        <pc:chgData name="Angulo Mendoza, Gustavo Adolfo" userId="8e28dfaa-7975-455f-a44e-b194e922e1e0" providerId="ADAL" clId="{233581E5-0118-41DE-83C7-7E170060ABC9}" dt="2020-10-21T23:21:59.174" v="597" actId="2696"/>
        <pc:sldMkLst>
          <pc:docMk/>
          <pc:sldMk cId="2465231135" sldId="353"/>
        </pc:sldMkLst>
        <pc:spChg chg="add del">
          <ac:chgData name="Angulo Mendoza, Gustavo Adolfo" userId="8e28dfaa-7975-455f-a44e-b194e922e1e0" providerId="ADAL" clId="{233581E5-0118-41DE-83C7-7E170060ABC9}" dt="2020-10-21T22:26:24.165" v="34" actId="478"/>
          <ac:spMkLst>
            <pc:docMk/>
            <pc:sldMk cId="2465231135" sldId="353"/>
            <ac:spMk id="2" creationId="{CF15CE42-F6F8-4597-9104-760A0AA98CF4}"/>
          </ac:spMkLst>
        </pc:spChg>
        <pc:spChg chg="add del mod">
          <ac:chgData name="Angulo Mendoza, Gustavo Adolfo" userId="8e28dfaa-7975-455f-a44e-b194e922e1e0" providerId="ADAL" clId="{233581E5-0118-41DE-83C7-7E170060ABC9}" dt="2020-10-21T22:28:23.530" v="48"/>
          <ac:spMkLst>
            <pc:docMk/>
            <pc:sldMk cId="2465231135" sldId="353"/>
            <ac:spMk id="5" creationId="{20740FC5-15E4-4305-BC97-51EF55F88BD7}"/>
          </ac:spMkLst>
        </pc:spChg>
        <pc:spChg chg="add del">
          <ac:chgData name="Angulo Mendoza, Gustavo Adolfo" userId="8e28dfaa-7975-455f-a44e-b194e922e1e0" providerId="ADAL" clId="{233581E5-0118-41DE-83C7-7E170060ABC9}" dt="2020-10-21T22:28:10.345" v="43"/>
          <ac:spMkLst>
            <pc:docMk/>
            <pc:sldMk cId="2465231135" sldId="353"/>
            <ac:spMk id="7" creationId="{B18C5E0F-7816-4F9F-99EF-36589FB4CDC8}"/>
          </ac:spMkLst>
        </pc:spChg>
        <pc:spChg chg="add del mod">
          <ac:chgData name="Angulo Mendoza, Gustavo Adolfo" userId="8e28dfaa-7975-455f-a44e-b194e922e1e0" providerId="ADAL" clId="{233581E5-0118-41DE-83C7-7E170060ABC9}" dt="2020-10-21T22:28:23.530" v="48"/>
          <ac:spMkLst>
            <pc:docMk/>
            <pc:sldMk cId="2465231135" sldId="353"/>
            <ac:spMk id="8" creationId="{BAA6B2D1-601F-44CB-8B93-312180BFB6BF}"/>
          </ac:spMkLst>
        </pc:spChg>
        <pc:spChg chg="add del mod">
          <ac:chgData name="Angulo Mendoza, Gustavo Adolfo" userId="8e28dfaa-7975-455f-a44e-b194e922e1e0" providerId="ADAL" clId="{233581E5-0118-41DE-83C7-7E170060ABC9}" dt="2020-10-21T22:28:23.530" v="48"/>
          <ac:spMkLst>
            <pc:docMk/>
            <pc:sldMk cId="2465231135" sldId="353"/>
            <ac:spMk id="9" creationId="{AD6F5B9C-3459-44A4-9A64-AD5A29CD46B1}"/>
          </ac:spMkLst>
        </pc:spChg>
        <pc:spChg chg="add del mod">
          <ac:chgData name="Angulo Mendoza, Gustavo Adolfo" userId="8e28dfaa-7975-455f-a44e-b194e922e1e0" providerId="ADAL" clId="{233581E5-0118-41DE-83C7-7E170060ABC9}" dt="2020-10-21T22:59:32.644" v="380" actId="478"/>
          <ac:spMkLst>
            <pc:docMk/>
            <pc:sldMk cId="2465231135" sldId="353"/>
            <ac:spMk id="15" creationId="{454377F9-09CD-4E9B-BFED-DE22CBD0BE1D}"/>
          </ac:spMkLst>
        </pc:spChg>
        <pc:spChg chg="add del">
          <ac:chgData name="Angulo Mendoza, Gustavo Adolfo" userId="8e28dfaa-7975-455f-a44e-b194e922e1e0" providerId="ADAL" clId="{233581E5-0118-41DE-83C7-7E170060ABC9}" dt="2020-10-21T22:58:16.195" v="375" actId="478"/>
          <ac:spMkLst>
            <pc:docMk/>
            <pc:sldMk cId="2465231135" sldId="353"/>
            <ac:spMk id="17" creationId="{13959637-EC0D-46A4-9DC6-D465C89865CD}"/>
          </ac:spMkLst>
        </pc:spChg>
        <pc:spChg chg="add del mod">
          <ac:chgData name="Angulo Mendoza, Gustavo Adolfo" userId="8e28dfaa-7975-455f-a44e-b194e922e1e0" providerId="ADAL" clId="{233581E5-0118-41DE-83C7-7E170060ABC9}" dt="2020-10-21T23:01:49.897" v="394"/>
          <ac:spMkLst>
            <pc:docMk/>
            <pc:sldMk cId="2465231135" sldId="353"/>
            <ac:spMk id="21" creationId="{F48EC13C-CBD6-412A-B801-0BB4318CFE5F}"/>
          </ac:spMkLst>
        </pc:spChg>
        <pc:picChg chg="add del">
          <ac:chgData name="Angulo Mendoza, Gustavo Adolfo" userId="8e28dfaa-7975-455f-a44e-b194e922e1e0" providerId="ADAL" clId="{233581E5-0118-41DE-83C7-7E170060ABC9}" dt="2020-10-21T22:26:22.705" v="33"/>
          <ac:picMkLst>
            <pc:docMk/>
            <pc:sldMk cId="2465231135" sldId="353"/>
            <ac:picMk id="3" creationId="{7BC16657-EC0B-4207-A700-F1733A9E3ACB}"/>
          </ac:picMkLst>
        </pc:picChg>
        <pc:picChg chg="add del mod">
          <ac:chgData name="Angulo Mendoza, Gustavo Adolfo" userId="8e28dfaa-7975-455f-a44e-b194e922e1e0" providerId="ADAL" clId="{233581E5-0118-41DE-83C7-7E170060ABC9}" dt="2020-10-21T22:28:23.530" v="48"/>
          <ac:picMkLst>
            <pc:docMk/>
            <pc:sldMk cId="2465231135" sldId="353"/>
            <ac:picMk id="4" creationId="{9205A43C-19A4-4EEB-AACD-D9531ED6BF26}"/>
          </ac:picMkLst>
        </pc:picChg>
        <pc:picChg chg="add del">
          <ac:chgData name="Angulo Mendoza, Gustavo Adolfo" userId="8e28dfaa-7975-455f-a44e-b194e922e1e0" providerId="ADAL" clId="{233581E5-0118-41DE-83C7-7E170060ABC9}" dt="2020-10-21T22:28:10.345" v="43"/>
          <ac:picMkLst>
            <pc:docMk/>
            <pc:sldMk cId="2465231135" sldId="353"/>
            <ac:picMk id="6" creationId="{525C7B5C-2DF5-40A5-8C4C-763CEA590EAF}"/>
          </ac:picMkLst>
        </pc:picChg>
        <pc:picChg chg="add del mod modCrop">
          <ac:chgData name="Angulo Mendoza, Gustavo Adolfo" userId="8e28dfaa-7975-455f-a44e-b194e922e1e0" providerId="ADAL" clId="{233581E5-0118-41DE-83C7-7E170060ABC9}" dt="2020-10-21T22:29:07.941" v="54"/>
          <ac:picMkLst>
            <pc:docMk/>
            <pc:sldMk cId="2465231135" sldId="353"/>
            <ac:picMk id="10" creationId="{A269B809-A633-4F0C-91CD-75EADFA550B6}"/>
          </ac:picMkLst>
        </pc:picChg>
        <pc:picChg chg="add del mod">
          <ac:chgData name="Angulo Mendoza, Gustavo Adolfo" userId="8e28dfaa-7975-455f-a44e-b194e922e1e0" providerId="ADAL" clId="{233581E5-0118-41DE-83C7-7E170060ABC9}" dt="2020-10-21T22:30:03.619" v="64" actId="478"/>
          <ac:picMkLst>
            <pc:docMk/>
            <pc:sldMk cId="2465231135" sldId="353"/>
            <ac:picMk id="11" creationId="{8313B04D-154C-457E-9D10-492B2497C2B1}"/>
          </ac:picMkLst>
        </pc:picChg>
        <pc:picChg chg="add del mod">
          <ac:chgData name="Angulo Mendoza, Gustavo Adolfo" userId="8e28dfaa-7975-455f-a44e-b194e922e1e0" providerId="ADAL" clId="{233581E5-0118-41DE-83C7-7E170060ABC9}" dt="2020-10-21T23:01:27.851" v="385"/>
          <ac:picMkLst>
            <pc:docMk/>
            <pc:sldMk cId="2465231135" sldId="353"/>
            <ac:picMk id="13" creationId="{7473245A-63E1-415A-857C-4088B138FC29}"/>
          </ac:picMkLst>
        </pc:picChg>
        <pc:picChg chg="add del mod">
          <ac:chgData name="Angulo Mendoza, Gustavo Adolfo" userId="8e28dfaa-7975-455f-a44e-b194e922e1e0" providerId="ADAL" clId="{233581E5-0118-41DE-83C7-7E170060ABC9}" dt="2020-10-21T22:40:19.131" v="156" actId="478"/>
          <ac:picMkLst>
            <pc:docMk/>
            <pc:sldMk cId="2465231135" sldId="353"/>
            <ac:picMk id="14" creationId="{3711175D-1700-4C96-9954-B3F86DB006A4}"/>
          </ac:picMkLst>
        </pc:picChg>
        <pc:picChg chg="add del mod">
          <ac:chgData name="Angulo Mendoza, Gustavo Adolfo" userId="8e28dfaa-7975-455f-a44e-b194e922e1e0" providerId="ADAL" clId="{233581E5-0118-41DE-83C7-7E170060ABC9}" dt="2020-10-21T22:59:32.644" v="380" actId="478"/>
          <ac:picMkLst>
            <pc:docMk/>
            <pc:sldMk cId="2465231135" sldId="353"/>
            <ac:picMk id="16" creationId="{D16820AE-EF90-42C1-90A7-25D218F8BD57}"/>
          </ac:picMkLst>
        </pc:picChg>
        <pc:picChg chg="add del">
          <ac:chgData name="Angulo Mendoza, Gustavo Adolfo" userId="8e28dfaa-7975-455f-a44e-b194e922e1e0" providerId="ADAL" clId="{233581E5-0118-41DE-83C7-7E170060ABC9}" dt="2020-10-21T22:58:16.195" v="375" actId="478"/>
          <ac:picMkLst>
            <pc:docMk/>
            <pc:sldMk cId="2465231135" sldId="353"/>
            <ac:picMk id="18" creationId="{406F41D2-0ADF-40F1-8B03-13CD5E87395B}"/>
          </ac:picMkLst>
        </pc:picChg>
        <pc:picChg chg="add del mod">
          <ac:chgData name="Angulo Mendoza, Gustavo Adolfo" userId="8e28dfaa-7975-455f-a44e-b194e922e1e0" providerId="ADAL" clId="{233581E5-0118-41DE-83C7-7E170060ABC9}" dt="2020-10-21T22:58:30.100" v="379" actId="478"/>
          <ac:picMkLst>
            <pc:docMk/>
            <pc:sldMk cId="2465231135" sldId="353"/>
            <ac:picMk id="19" creationId="{FD0F04D1-1C5D-4511-9A36-057B29D22225}"/>
          </ac:picMkLst>
        </pc:picChg>
        <pc:picChg chg="add mod">
          <ac:chgData name="Angulo Mendoza, Gustavo Adolfo" userId="8e28dfaa-7975-455f-a44e-b194e922e1e0" providerId="ADAL" clId="{233581E5-0118-41DE-83C7-7E170060ABC9}" dt="2020-10-21T23:00:05.018" v="382" actId="1076"/>
          <ac:picMkLst>
            <pc:docMk/>
            <pc:sldMk cId="2465231135" sldId="353"/>
            <ac:picMk id="20" creationId="{0C8B17F0-3E7E-427D-91FD-143A2BBA953A}"/>
          </ac:picMkLst>
        </pc:picChg>
        <pc:picChg chg="add del mod">
          <ac:chgData name="Angulo Mendoza, Gustavo Adolfo" userId="8e28dfaa-7975-455f-a44e-b194e922e1e0" providerId="ADAL" clId="{233581E5-0118-41DE-83C7-7E170060ABC9}" dt="2020-10-21T23:01:49.897" v="394"/>
          <ac:picMkLst>
            <pc:docMk/>
            <pc:sldMk cId="2465231135" sldId="353"/>
            <ac:picMk id="22" creationId="{317B5E5E-EA9F-4DC6-A895-55BF37AAEDD8}"/>
          </ac:picMkLst>
        </pc:picChg>
        <pc:picChg chg="add del mod">
          <ac:chgData name="Angulo Mendoza, Gustavo Adolfo" userId="8e28dfaa-7975-455f-a44e-b194e922e1e0" providerId="ADAL" clId="{233581E5-0118-41DE-83C7-7E170060ABC9}" dt="2020-10-21T23:03:40.051" v="436"/>
          <ac:picMkLst>
            <pc:docMk/>
            <pc:sldMk cId="2465231135" sldId="353"/>
            <ac:picMk id="23" creationId="{C96EF2E6-F68A-4F9A-B946-C54438BE739C}"/>
          </ac:picMkLst>
        </pc:picChg>
        <pc:picChg chg="add del mod">
          <ac:chgData name="Angulo Mendoza, Gustavo Adolfo" userId="8e28dfaa-7975-455f-a44e-b194e922e1e0" providerId="ADAL" clId="{233581E5-0118-41DE-83C7-7E170060ABC9}" dt="2020-10-21T23:04:25.108" v="442" actId="478"/>
          <ac:picMkLst>
            <pc:docMk/>
            <pc:sldMk cId="2465231135" sldId="353"/>
            <ac:picMk id="24" creationId="{C0760DA6-55B0-41B0-99E1-5B98DB3D0152}"/>
          </ac:picMkLst>
        </pc:picChg>
        <pc:picChg chg="add">
          <ac:chgData name="Angulo Mendoza, Gustavo Adolfo" userId="8e28dfaa-7975-455f-a44e-b194e922e1e0" providerId="ADAL" clId="{233581E5-0118-41DE-83C7-7E170060ABC9}" dt="2020-10-21T23:07:58.295" v="476"/>
          <ac:picMkLst>
            <pc:docMk/>
            <pc:sldMk cId="2465231135" sldId="353"/>
            <ac:picMk id="25" creationId="{FA70D595-F09D-4CE2-B302-4EC2E98D9921}"/>
          </ac:picMkLst>
        </pc:picChg>
      </pc:sldChg>
      <pc:sldChg chg="addSp delSp modSp add">
        <pc:chgData name="Angulo Mendoza, Gustavo Adolfo" userId="8e28dfaa-7975-455f-a44e-b194e922e1e0" providerId="ADAL" clId="{233581E5-0118-41DE-83C7-7E170060ABC9}" dt="2020-10-21T23:21:36.159" v="596" actId="1076"/>
        <pc:sldMkLst>
          <pc:docMk/>
          <pc:sldMk cId="2262010139" sldId="354"/>
        </pc:sldMkLst>
        <pc:spChg chg="del">
          <ac:chgData name="Angulo Mendoza, Gustavo Adolfo" userId="8e28dfaa-7975-455f-a44e-b194e922e1e0" providerId="ADAL" clId="{233581E5-0118-41DE-83C7-7E170060ABC9}" dt="2020-10-21T22:42:57.468" v="158" actId="478"/>
          <ac:spMkLst>
            <pc:docMk/>
            <pc:sldMk cId="2262010139" sldId="354"/>
            <ac:spMk id="2" creationId="{52DB32CB-D599-4ACD-9107-D2737320EFB1}"/>
          </ac:spMkLst>
        </pc:spChg>
        <pc:spChg chg="add del">
          <ac:chgData name="Angulo Mendoza, Gustavo Adolfo" userId="8e28dfaa-7975-455f-a44e-b194e922e1e0" providerId="ADAL" clId="{233581E5-0118-41DE-83C7-7E170060ABC9}" dt="2020-10-21T22:45:01.836" v="169" actId="478"/>
          <ac:spMkLst>
            <pc:docMk/>
            <pc:sldMk cId="2262010139" sldId="354"/>
            <ac:spMk id="4" creationId="{1707E1F6-AAA1-41CF-AEC5-144CF75A492B}"/>
          </ac:spMkLst>
        </pc:spChg>
        <pc:spChg chg="add del mod ord">
          <ac:chgData name="Angulo Mendoza, Gustavo Adolfo" userId="8e28dfaa-7975-455f-a44e-b194e922e1e0" providerId="ADAL" clId="{233581E5-0118-41DE-83C7-7E170060ABC9}" dt="2020-10-21T23:16:33.076" v="536" actId="478"/>
          <ac:spMkLst>
            <pc:docMk/>
            <pc:sldMk cId="2262010139" sldId="354"/>
            <ac:spMk id="6" creationId="{33AB76E1-D3A7-4694-88AB-63BB775C07E9}"/>
          </ac:spMkLst>
        </pc:spChg>
        <pc:spChg chg="add mod">
          <ac:chgData name="Angulo Mendoza, Gustavo Adolfo" userId="8e28dfaa-7975-455f-a44e-b194e922e1e0" providerId="ADAL" clId="{233581E5-0118-41DE-83C7-7E170060ABC9}" dt="2020-10-21T23:20:27.302" v="591" actId="14100"/>
          <ac:spMkLst>
            <pc:docMk/>
            <pc:sldMk cId="2262010139" sldId="354"/>
            <ac:spMk id="7" creationId="{D75BE809-EE7E-4ADC-9DEF-9A5EA005E24E}"/>
          </ac:spMkLst>
        </pc:spChg>
        <pc:spChg chg="add mod">
          <ac:chgData name="Angulo Mendoza, Gustavo Adolfo" userId="8e28dfaa-7975-455f-a44e-b194e922e1e0" providerId="ADAL" clId="{233581E5-0118-41DE-83C7-7E170060ABC9}" dt="2020-10-21T23:20:53.684" v="594" actId="242"/>
          <ac:spMkLst>
            <pc:docMk/>
            <pc:sldMk cId="2262010139" sldId="354"/>
            <ac:spMk id="9" creationId="{95D6B5C3-5BAE-4A43-9E80-6138289FAF86}"/>
          </ac:spMkLst>
        </pc:spChg>
        <pc:picChg chg="add mod modCrop">
          <ac:chgData name="Angulo Mendoza, Gustavo Adolfo" userId="8e28dfaa-7975-455f-a44e-b194e922e1e0" providerId="ADAL" clId="{233581E5-0118-41DE-83C7-7E170060ABC9}" dt="2020-10-21T23:06:51.687" v="473" actId="1076"/>
          <ac:picMkLst>
            <pc:docMk/>
            <pc:sldMk cId="2262010139" sldId="354"/>
            <ac:picMk id="3" creationId="{88E13127-5605-4356-974E-1F6C8B2B4B2A}"/>
          </ac:picMkLst>
        </pc:picChg>
        <pc:picChg chg="add mod">
          <ac:chgData name="Angulo Mendoza, Gustavo Adolfo" userId="8e28dfaa-7975-455f-a44e-b194e922e1e0" providerId="ADAL" clId="{233581E5-0118-41DE-83C7-7E170060ABC9}" dt="2020-10-21T23:21:36.159" v="596" actId="1076"/>
          <ac:picMkLst>
            <pc:docMk/>
            <pc:sldMk cId="2262010139" sldId="354"/>
            <ac:picMk id="5" creationId="{3DE79103-8579-4156-984A-BDCA9B14A3D6}"/>
          </ac:picMkLst>
        </pc:picChg>
        <pc:picChg chg="add mod">
          <ac:chgData name="Angulo Mendoza, Gustavo Adolfo" userId="8e28dfaa-7975-455f-a44e-b194e922e1e0" providerId="ADAL" clId="{233581E5-0118-41DE-83C7-7E170060ABC9}" dt="2020-10-21T23:17:13.586" v="540" actId="1036"/>
          <ac:picMkLst>
            <pc:docMk/>
            <pc:sldMk cId="2262010139" sldId="354"/>
            <ac:picMk id="8" creationId="{D83056C9-9D72-4F44-9A2B-EDCFF0DABEE7}"/>
          </ac:picMkLst>
        </pc:picChg>
      </pc:sldChg>
      <pc:sldChg chg="addSp modSp add">
        <pc:chgData name="Angulo Mendoza, Gustavo Adolfo" userId="8e28dfaa-7975-455f-a44e-b194e922e1e0" providerId="ADAL" clId="{233581E5-0118-41DE-83C7-7E170060ABC9}" dt="2020-10-21T23:51:55.495" v="883" actId="1076"/>
        <pc:sldMkLst>
          <pc:docMk/>
          <pc:sldMk cId="1991770947" sldId="355"/>
        </pc:sldMkLst>
        <pc:spChg chg="add mod ord">
          <ac:chgData name="Angulo Mendoza, Gustavo Adolfo" userId="8e28dfaa-7975-455f-a44e-b194e922e1e0" providerId="ADAL" clId="{233581E5-0118-41DE-83C7-7E170060ABC9}" dt="2020-10-21T23:51:55.495" v="883" actId="1076"/>
          <ac:spMkLst>
            <pc:docMk/>
            <pc:sldMk cId="1991770947" sldId="355"/>
            <ac:spMk id="10" creationId="{F0057BFF-9643-4C4D-BAB0-C0CA019D4C70}"/>
          </ac:spMkLst>
        </pc:spChg>
        <pc:spChg chg="add mod">
          <ac:chgData name="Angulo Mendoza, Gustavo Adolfo" userId="8e28dfaa-7975-455f-a44e-b194e922e1e0" providerId="ADAL" clId="{233581E5-0118-41DE-83C7-7E170060ABC9}" dt="2020-10-21T23:51:50.821" v="882" actId="14100"/>
          <ac:spMkLst>
            <pc:docMk/>
            <pc:sldMk cId="1991770947" sldId="355"/>
            <ac:spMk id="11" creationId="{67F00095-A5D0-4871-98FD-D6D317142889}"/>
          </ac:spMkLst>
        </pc:spChg>
      </pc:sldChg>
      <pc:sldChg chg="addSp delSp modSp add del">
        <pc:chgData name="Angulo Mendoza, Gustavo Adolfo" userId="8e28dfaa-7975-455f-a44e-b194e922e1e0" providerId="ADAL" clId="{233581E5-0118-41DE-83C7-7E170060ABC9}" dt="2020-10-21T23:28:07.766" v="639" actId="2696"/>
        <pc:sldMkLst>
          <pc:docMk/>
          <pc:sldMk cId="3078254922" sldId="355"/>
        </pc:sldMkLst>
        <pc:spChg chg="del">
          <ac:chgData name="Angulo Mendoza, Gustavo Adolfo" userId="8e28dfaa-7975-455f-a44e-b194e922e1e0" providerId="ADAL" clId="{233581E5-0118-41DE-83C7-7E170060ABC9}" dt="2020-10-21T23:23:12.992" v="608" actId="478"/>
          <ac:spMkLst>
            <pc:docMk/>
            <pc:sldMk cId="3078254922" sldId="355"/>
            <ac:spMk id="2" creationId="{19AEF29A-1FA0-4A10-915F-BED4DD9F6E41}"/>
          </ac:spMkLst>
        </pc:spChg>
        <pc:picChg chg="add del mod">
          <ac:chgData name="Angulo Mendoza, Gustavo Adolfo" userId="8e28dfaa-7975-455f-a44e-b194e922e1e0" providerId="ADAL" clId="{233581E5-0118-41DE-83C7-7E170060ABC9}" dt="2020-10-21T23:27:10.040" v="629" actId="478"/>
          <ac:picMkLst>
            <pc:docMk/>
            <pc:sldMk cId="3078254922" sldId="355"/>
            <ac:picMk id="3" creationId="{DA59A93F-CA8A-4EFB-89CF-5D765CE23261}"/>
          </ac:picMkLst>
        </pc:picChg>
        <pc:picChg chg="add del mod">
          <ac:chgData name="Angulo Mendoza, Gustavo Adolfo" userId="8e28dfaa-7975-455f-a44e-b194e922e1e0" providerId="ADAL" clId="{233581E5-0118-41DE-83C7-7E170060ABC9}" dt="2020-10-21T23:26:54.732" v="627" actId="478"/>
          <ac:picMkLst>
            <pc:docMk/>
            <pc:sldMk cId="3078254922" sldId="355"/>
            <ac:picMk id="4" creationId="{62066646-1F28-454F-AE48-0F13C9168B07}"/>
          </ac:picMkLst>
        </pc:picChg>
        <pc:picChg chg="add del mod">
          <ac:chgData name="Angulo Mendoza, Gustavo Adolfo" userId="8e28dfaa-7975-455f-a44e-b194e922e1e0" providerId="ADAL" clId="{233581E5-0118-41DE-83C7-7E170060ABC9}" dt="2020-10-21T23:27:30.599" v="634" actId="478"/>
          <ac:picMkLst>
            <pc:docMk/>
            <pc:sldMk cId="3078254922" sldId="355"/>
            <ac:picMk id="5" creationId="{2990FF1D-BA53-41AB-818F-0620D201F533}"/>
          </ac:picMkLst>
        </pc:picChg>
        <pc:picChg chg="add">
          <ac:chgData name="Angulo Mendoza, Gustavo Adolfo" userId="8e28dfaa-7975-455f-a44e-b194e922e1e0" providerId="ADAL" clId="{233581E5-0118-41DE-83C7-7E170060ABC9}" dt="2020-10-21T23:27:07.127" v="628"/>
          <ac:picMkLst>
            <pc:docMk/>
            <pc:sldMk cId="3078254922" sldId="355"/>
            <ac:picMk id="4098" creationId="{564884D2-81BF-4E01-B700-C109A1FBCD55}"/>
          </ac:picMkLst>
        </pc:picChg>
        <pc:picChg chg="add mod">
          <ac:chgData name="Angulo Mendoza, Gustavo Adolfo" userId="8e28dfaa-7975-455f-a44e-b194e922e1e0" providerId="ADAL" clId="{233581E5-0118-41DE-83C7-7E170060ABC9}" dt="2020-10-21T23:27:21.332" v="631" actId="1076"/>
          <ac:picMkLst>
            <pc:docMk/>
            <pc:sldMk cId="3078254922" sldId="355"/>
            <ac:picMk id="4100" creationId="{20545106-A927-4FF7-96BD-9EFD8427131B}"/>
          </ac:picMkLst>
        </pc:picChg>
        <pc:picChg chg="add mod">
          <ac:chgData name="Angulo Mendoza, Gustavo Adolfo" userId="8e28dfaa-7975-455f-a44e-b194e922e1e0" providerId="ADAL" clId="{233581E5-0118-41DE-83C7-7E170060ABC9}" dt="2020-10-21T23:27:33.158" v="636" actId="1076"/>
          <ac:picMkLst>
            <pc:docMk/>
            <pc:sldMk cId="3078254922" sldId="355"/>
            <ac:picMk id="4102" creationId="{4F47D511-B1B2-4620-BB1E-74B3344435B0}"/>
          </ac:picMkLst>
        </pc:picChg>
        <pc:picChg chg="add">
          <ac:chgData name="Angulo Mendoza, Gustavo Adolfo" userId="8e28dfaa-7975-455f-a44e-b194e922e1e0" providerId="ADAL" clId="{233581E5-0118-41DE-83C7-7E170060ABC9}" dt="2020-10-21T23:27:37.846" v="637"/>
          <ac:picMkLst>
            <pc:docMk/>
            <pc:sldMk cId="3078254922" sldId="355"/>
            <ac:picMk id="4104" creationId="{F0958DF0-74BB-4663-8DBC-BD3F80200047}"/>
          </ac:picMkLst>
        </pc:picChg>
      </pc:sldChg>
      <pc:sldChg chg="delSp modSp modTransition">
        <pc:chgData name="Angulo Mendoza, Gustavo Adolfo" userId="8e28dfaa-7975-455f-a44e-b194e922e1e0" providerId="ADAL" clId="{233581E5-0118-41DE-83C7-7E170060ABC9}" dt="2020-10-26T23:36:40.212" v="1243"/>
        <pc:sldMkLst>
          <pc:docMk/>
          <pc:sldMk cId="237496658" sldId="356"/>
        </pc:sldMkLst>
        <pc:spChg chg="del mod">
          <ac:chgData name="Angulo Mendoza, Gustavo Adolfo" userId="8e28dfaa-7975-455f-a44e-b194e922e1e0" providerId="ADAL" clId="{233581E5-0118-41DE-83C7-7E170060ABC9}" dt="2020-10-26T22:57:21.857" v="903" actId="478"/>
          <ac:spMkLst>
            <pc:docMk/>
            <pc:sldMk cId="237496658" sldId="356"/>
            <ac:spMk id="2" creationId="{B2002C41-61F2-4EFC-96C0-3624361F7CA5}"/>
          </ac:spMkLst>
        </pc:spChg>
        <pc:spChg chg="del mod">
          <ac:chgData name="Angulo Mendoza, Gustavo Adolfo" userId="8e28dfaa-7975-455f-a44e-b194e922e1e0" providerId="ADAL" clId="{233581E5-0118-41DE-83C7-7E170060ABC9}" dt="2020-10-26T23:00:22.710" v="927" actId="478"/>
          <ac:spMkLst>
            <pc:docMk/>
            <pc:sldMk cId="237496658" sldId="356"/>
            <ac:spMk id="3" creationId="{9802F25C-F8DC-46BD-B87D-4A569C62E070}"/>
          </ac:spMkLst>
        </pc:spChg>
        <pc:spChg chg="del">
          <ac:chgData name="Angulo Mendoza, Gustavo Adolfo" userId="8e28dfaa-7975-455f-a44e-b194e922e1e0" providerId="ADAL" clId="{233581E5-0118-41DE-83C7-7E170060ABC9}" dt="2020-10-26T23:00:21.277" v="926" actId="478"/>
          <ac:spMkLst>
            <pc:docMk/>
            <pc:sldMk cId="237496658" sldId="356"/>
            <ac:spMk id="4" creationId="{D4925B46-89EA-4AC4-B29D-4AF1C5B83478}"/>
          </ac:spMkLst>
        </pc:spChg>
        <pc:spChg chg="del">
          <ac:chgData name="Angulo Mendoza, Gustavo Adolfo" userId="8e28dfaa-7975-455f-a44e-b194e922e1e0" providerId="ADAL" clId="{233581E5-0118-41DE-83C7-7E170060ABC9}" dt="2020-10-26T22:57:11.554" v="901" actId="478"/>
          <ac:spMkLst>
            <pc:docMk/>
            <pc:sldMk cId="237496658" sldId="356"/>
            <ac:spMk id="12" creationId="{91B2FDC3-C9B5-4A31-9700-9489FB6F18B5}"/>
          </ac:spMkLst>
        </pc:spChg>
        <pc:spChg chg="mod">
          <ac:chgData name="Angulo Mendoza, Gustavo Adolfo" userId="8e28dfaa-7975-455f-a44e-b194e922e1e0" providerId="ADAL" clId="{233581E5-0118-41DE-83C7-7E170060ABC9}" dt="2020-10-26T22:59:20.509" v="921" actId="1076"/>
          <ac:spMkLst>
            <pc:docMk/>
            <pc:sldMk cId="237496658" sldId="356"/>
            <ac:spMk id="13" creationId="{D664D671-99AA-4970-A033-865ADF201387}"/>
          </ac:spMkLst>
        </pc:spChg>
        <pc:spChg chg="mod">
          <ac:chgData name="Angulo Mendoza, Gustavo Adolfo" userId="8e28dfaa-7975-455f-a44e-b194e922e1e0" providerId="ADAL" clId="{233581E5-0118-41DE-83C7-7E170060ABC9}" dt="2020-10-26T22:59:30.328" v="924" actId="1076"/>
          <ac:spMkLst>
            <pc:docMk/>
            <pc:sldMk cId="237496658" sldId="356"/>
            <ac:spMk id="14" creationId="{528B1D1F-F214-4DBD-B496-13C4E74CEF27}"/>
          </ac:spMkLst>
        </pc:spChg>
        <pc:spChg chg="mod">
          <ac:chgData name="Angulo Mendoza, Gustavo Adolfo" userId="8e28dfaa-7975-455f-a44e-b194e922e1e0" providerId="ADAL" clId="{233581E5-0118-41DE-83C7-7E170060ABC9}" dt="2020-10-26T22:59:24.509" v="922" actId="1076"/>
          <ac:spMkLst>
            <pc:docMk/>
            <pc:sldMk cId="237496658" sldId="356"/>
            <ac:spMk id="15" creationId="{7D3DD385-4651-4FF7-AAB4-A24741BF45BF}"/>
          </ac:spMkLst>
        </pc:spChg>
        <pc:spChg chg="mod">
          <ac:chgData name="Angulo Mendoza, Gustavo Adolfo" userId="8e28dfaa-7975-455f-a44e-b194e922e1e0" providerId="ADAL" clId="{233581E5-0118-41DE-83C7-7E170060ABC9}" dt="2020-10-26T22:59:44.745" v="925" actId="113"/>
          <ac:spMkLst>
            <pc:docMk/>
            <pc:sldMk cId="237496658" sldId="356"/>
            <ac:spMk id="16" creationId="{71B2BD21-A0C2-4264-8823-8CA35AEFE427}"/>
          </ac:spMkLst>
        </pc:spChg>
      </pc:sldChg>
      <pc:sldChg chg="addSp delSp modSp add del">
        <pc:chgData name="Angulo Mendoza, Gustavo Adolfo" userId="8e28dfaa-7975-455f-a44e-b194e922e1e0" providerId="ADAL" clId="{233581E5-0118-41DE-83C7-7E170060ABC9}" dt="2020-10-21T23:28:06.950" v="638" actId="2696"/>
        <pc:sldMkLst>
          <pc:docMk/>
          <pc:sldMk cId="2035375028" sldId="356"/>
        </pc:sldMkLst>
        <pc:spChg chg="del">
          <ac:chgData name="Angulo Mendoza, Gustavo Adolfo" userId="8e28dfaa-7975-455f-a44e-b194e922e1e0" providerId="ADAL" clId="{233581E5-0118-41DE-83C7-7E170060ABC9}" dt="2020-10-21T23:25:37.332" v="612" actId="478"/>
          <ac:spMkLst>
            <pc:docMk/>
            <pc:sldMk cId="2035375028" sldId="356"/>
            <ac:spMk id="2" creationId="{E65ED1AD-D7CE-4DA9-9E94-B67EA6DE3DAD}"/>
          </ac:spMkLst>
        </pc:spChg>
        <pc:picChg chg="add del">
          <ac:chgData name="Angulo Mendoza, Gustavo Adolfo" userId="8e28dfaa-7975-455f-a44e-b194e922e1e0" providerId="ADAL" clId="{233581E5-0118-41DE-83C7-7E170060ABC9}" dt="2020-10-21T23:25:40.317" v="614" actId="478"/>
          <ac:picMkLst>
            <pc:docMk/>
            <pc:sldMk cId="2035375028" sldId="356"/>
            <ac:picMk id="3" creationId="{D76B685F-2A40-42CB-A651-379ECC65E23E}"/>
          </ac:picMkLst>
        </pc:picChg>
        <pc:picChg chg="add del mod modCrop">
          <ac:chgData name="Angulo Mendoza, Gustavo Adolfo" userId="8e28dfaa-7975-455f-a44e-b194e922e1e0" providerId="ADAL" clId="{233581E5-0118-41DE-83C7-7E170060ABC9}" dt="2020-10-21T23:26:37.640" v="623"/>
          <ac:picMkLst>
            <pc:docMk/>
            <pc:sldMk cId="2035375028" sldId="356"/>
            <ac:picMk id="4" creationId="{9D6FBAEA-8833-4CD3-960D-D4E4CFD8C020}"/>
          </ac:picMkLst>
        </pc:picChg>
      </pc:sldChg>
      <pc:sldChg chg="addSp delSp modSp add delAnim modAnim">
        <pc:chgData name="Angulo Mendoza, Gustavo Adolfo" userId="8e28dfaa-7975-455f-a44e-b194e922e1e0" providerId="ADAL" clId="{233581E5-0118-41DE-83C7-7E170060ABC9}" dt="2020-10-26T22:51:47.483" v="900" actId="1076"/>
        <pc:sldMkLst>
          <pc:docMk/>
          <pc:sldMk cId="1953469995" sldId="357"/>
        </pc:sldMkLst>
        <pc:spChg chg="del">
          <ac:chgData name="Angulo Mendoza, Gustavo Adolfo" userId="8e28dfaa-7975-455f-a44e-b194e922e1e0" providerId="ADAL" clId="{233581E5-0118-41DE-83C7-7E170060ABC9}" dt="2020-10-26T22:49:51.818" v="894" actId="478"/>
          <ac:spMkLst>
            <pc:docMk/>
            <pc:sldMk cId="1953469995" sldId="357"/>
            <ac:spMk id="9" creationId="{FC3F8420-4743-45CB-AE44-E448D52ADDDF}"/>
          </ac:spMkLst>
        </pc:spChg>
        <pc:spChg chg="del">
          <ac:chgData name="Angulo Mendoza, Gustavo Adolfo" userId="8e28dfaa-7975-455f-a44e-b194e922e1e0" providerId="ADAL" clId="{233581E5-0118-41DE-83C7-7E170060ABC9}" dt="2020-10-26T22:49:51.818" v="894" actId="478"/>
          <ac:spMkLst>
            <pc:docMk/>
            <pc:sldMk cId="1953469995" sldId="357"/>
            <ac:spMk id="11" creationId="{9DFDD5F8-FCF1-4CE2-80A8-4A83A191E27E}"/>
          </ac:spMkLst>
        </pc:spChg>
        <pc:spChg chg="add mod">
          <ac:chgData name="Angulo Mendoza, Gustavo Adolfo" userId="8e28dfaa-7975-455f-a44e-b194e922e1e0" providerId="ADAL" clId="{233581E5-0118-41DE-83C7-7E170060ABC9}" dt="2020-10-26T22:51:47.483" v="900" actId="1076"/>
          <ac:spMkLst>
            <pc:docMk/>
            <pc:sldMk cId="1953469995" sldId="357"/>
            <ac:spMk id="15" creationId="{55706303-601A-4026-B5CB-64B43DAE1821}"/>
          </ac:spMkLst>
        </pc:spChg>
        <pc:spChg chg="add mod">
          <ac:chgData name="Angulo Mendoza, Gustavo Adolfo" userId="8e28dfaa-7975-455f-a44e-b194e922e1e0" providerId="ADAL" clId="{233581E5-0118-41DE-83C7-7E170060ABC9}" dt="2020-10-26T22:51:47.483" v="900" actId="1076"/>
          <ac:spMkLst>
            <pc:docMk/>
            <pc:sldMk cId="1953469995" sldId="357"/>
            <ac:spMk id="17" creationId="{E218CE41-B35C-44FE-8BEB-E1C1EC3887BF}"/>
          </ac:spMkLst>
        </pc:spChg>
        <pc:picChg chg="del">
          <ac:chgData name="Angulo Mendoza, Gustavo Adolfo" userId="8e28dfaa-7975-455f-a44e-b194e922e1e0" providerId="ADAL" clId="{233581E5-0118-41DE-83C7-7E170060ABC9}" dt="2020-10-26T22:49:51.818" v="894" actId="478"/>
          <ac:picMkLst>
            <pc:docMk/>
            <pc:sldMk cId="1953469995" sldId="357"/>
            <ac:picMk id="10" creationId="{FFDDC442-8B98-474D-BB4E-B51CE8419CD1}"/>
          </ac:picMkLst>
        </pc:picChg>
        <pc:picChg chg="del">
          <ac:chgData name="Angulo Mendoza, Gustavo Adolfo" userId="8e28dfaa-7975-455f-a44e-b194e922e1e0" providerId="ADAL" clId="{233581E5-0118-41DE-83C7-7E170060ABC9}" dt="2020-10-26T22:49:51.818" v="894" actId="478"/>
          <ac:picMkLst>
            <pc:docMk/>
            <pc:sldMk cId="1953469995" sldId="357"/>
            <ac:picMk id="14" creationId="{0919532C-2757-42C7-94AC-BC80A88A2CAB}"/>
          </ac:picMkLst>
        </pc:picChg>
        <pc:picChg chg="add mod">
          <ac:chgData name="Angulo Mendoza, Gustavo Adolfo" userId="8e28dfaa-7975-455f-a44e-b194e922e1e0" providerId="ADAL" clId="{233581E5-0118-41DE-83C7-7E170060ABC9}" dt="2020-10-26T22:51:47.483" v="900" actId="1076"/>
          <ac:picMkLst>
            <pc:docMk/>
            <pc:sldMk cId="1953469995" sldId="357"/>
            <ac:picMk id="16" creationId="{8201E70E-2405-4C0F-A05A-3D345E193528}"/>
          </ac:picMkLst>
        </pc:picChg>
        <pc:picChg chg="add mod">
          <ac:chgData name="Angulo Mendoza, Gustavo Adolfo" userId="8e28dfaa-7975-455f-a44e-b194e922e1e0" providerId="ADAL" clId="{233581E5-0118-41DE-83C7-7E170060ABC9}" dt="2020-10-26T22:51:47.483" v="900" actId="1076"/>
          <ac:picMkLst>
            <pc:docMk/>
            <pc:sldMk cId="1953469995" sldId="357"/>
            <ac:picMk id="18" creationId="{E9DB9647-B79A-47A6-9FC8-F2909D1EF0DA}"/>
          </ac:picMkLst>
        </pc:picChg>
      </pc:sldChg>
      <pc:sldChg chg="addSp delSp modSp add ord delAnim modAnim">
        <pc:chgData name="Angulo Mendoza, Gustavo Adolfo" userId="8e28dfaa-7975-455f-a44e-b194e922e1e0" providerId="ADAL" clId="{233581E5-0118-41DE-83C7-7E170060ABC9}" dt="2020-10-26T22:51:17.009" v="898"/>
        <pc:sldMkLst>
          <pc:docMk/>
          <pc:sldMk cId="3838236592" sldId="358"/>
        </pc:sldMkLst>
        <pc:spChg chg="del">
          <ac:chgData name="Angulo Mendoza, Gustavo Adolfo" userId="8e28dfaa-7975-455f-a44e-b194e922e1e0" providerId="ADAL" clId="{233581E5-0118-41DE-83C7-7E170060ABC9}" dt="2020-10-26T22:50:09.042" v="895" actId="478"/>
          <ac:spMkLst>
            <pc:docMk/>
            <pc:sldMk cId="3838236592" sldId="358"/>
            <ac:spMk id="9" creationId="{FC3F8420-4743-45CB-AE44-E448D52ADDDF}"/>
          </ac:spMkLst>
        </pc:spChg>
        <pc:spChg chg="del">
          <ac:chgData name="Angulo Mendoza, Gustavo Adolfo" userId="8e28dfaa-7975-455f-a44e-b194e922e1e0" providerId="ADAL" clId="{233581E5-0118-41DE-83C7-7E170060ABC9}" dt="2020-10-26T22:50:09.042" v="895" actId="478"/>
          <ac:spMkLst>
            <pc:docMk/>
            <pc:sldMk cId="3838236592" sldId="358"/>
            <ac:spMk id="11" creationId="{9DFDD5F8-FCF1-4CE2-80A8-4A83A191E27E}"/>
          </ac:spMkLst>
        </pc:spChg>
        <pc:spChg chg="add mod">
          <ac:chgData name="Angulo Mendoza, Gustavo Adolfo" userId="8e28dfaa-7975-455f-a44e-b194e922e1e0" providerId="ADAL" clId="{233581E5-0118-41DE-83C7-7E170060ABC9}" dt="2020-10-26T22:50:40.132" v="897" actId="1076"/>
          <ac:spMkLst>
            <pc:docMk/>
            <pc:sldMk cId="3838236592" sldId="358"/>
            <ac:spMk id="15" creationId="{62E0A879-2572-4E17-88C9-C0F2B87A0FC4}"/>
          </ac:spMkLst>
        </pc:spChg>
        <pc:spChg chg="add mod">
          <ac:chgData name="Angulo Mendoza, Gustavo Adolfo" userId="8e28dfaa-7975-455f-a44e-b194e922e1e0" providerId="ADAL" clId="{233581E5-0118-41DE-83C7-7E170060ABC9}" dt="2020-10-26T22:50:40.132" v="897" actId="1076"/>
          <ac:spMkLst>
            <pc:docMk/>
            <pc:sldMk cId="3838236592" sldId="358"/>
            <ac:spMk id="17" creationId="{9BC19967-7562-4FCB-9CD0-79DD346F3E9D}"/>
          </ac:spMkLst>
        </pc:spChg>
        <pc:picChg chg="del">
          <ac:chgData name="Angulo Mendoza, Gustavo Adolfo" userId="8e28dfaa-7975-455f-a44e-b194e922e1e0" providerId="ADAL" clId="{233581E5-0118-41DE-83C7-7E170060ABC9}" dt="2020-10-26T22:50:09.042" v="895" actId="478"/>
          <ac:picMkLst>
            <pc:docMk/>
            <pc:sldMk cId="3838236592" sldId="358"/>
            <ac:picMk id="10" creationId="{FFDDC442-8B98-474D-BB4E-B51CE8419CD1}"/>
          </ac:picMkLst>
        </pc:picChg>
        <pc:picChg chg="del">
          <ac:chgData name="Angulo Mendoza, Gustavo Adolfo" userId="8e28dfaa-7975-455f-a44e-b194e922e1e0" providerId="ADAL" clId="{233581E5-0118-41DE-83C7-7E170060ABC9}" dt="2020-10-26T22:50:09.042" v="895" actId="478"/>
          <ac:picMkLst>
            <pc:docMk/>
            <pc:sldMk cId="3838236592" sldId="358"/>
            <ac:picMk id="14" creationId="{0919532C-2757-42C7-94AC-BC80A88A2CAB}"/>
          </ac:picMkLst>
        </pc:picChg>
        <pc:picChg chg="add mod">
          <ac:chgData name="Angulo Mendoza, Gustavo Adolfo" userId="8e28dfaa-7975-455f-a44e-b194e922e1e0" providerId="ADAL" clId="{233581E5-0118-41DE-83C7-7E170060ABC9}" dt="2020-10-26T22:50:40.132" v="897" actId="1076"/>
          <ac:picMkLst>
            <pc:docMk/>
            <pc:sldMk cId="3838236592" sldId="358"/>
            <ac:picMk id="16" creationId="{4B7ADA58-14E7-4DA4-8244-F0405F685794}"/>
          </ac:picMkLst>
        </pc:picChg>
      </pc:sldChg>
      <pc:sldChg chg="modSp add modAnim">
        <pc:chgData name="Angulo Mendoza, Gustavo Adolfo" userId="8e28dfaa-7975-455f-a44e-b194e922e1e0" providerId="ADAL" clId="{233581E5-0118-41DE-83C7-7E170060ABC9}" dt="2020-10-26T23:35:43.189" v="1241"/>
        <pc:sldMkLst>
          <pc:docMk/>
          <pc:sldMk cId="1581529203" sldId="359"/>
        </pc:sldMkLst>
        <pc:spChg chg="mod">
          <ac:chgData name="Angulo Mendoza, Gustavo Adolfo" userId="8e28dfaa-7975-455f-a44e-b194e922e1e0" providerId="ADAL" clId="{233581E5-0118-41DE-83C7-7E170060ABC9}" dt="2020-10-26T23:20:09.898" v="1171" actId="20577"/>
          <ac:spMkLst>
            <pc:docMk/>
            <pc:sldMk cId="1581529203" sldId="359"/>
            <ac:spMk id="7" creationId="{BA47C93E-1339-49F0-9E92-71BB89587444}"/>
          </ac:spMkLst>
        </pc:spChg>
        <pc:spChg chg="mod">
          <ac:chgData name="Angulo Mendoza, Gustavo Adolfo" userId="8e28dfaa-7975-455f-a44e-b194e922e1e0" providerId="ADAL" clId="{233581E5-0118-41DE-83C7-7E170060ABC9}" dt="2020-10-26T23:18:44.765" v="1163" actId="14100"/>
          <ac:spMkLst>
            <pc:docMk/>
            <pc:sldMk cId="1581529203" sldId="359"/>
            <ac:spMk id="8" creationId="{D0245BB5-AA56-4A92-9ABA-756E528AB7F1}"/>
          </ac:spMkLst>
        </pc:spChg>
        <pc:spChg chg="mod">
          <ac:chgData name="Angulo Mendoza, Gustavo Adolfo" userId="8e28dfaa-7975-455f-a44e-b194e922e1e0" providerId="ADAL" clId="{233581E5-0118-41DE-83C7-7E170060ABC9}" dt="2020-10-26T23:17:59.398" v="1161" actId="14100"/>
          <ac:spMkLst>
            <pc:docMk/>
            <pc:sldMk cId="1581529203" sldId="359"/>
            <ac:spMk id="677" creationId="{00000000-0000-0000-0000-000000000000}"/>
          </ac:spMkLst>
        </pc:spChg>
      </pc:sldChg>
      <pc:sldChg chg="addSp delSp modSp add">
        <pc:chgData name="Angulo Mendoza, Gustavo Adolfo" userId="8e28dfaa-7975-455f-a44e-b194e922e1e0" providerId="ADAL" clId="{233581E5-0118-41DE-83C7-7E170060ABC9}" dt="2020-10-26T23:29:16.197" v="1223" actId="113"/>
        <pc:sldMkLst>
          <pc:docMk/>
          <pc:sldMk cId="3794647975" sldId="360"/>
        </pc:sldMkLst>
        <pc:spChg chg="add mod">
          <ac:chgData name="Angulo Mendoza, Gustavo Adolfo" userId="8e28dfaa-7975-455f-a44e-b194e922e1e0" providerId="ADAL" clId="{233581E5-0118-41DE-83C7-7E170060ABC9}" dt="2020-10-26T23:29:16.197" v="1223" actId="113"/>
          <ac:spMkLst>
            <pc:docMk/>
            <pc:sldMk cId="3794647975" sldId="360"/>
            <ac:spMk id="4" creationId="{815357B0-8E8C-442F-AA9F-E2FE73989D57}"/>
          </ac:spMkLst>
        </pc:spChg>
        <pc:spChg chg="del">
          <ac:chgData name="Angulo Mendoza, Gustavo Adolfo" userId="8e28dfaa-7975-455f-a44e-b194e922e1e0" providerId="ADAL" clId="{233581E5-0118-41DE-83C7-7E170060ABC9}" dt="2020-10-26T23:22:31.746" v="1173" actId="478"/>
          <ac:spMkLst>
            <pc:docMk/>
            <pc:sldMk cId="3794647975" sldId="360"/>
            <ac:spMk id="7" creationId="{BA47C93E-1339-49F0-9E92-71BB89587444}"/>
          </ac:spMkLst>
        </pc:spChg>
        <pc:spChg chg="del">
          <ac:chgData name="Angulo Mendoza, Gustavo Adolfo" userId="8e28dfaa-7975-455f-a44e-b194e922e1e0" providerId="ADAL" clId="{233581E5-0118-41DE-83C7-7E170060ABC9}" dt="2020-10-26T23:22:31.746" v="1173" actId="478"/>
          <ac:spMkLst>
            <pc:docMk/>
            <pc:sldMk cId="3794647975" sldId="360"/>
            <ac:spMk id="8" creationId="{D0245BB5-AA56-4A92-9ABA-756E528AB7F1}"/>
          </ac:spMkLst>
        </pc:spChg>
        <pc:spChg chg="add mod ord">
          <ac:chgData name="Angulo Mendoza, Gustavo Adolfo" userId="8e28dfaa-7975-455f-a44e-b194e922e1e0" providerId="ADAL" clId="{233581E5-0118-41DE-83C7-7E170060ABC9}" dt="2020-10-26T23:26:53.687" v="1200" actId="14100"/>
          <ac:spMkLst>
            <pc:docMk/>
            <pc:sldMk cId="3794647975" sldId="360"/>
            <ac:spMk id="10" creationId="{4BD9A0F0-07D1-4D9B-B822-30EECA2F3AEB}"/>
          </ac:spMkLst>
        </pc:spChg>
        <pc:spChg chg="del">
          <ac:chgData name="Angulo Mendoza, Gustavo Adolfo" userId="8e28dfaa-7975-455f-a44e-b194e922e1e0" providerId="ADAL" clId="{233581E5-0118-41DE-83C7-7E170060ABC9}" dt="2020-10-26T23:22:31.746" v="1173" actId="478"/>
          <ac:spMkLst>
            <pc:docMk/>
            <pc:sldMk cId="3794647975" sldId="360"/>
            <ac:spMk id="677" creationId="{00000000-0000-0000-0000-000000000000}"/>
          </ac:spMkLst>
        </pc:spChg>
        <pc:spChg chg="del">
          <ac:chgData name="Angulo Mendoza, Gustavo Adolfo" userId="8e28dfaa-7975-455f-a44e-b194e922e1e0" providerId="ADAL" clId="{233581E5-0118-41DE-83C7-7E170060ABC9}" dt="2020-10-26T23:22:31.746" v="1173" actId="478"/>
          <ac:spMkLst>
            <pc:docMk/>
            <pc:sldMk cId="3794647975" sldId="360"/>
            <ac:spMk id="678" creationId="{00000000-0000-0000-0000-000000000000}"/>
          </ac:spMkLst>
        </pc:spChg>
        <pc:picChg chg="add mod">
          <ac:chgData name="Angulo Mendoza, Gustavo Adolfo" userId="8e28dfaa-7975-455f-a44e-b194e922e1e0" providerId="ADAL" clId="{233581E5-0118-41DE-83C7-7E170060ABC9}" dt="2020-10-26T23:26:58.129" v="1201" actId="1076"/>
          <ac:picMkLst>
            <pc:docMk/>
            <pc:sldMk cId="3794647975" sldId="360"/>
            <ac:picMk id="2" creationId="{90F8A527-A99C-434D-AA98-1178A4DA2CDA}"/>
          </ac:picMkLst>
        </pc:picChg>
        <pc:picChg chg="add del mod">
          <ac:chgData name="Angulo Mendoza, Gustavo Adolfo" userId="8e28dfaa-7975-455f-a44e-b194e922e1e0" providerId="ADAL" clId="{233581E5-0118-41DE-83C7-7E170060ABC9}" dt="2020-10-26T23:25:31.893" v="1188" actId="478"/>
          <ac:picMkLst>
            <pc:docMk/>
            <pc:sldMk cId="3794647975" sldId="360"/>
            <ac:picMk id="3" creationId="{AD1E3905-EAD9-42C0-A313-2862E8C49EBB}"/>
          </ac:picMkLst>
        </pc:picChg>
      </pc:sldChg>
      <pc:sldMasterChg chg="delSldLayout">
        <pc:chgData name="Angulo Mendoza, Gustavo Adolfo" userId="8e28dfaa-7975-455f-a44e-b194e922e1e0" providerId="ADAL" clId="{233581E5-0118-41DE-83C7-7E170060ABC9}" dt="2020-10-21T23:49:20.325" v="866" actId="2696"/>
        <pc:sldMasterMkLst>
          <pc:docMk/>
          <pc:sldMasterMk cId="0" sldId="2147483648"/>
        </pc:sldMasterMkLst>
        <pc:sldLayoutChg chg="del">
          <pc:chgData name="Angulo Mendoza, Gustavo Adolfo" userId="8e28dfaa-7975-455f-a44e-b194e922e1e0" providerId="ADAL" clId="{233581E5-0118-41DE-83C7-7E170060ABC9}" dt="2020-10-21T23:49:20.325" v="866" actId="2696"/>
          <pc:sldLayoutMkLst>
            <pc:docMk/>
            <pc:sldMasterMk cId="0" sldId="2147483648"/>
            <pc:sldLayoutMk cId="0" sldId="2147483649"/>
          </pc:sldLayoutMkLst>
        </pc:sldLayoutChg>
        <pc:sldLayoutChg chg="del">
          <pc:chgData name="Angulo Mendoza, Gustavo Adolfo" userId="8e28dfaa-7975-455f-a44e-b194e922e1e0" providerId="ADAL" clId="{233581E5-0118-41DE-83C7-7E170060ABC9}" dt="2020-10-21T23:48:04.313" v="838" actId="2696"/>
          <pc:sldLayoutMkLst>
            <pc:docMk/>
            <pc:sldMasterMk cId="0" sldId="2147483648"/>
            <pc:sldLayoutMk cId="0" sldId="2147483653"/>
          </pc:sldLayoutMkLst>
        </pc:sldLayoutChg>
        <pc:sldLayoutChg chg="del">
          <pc:chgData name="Angulo Mendoza, Gustavo Adolfo" userId="8e28dfaa-7975-455f-a44e-b194e922e1e0" providerId="ADAL" clId="{233581E5-0118-41DE-83C7-7E170060ABC9}" dt="2020-10-21T23:48:04.488" v="855" actId="2696"/>
          <pc:sldLayoutMkLst>
            <pc:docMk/>
            <pc:sldMasterMk cId="0" sldId="2147483648"/>
            <pc:sldLayoutMk cId="0" sldId="2147483657"/>
          </pc:sldLayoutMkLst>
        </pc:sldLayoutChg>
        <pc:sldLayoutChg chg="del">
          <pc:chgData name="Angulo Mendoza, Gustavo Adolfo" userId="8e28dfaa-7975-455f-a44e-b194e922e1e0" providerId="ADAL" clId="{233581E5-0118-41DE-83C7-7E170060ABC9}" dt="2020-10-21T23:48:04.479" v="853" actId="2696"/>
          <pc:sldLayoutMkLst>
            <pc:docMk/>
            <pc:sldMasterMk cId="0" sldId="2147483648"/>
            <pc:sldLayoutMk cId="0" sldId="2147483658"/>
          </pc:sldLayoutMkLst>
        </pc:sldLayoutChg>
        <pc:sldLayoutChg chg="del">
          <pc:chgData name="Angulo Mendoza, Gustavo Adolfo" userId="8e28dfaa-7975-455f-a44e-b194e922e1e0" providerId="ADAL" clId="{233581E5-0118-41DE-83C7-7E170060ABC9}" dt="2020-10-21T23:48:04.428" v="847" actId="2696"/>
          <pc:sldLayoutMkLst>
            <pc:docMk/>
            <pc:sldMasterMk cId="0" sldId="2147483648"/>
            <pc:sldLayoutMk cId="145590448" sldId="2147483676"/>
          </pc:sldLayoutMkLst>
        </pc:sldLayoutChg>
      </pc:sldMasterChg>
      <pc:sldMasterChg chg="modSldLayout">
        <pc:chgData name="Angulo Mendoza, Gustavo Adolfo" userId="8e28dfaa-7975-455f-a44e-b194e922e1e0" providerId="ADAL" clId="{233581E5-0118-41DE-83C7-7E170060ABC9}" dt="2020-10-21T22:16:56.096" v="12"/>
        <pc:sldMasterMkLst>
          <pc:docMk/>
          <pc:sldMasterMk cId="3588901229" sldId="2147483677"/>
        </pc:sldMasterMkLst>
        <pc:sldLayoutChg chg="addSp delSp">
          <pc:chgData name="Angulo Mendoza, Gustavo Adolfo" userId="8e28dfaa-7975-455f-a44e-b194e922e1e0" providerId="ADAL" clId="{233581E5-0118-41DE-83C7-7E170060ABC9}" dt="2020-10-21T22:16:56.096" v="12"/>
          <pc:sldLayoutMkLst>
            <pc:docMk/>
            <pc:sldMasterMk cId="3588901229" sldId="2147483677"/>
            <pc:sldLayoutMk cId="4220093974" sldId="2147483694"/>
          </pc:sldLayoutMkLst>
          <pc:spChg chg="add del">
            <ac:chgData name="Angulo Mendoza, Gustavo Adolfo" userId="8e28dfaa-7975-455f-a44e-b194e922e1e0" providerId="ADAL" clId="{233581E5-0118-41DE-83C7-7E170060ABC9}" dt="2020-10-21T22:16:56.096" v="12"/>
            <ac:spMkLst>
              <pc:docMk/>
              <pc:sldMasterMk cId="3588901229" sldId="2147483677"/>
              <pc:sldLayoutMk cId="4220093974" sldId="2147483694"/>
              <ac:spMk id="17" creationId="{00000000-0000-0000-0000-000000000000}"/>
            </ac:spMkLst>
          </pc:spChg>
          <pc:spChg chg="add del">
            <ac:chgData name="Angulo Mendoza, Gustavo Adolfo" userId="8e28dfaa-7975-455f-a44e-b194e922e1e0" providerId="ADAL" clId="{233581E5-0118-41DE-83C7-7E170060ABC9}" dt="2020-10-21T22:16:56.096" v="12"/>
            <ac:spMkLst>
              <pc:docMk/>
              <pc:sldMasterMk cId="3588901229" sldId="2147483677"/>
              <pc:sldLayoutMk cId="4220093974" sldId="2147483694"/>
              <ac:spMk id="18" creationId="{00000000-0000-0000-0000-000000000000}"/>
            </ac:spMkLst>
          </pc:spChg>
          <pc:spChg chg="add del">
            <ac:chgData name="Angulo Mendoza, Gustavo Adolfo" userId="8e28dfaa-7975-455f-a44e-b194e922e1e0" providerId="ADAL" clId="{233581E5-0118-41DE-83C7-7E170060ABC9}" dt="2020-10-21T22:16:56.096" v="12"/>
            <ac:spMkLst>
              <pc:docMk/>
              <pc:sldMasterMk cId="3588901229" sldId="2147483677"/>
              <pc:sldLayoutMk cId="4220093974" sldId="2147483694"/>
              <ac:spMk id="23" creationId="{00000000-0000-0000-0000-000000000000}"/>
            </ac:spMkLst>
          </pc:spChg>
          <pc:spChg chg="add del">
            <ac:chgData name="Angulo Mendoza, Gustavo Adolfo" userId="8e28dfaa-7975-455f-a44e-b194e922e1e0" providerId="ADAL" clId="{233581E5-0118-41DE-83C7-7E170060ABC9}" dt="2020-10-21T22:16:56.096" v="12"/>
            <ac:spMkLst>
              <pc:docMk/>
              <pc:sldMasterMk cId="3588901229" sldId="2147483677"/>
              <pc:sldLayoutMk cId="4220093974" sldId="2147483694"/>
              <ac:spMk id="24" creationId="{00000000-0000-0000-0000-000000000000}"/>
            </ac:spMkLst>
          </pc:spChg>
          <pc:spChg chg="add del">
            <ac:chgData name="Angulo Mendoza, Gustavo Adolfo" userId="8e28dfaa-7975-455f-a44e-b194e922e1e0" providerId="ADAL" clId="{233581E5-0118-41DE-83C7-7E170060ABC9}" dt="2020-10-21T22:16:56.096" v="12"/>
            <ac:spMkLst>
              <pc:docMk/>
              <pc:sldMasterMk cId="3588901229" sldId="2147483677"/>
              <pc:sldLayoutMk cId="4220093974" sldId="2147483694"/>
              <ac:spMk id="25" creationId="{00000000-0000-0000-0000-000000000000}"/>
            </ac:spMkLst>
          </pc:spChg>
          <pc:spChg chg="add del">
            <ac:chgData name="Angulo Mendoza, Gustavo Adolfo" userId="8e28dfaa-7975-455f-a44e-b194e922e1e0" providerId="ADAL" clId="{233581E5-0118-41DE-83C7-7E170060ABC9}" dt="2020-10-21T22:16:56.096" v="12"/>
            <ac:spMkLst>
              <pc:docMk/>
              <pc:sldMasterMk cId="3588901229" sldId="2147483677"/>
              <pc:sldLayoutMk cId="4220093974" sldId="2147483694"/>
              <ac:spMk id="26" creationId="{00000000-0000-0000-0000-000000000000}"/>
            </ac:spMkLst>
          </pc:spChg>
          <pc:picChg chg="add del">
            <ac:chgData name="Angulo Mendoza, Gustavo Adolfo" userId="8e28dfaa-7975-455f-a44e-b194e922e1e0" providerId="ADAL" clId="{233581E5-0118-41DE-83C7-7E170060ABC9}" dt="2020-10-21T22:16:56.096" v="12"/>
            <ac:picMkLst>
              <pc:docMk/>
              <pc:sldMasterMk cId="3588901229" sldId="2147483677"/>
              <pc:sldLayoutMk cId="4220093974" sldId="2147483694"/>
              <ac:picMk id="16" creationId="{00000000-0000-0000-0000-000000000000}"/>
            </ac:picMkLst>
          </pc:picChg>
          <pc:picChg chg="add del">
            <ac:chgData name="Angulo Mendoza, Gustavo Adolfo" userId="8e28dfaa-7975-455f-a44e-b194e922e1e0" providerId="ADAL" clId="{233581E5-0118-41DE-83C7-7E170060ABC9}" dt="2020-10-21T22:16:56.096" v="12"/>
            <ac:picMkLst>
              <pc:docMk/>
              <pc:sldMasterMk cId="3588901229" sldId="2147483677"/>
              <pc:sldLayoutMk cId="4220093974" sldId="2147483694"/>
              <ac:picMk id="21" creationId="{00000000-0000-0000-0000-000000000000}"/>
            </ac:picMkLst>
          </pc:picChg>
        </pc:sldLayoutChg>
      </pc:sldMasterChg>
    </pc:docChg>
  </pc:docChgLst>
  <pc:docChgLst>
    <pc:chgData name="Papi, Cathia" userId="S::cpapi@teluq.uquebec.ca::ac87db06-1306-44c9-9545-d6400127727e" providerId="AD" clId="Web-{2ABDF694-0000-D78F-05E6-F5B0E98AEAE2}"/>
    <pc:docChg chg="delSld modSld">
      <pc:chgData name="Papi, Cathia" userId="S::cpapi@teluq.uquebec.ca::ac87db06-1306-44c9-9545-d6400127727e" providerId="AD" clId="Web-{2ABDF694-0000-D78F-05E6-F5B0E98AEAE2}" dt="2020-10-22T13:48:27.420" v="284" actId="14100"/>
      <pc:docMkLst>
        <pc:docMk/>
      </pc:docMkLst>
      <pc:sldChg chg="addSp delSp modSp">
        <pc:chgData name="Papi, Cathia" userId="S::cpapi@teluq.uquebec.ca::ac87db06-1306-44c9-9545-d6400127727e" providerId="AD" clId="Web-{2ABDF694-0000-D78F-05E6-F5B0E98AEAE2}" dt="2020-10-22T13:48:27.420" v="284" actId="14100"/>
        <pc:sldMkLst>
          <pc:docMk/>
          <pc:sldMk cId="0" sldId="259"/>
        </pc:sldMkLst>
        <pc:spChg chg="mod">
          <ac:chgData name="Papi, Cathia" userId="S::cpapi@teluq.uquebec.ca::ac87db06-1306-44c9-9545-d6400127727e" providerId="AD" clId="Web-{2ABDF694-0000-D78F-05E6-F5B0E98AEAE2}" dt="2020-10-22T13:01:01.285" v="259" actId="20577"/>
          <ac:spMkLst>
            <pc:docMk/>
            <pc:sldMk cId="0" sldId="259"/>
            <ac:spMk id="197" creationId="{00000000-0000-0000-0000-000000000000}"/>
          </ac:spMkLst>
        </pc:spChg>
        <pc:picChg chg="add mod modCrop">
          <ac:chgData name="Papi, Cathia" userId="S::cpapi@teluq.uquebec.ca::ac87db06-1306-44c9-9545-d6400127727e" providerId="AD" clId="Web-{2ABDF694-0000-D78F-05E6-F5B0E98AEAE2}" dt="2020-10-22T13:48:27.420" v="284" actId="14100"/>
          <ac:picMkLst>
            <pc:docMk/>
            <pc:sldMk cId="0" sldId="259"/>
            <ac:picMk id="2" creationId="{D8A87A7E-F7A2-4B7F-A9ED-F094BB9BB34B}"/>
          </ac:picMkLst>
        </pc:picChg>
        <pc:picChg chg="mod ord">
          <ac:chgData name="Papi, Cathia" userId="S::cpapi@teluq.uquebec.ca::ac87db06-1306-44c9-9545-d6400127727e" providerId="AD" clId="Web-{2ABDF694-0000-D78F-05E6-F5B0E98AEAE2}" dt="2020-10-22T13:48:05.701" v="281" actId="1076"/>
          <ac:picMkLst>
            <pc:docMk/>
            <pc:sldMk cId="0" sldId="259"/>
            <ac:picMk id="212" creationId="{00000000-0000-0000-0000-000000000000}"/>
          </ac:picMkLst>
        </pc:picChg>
        <pc:picChg chg="del">
          <ac:chgData name="Papi, Cathia" userId="S::cpapi@teluq.uquebec.ca::ac87db06-1306-44c9-9545-d6400127727e" providerId="AD" clId="Web-{2ABDF694-0000-D78F-05E6-F5B0E98AEAE2}" dt="2020-10-22T13:01:12.223" v="261"/>
          <ac:picMkLst>
            <pc:docMk/>
            <pc:sldMk cId="0" sldId="259"/>
            <ac:picMk id="216" creationId="{00000000-0000-0000-0000-000000000000}"/>
          </ac:picMkLst>
        </pc:picChg>
      </pc:sldChg>
      <pc:sldChg chg="modSp modNotes">
        <pc:chgData name="Papi, Cathia" userId="S::cpapi@teluq.uquebec.ca::ac87db06-1306-44c9-9545-d6400127727e" providerId="AD" clId="Web-{2ABDF694-0000-D78F-05E6-F5B0E98AEAE2}" dt="2020-10-22T12:52:53.034" v="256"/>
        <pc:sldMkLst>
          <pc:docMk/>
          <pc:sldMk cId="0" sldId="311"/>
        </pc:sldMkLst>
        <pc:spChg chg="mod">
          <ac:chgData name="Papi, Cathia" userId="S::cpapi@teluq.uquebec.ca::ac87db06-1306-44c9-9545-d6400127727e" providerId="AD" clId="Web-{2ABDF694-0000-D78F-05E6-F5B0E98AEAE2}" dt="2020-10-22T12:51:56.155" v="167" actId="20577"/>
          <ac:spMkLst>
            <pc:docMk/>
            <pc:sldMk cId="0" sldId="311"/>
            <ac:spMk id="928" creationId="{00000000-0000-0000-0000-000000000000}"/>
          </ac:spMkLst>
        </pc:spChg>
        <pc:spChg chg="mod">
          <ac:chgData name="Papi, Cathia" userId="S::cpapi@teluq.uquebec.ca::ac87db06-1306-44c9-9545-d6400127727e" providerId="AD" clId="Web-{2ABDF694-0000-D78F-05E6-F5B0E98AEAE2}" dt="2020-10-22T12:52:21.516" v="207" actId="20577"/>
          <ac:spMkLst>
            <pc:docMk/>
            <pc:sldMk cId="0" sldId="311"/>
            <ac:spMk id="933" creationId="{00000000-0000-0000-0000-000000000000}"/>
          </ac:spMkLst>
        </pc:spChg>
      </pc:sldChg>
      <pc:sldChg chg="del">
        <pc:chgData name="Papi, Cathia" userId="S::cpapi@teluq.uquebec.ca::ac87db06-1306-44c9-9545-d6400127727e" providerId="AD" clId="Web-{2ABDF694-0000-D78F-05E6-F5B0E98AEAE2}" dt="2020-10-22T12:50:51.807" v="142"/>
        <pc:sldMkLst>
          <pc:docMk/>
          <pc:sldMk cId="0" sldId="312"/>
        </pc:sldMkLst>
      </pc:sldChg>
      <pc:sldChg chg="addSp modSp modNotes">
        <pc:chgData name="Papi, Cathia" userId="S::cpapi@teluq.uquebec.ca::ac87db06-1306-44c9-9545-d6400127727e" providerId="AD" clId="Web-{2ABDF694-0000-D78F-05E6-F5B0E98AEAE2}" dt="2020-10-22T12:50:44.229" v="141" actId="1076"/>
        <pc:sldMkLst>
          <pc:docMk/>
          <pc:sldMk cId="237496658" sldId="356"/>
        </pc:sldMkLst>
        <pc:spChg chg="add">
          <ac:chgData name="Papi, Cathia" userId="S::cpapi@teluq.uquebec.ca::ac87db06-1306-44c9-9545-d6400127727e" providerId="AD" clId="Web-{2ABDF694-0000-D78F-05E6-F5B0E98AEAE2}" dt="2020-10-22T12:40:24.828" v="5"/>
          <ac:spMkLst>
            <pc:docMk/>
            <pc:sldMk cId="237496658" sldId="356"/>
            <ac:spMk id="7" creationId="{871A73F3-33A4-49A0-9705-5B1380EACF27}"/>
          </ac:spMkLst>
        </pc:spChg>
        <pc:spChg chg="add">
          <ac:chgData name="Papi, Cathia" userId="S::cpapi@teluq.uquebec.ca::ac87db06-1306-44c9-9545-d6400127727e" providerId="AD" clId="Web-{2ABDF694-0000-D78F-05E6-F5B0E98AEAE2}" dt="2020-10-22T12:43:35.028" v="10"/>
          <ac:spMkLst>
            <pc:docMk/>
            <pc:sldMk cId="237496658" sldId="356"/>
            <ac:spMk id="12" creationId="{91B2FDC3-C9B5-4A31-9700-9489FB6F18B5}"/>
          </ac:spMkLst>
        </pc:spChg>
        <pc:spChg chg="add mod">
          <ac:chgData name="Papi, Cathia" userId="S::cpapi@teluq.uquebec.ca::ac87db06-1306-44c9-9545-d6400127727e" providerId="AD" clId="Web-{2ABDF694-0000-D78F-05E6-F5B0E98AEAE2}" dt="2020-10-22T12:50:31.775" v="138" actId="1076"/>
          <ac:spMkLst>
            <pc:docMk/>
            <pc:sldMk cId="237496658" sldId="356"/>
            <ac:spMk id="13" creationId="{D664D671-99AA-4970-A033-865ADF201387}"/>
          </ac:spMkLst>
        </pc:spChg>
        <pc:spChg chg="add mod">
          <ac:chgData name="Papi, Cathia" userId="S::cpapi@teluq.uquebec.ca::ac87db06-1306-44c9-9545-d6400127727e" providerId="AD" clId="Web-{2ABDF694-0000-D78F-05E6-F5B0E98AEAE2}" dt="2020-10-22T12:50:44.229" v="141" actId="1076"/>
          <ac:spMkLst>
            <pc:docMk/>
            <pc:sldMk cId="237496658" sldId="356"/>
            <ac:spMk id="14" creationId="{528B1D1F-F214-4DBD-B496-13C4E74CEF27}"/>
          </ac:spMkLst>
        </pc:spChg>
        <pc:spChg chg="add mod">
          <ac:chgData name="Papi, Cathia" userId="S::cpapi@teluq.uquebec.ca::ac87db06-1306-44c9-9545-d6400127727e" providerId="AD" clId="Web-{2ABDF694-0000-D78F-05E6-F5B0E98AEAE2}" dt="2020-10-22T12:50:39.259" v="140" actId="1076"/>
          <ac:spMkLst>
            <pc:docMk/>
            <pc:sldMk cId="237496658" sldId="356"/>
            <ac:spMk id="15" creationId="{7D3DD385-4651-4FF7-AAB4-A24741BF45BF}"/>
          </ac:spMkLst>
        </pc:spChg>
        <pc:spChg chg="add mod">
          <ac:chgData name="Papi, Cathia" userId="S::cpapi@teluq.uquebec.ca::ac87db06-1306-44c9-9545-d6400127727e" providerId="AD" clId="Web-{2ABDF694-0000-D78F-05E6-F5B0E98AEAE2}" dt="2020-10-22T12:47:16.012" v="88" actId="1076"/>
          <ac:spMkLst>
            <pc:docMk/>
            <pc:sldMk cId="237496658" sldId="356"/>
            <ac:spMk id="16" creationId="{71B2BD21-A0C2-4264-8823-8CA35AEFE427}"/>
          </ac:spMkLst>
        </pc:spChg>
        <pc:picChg chg="add mod">
          <ac:chgData name="Papi, Cathia" userId="S::cpapi@teluq.uquebec.ca::ac87db06-1306-44c9-9545-d6400127727e" providerId="AD" clId="Web-{2ABDF694-0000-D78F-05E6-F5B0E98AEAE2}" dt="2020-10-22T12:39:57.498" v="4" actId="1076"/>
          <ac:picMkLst>
            <pc:docMk/>
            <pc:sldMk cId="237496658" sldId="356"/>
            <ac:picMk id="5" creationId="{DFB09632-10CA-4ACB-8A94-E7A047C3AB83}"/>
          </ac:picMkLst>
        </pc:picChg>
        <pc:picChg chg="add mod">
          <ac:chgData name="Papi, Cathia" userId="S::cpapi@teluq.uquebec.ca::ac87db06-1306-44c9-9545-d6400127727e" providerId="AD" clId="Web-{2ABDF694-0000-D78F-05E6-F5B0E98AEAE2}" dt="2020-10-22T12:41:10.753" v="7" actId="1076"/>
          <ac:picMkLst>
            <pc:docMk/>
            <pc:sldMk cId="237496658" sldId="356"/>
            <ac:picMk id="9" creationId="{48E9D5BC-20D4-4818-868E-54361FB081DB}"/>
          </ac:picMkLst>
        </pc:picChg>
        <pc:picChg chg="add mod">
          <ac:chgData name="Papi, Cathia" userId="S::cpapi@teluq.uquebec.ca::ac87db06-1306-44c9-9545-d6400127727e" providerId="AD" clId="Web-{2ABDF694-0000-D78F-05E6-F5B0E98AEAE2}" dt="2020-10-22T12:41:28.895" v="9" actId="1076"/>
          <ac:picMkLst>
            <pc:docMk/>
            <pc:sldMk cId="237496658" sldId="356"/>
            <ac:picMk id="11" creationId="{4CFFB7BA-9E02-4AB8-9CEF-023BED4E6E34}"/>
          </ac:picMkLst>
        </pc:picChg>
      </pc:sldChg>
    </pc:docChg>
  </pc:docChgLst>
  <pc:docChgLst>
    <pc:chgData name="Papi, Cathia" userId="S::cpapi@teluq.uquebec.ca::ac87db06-1306-44c9-9545-d6400127727e" providerId="AD" clId="Web-{2F0F1B40-C09D-4DA7-8BC5-01A484B16A2F}"/>
    <pc:docChg chg="addSld modSld">
      <pc:chgData name="Papi, Cathia" userId="S::cpapi@teluq.uquebec.ca::ac87db06-1306-44c9-9545-d6400127727e" providerId="AD" clId="Web-{2F0F1B40-C09D-4DA7-8BC5-01A484B16A2F}" dt="2020-10-22T12:38:58.511" v="1"/>
      <pc:docMkLst>
        <pc:docMk/>
      </pc:docMkLst>
      <pc:sldChg chg="modSp">
        <pc:chgData name="Papi, Cathia" userId="S::cpapi@teluq.uquebec.ca::ac87db06-1306-44c9-9545-d6400127727e" providerId="AD" clId="Web-{2F0F1B40-C09D-4DA7-8BC5-01A484B16A2F}" dt="2020-10-22T12:37:10.176" v="0" actId="20577"/>
        <pc:sldMkLst>
          <pc:docMk/>
          <pc:sldMk cId="0" sldId="258"/>
        </pc:sldMkLst>
        <pc:spChg chg="mod">
          <ac:chgData name="Papi, Cathia" userId="S::cpapi@teluq.uquebec.ca::ac87db06-1306-44c9-9545-d6400127727e" providerId="AD" clId="Web-{2F0F1B40-C09D-4DA7-8BC5-01A484B16A2F}" dt="2020-10-22T12:37:10.176" v="0" actId="20577"/>
          <ac:spMkLst>
            <pc:docMk/>
            <pc:sldMk cId="0" sldId="258"/>
            <ac:spMk id="188" creationId="{00000000-0000-0000-0000-000000000000}"/>
          </ac:spMkLst>
        </pc:spChg>
      </pc:sldChg>
      <pc:sldChg chg="new">
        <pc:chgData name="Papi, Cathia" userId="S::cpapi@teluq.uquebec.ca::ac87db06-1306-44c9-9545-d6400127727e" providerId="AD" clId="Web-{2F0F1B40-C09D-4DA7-8BC5-01A484B16A2F}" dt="2020-10-22T12:38:58.511" v="1"/>
        <pc:sldMkLst>
          <pc:docMk/>
          <pc:sldMk cId="237496658" sldId="356"/>
        </pc:sldMkLst>
      </pc:sldChg>
    </pc:docChg>
  </pc:docChgLst>
  <pc:docChgLst>
    <pc:chgData name="Savard, Isabelle" userId="S::isavard@teluq.uquebec.ca::0d45efdf-08e4-43e9-adde-4be18e60a87d" providerId="AD" clId="Web-{C295F51C-3FFC-AF59-BF35-05EB8C074FF7}"/>
    <pc:docChg chg="addSld delSld">
      <pc:chgData name="Savard, Isabelle" userId="S::isavard@teluq.uquebec.ca::0d45efdf-08e4-43e9-adde-4be18e60a87d" providerId="AD" clId="Web-{C295F51C-3FFC-AF59-BF35-05EB8C074FF7}" dt="2020-10-26T20:25:42.889" v="1"/>
      <pc:docMkLst>
        <pc:docMk/>
      </pc:docMkLst>
      <pc:sldChg chg="new del">
        <pc:chgData name="Savard, Isabelle" userId="S::isavard@teluq.uquebec.ca::0d45efdf-08e4-43e9-adde-4be18e60a87d" providerId="AD" clId="Web-{C295F51C-3FFC-AF59-BF35-05EB8C074FF7}" dt="2020-10-26T20:25:42.889" v="1"/>
        <pc:sldMkLst>
          <pc:docMk/>
          <pc:sldMk cId="582534894" sldId="357"/>
        </pc:sldMkLst>
      </pc:sldChg>
    </pc:docChg>
  </pc:docChgLst>
  <pc:docChgLst>
    <pc:chgData name="Plante, Patrick" userId="S::pplante@teluq.uquebec.ca::65a56419-37ae-4695-9b00-550a3072d36b" providerId="AD" clId="Web-{EE0D6186-5F9C-AD58-64DC-8C1C218C09BA}"/>
    <pc:docChg chg="modSld">
      <pc:chgData name="Plante, Patrick" userId="S::pplante@teluq.uquebec.ca::65a56419-37ae-4695-9b00-550a3072d36b" providerId="AD" clId="Web-{EE0D6186-5F9C-AD58-64DC-8C1C218C09BA}" dt="2020-10-27T02:24:03.015" v="34" actId="20577"/>
      <pc:docMkLst>
        <pc:docMk/>
      </pc:docMkLst>
      <pc:sldChg chg="modSp">
        <pc:chgData name="Plante, Patrick" userId="S::pplante@teluq.uquebec.ca::65a56419-37ae-4695-9b00-550a3072d36b" providerId="AD" clId="Web-{EE0D6186-5F9C-AD58-64DC-8C1C218C09BA}" dt="2020-10-27T02:21:59.546" v="0" actId="1076"/>
        <pc:sldMkLst>
          <pc:docMk/>
          <pc:sldMk cId="0" sldId="257"/>
        </pc:sldMkLst>
        <pc:spChg chg="mod">
          <ac:chgData name="Plante, Patrick" userId="S::pplante@teluq.uquebec.ca::65a56419-37ae-4695-9b00-550a3072d36b" providerId="AD" clId="Web-{EE0D6186-5F9C-AD58-64DC-8C1C218C09BA}" dt="2020-10-27T02:21:59.546" v="0" actId="1076"/>
          <ac:spMkLst>
            <pc:docMk/>
            <pc:sldMk cId="0" sldId="257"/>
            <ac:spMk id="169" creationId="{00000000-0000-0000-0000-000000000000}"/>
          </ac:spMkLst>
        </pc:spChg>
      </pc:sldChg>
      <pc:sldChg chg="modSp">
        <pc:chgData name="Plante, Patrick" userId="S::pplante@teluq.uquebec.ca::65a56419-37ae-4695-9b00-550a3072d36b" providerId="AD" clId="Web-{EE0D6186-5F9C-AD58-64DC-8C1C218C09BA}" dt="2020-10-27T02:22:13.249" v="12" actId="20577"/>
        <pc:sldMkLst>
          <pc:docMk/>
          <pc:sldMk cId="0" sldId="266"/>
        </pc:sldMkLst>
        <pc:spChg chg="mod">
          <ac:chgData name="Plante, Patrick" userId="S::pplante@teluq.uquebec.ca::65a56419-37ae-4695-9b00-550a3072d36b" providerId="AD" clId="Web-{EE0D6186-5F9C-AD58-64DC-8C1C218C09BA}" dt="2020-10-27T02:22:13.249" v="12" actId="20577"/>
          <ac:spMkLst>
            <pc:docMk/>
            <pc:sldMk cId="0" sldId="266"/>
            <ac:spMk id="292" creationId="{00000000-0000-0000-0000-000000000000}"/>
          </ac:spMkLst>
        </pc:spChg>
      </pc:sldChg>
      <pc:sldChg chg="modSp">
        <pc:chgData name="Plante, Patrick" userId="S::pplante@teluq.uquebec.ca::65a56419-37ae-4695-9b00-550a3072d36b" providerId="AD" clId="Web-{EE0D6186-5F9C-AD58-64DC-8C1C218C09BA}" dt="2020-10-27T02:22:34.374" v="14" actId="20577"/>
        <pc:sldMkLst>
          <pc:docMk/>
          <pc:sldMk cId="0" sldId="267"/>
        </pc:sldMkLst>
        <pc:spChg chg="mod">
          <ac:chgData name="Plante, Patrick" userId="S::pplante@teluq.uquebec.ca::65a56419-37ae-4695-9b00-550a3072d36b" providerId="AD" clId="Web-{EE0D6186-5F9C-AD58-64DC-8C1C218C09BA}" dt="2020-10-27T02:22:34.374" v="14" actId="20577"/>
          <ac:spMkLst>
            <pc:docMk/>
            <pc:sldMk cId="0" sldId="267"/>
            <ac:spMk id="302" creationId="{00000000-0000-0000-0000-000000000000}"/>
          </ac:spMkLst>
        </pc:spChg>
      </pc:sldChg>
      <pc:sldChg chg="modSp">
        <pc:chgData name="Plante, Patrick" userId="S::pplante@teluq.uquebec.ca::65a56419-37ae-4695-9b00-550a3072d36b" providerId="AD" clId="Web-{EE0D6186-5F9C-AD58-64DC-8C1C218C09BA}" dt="2020-10-27T02:22:41.390" v="16" actId="20577"/>
        <pc:sldMkLst>
          <pc:docMk/>
          <pc:sldMk cId="0" sldId="268"/>
        </pc:sldMkLst>
        <pc:spChg chg="mod">
          <ac:chgData name="Plante, Patrick" userId="S::pplante@teluq.uquebec.ca::65a56419-37ae-4695-9b00-550a3072d36b" providerId="AD" clId="Web-{EE0D6186-5F9C-AD58-64DC-8C1C218C09BA}" dt="2020-10-27T02:22:41.390" v="16" actId="20577"/>
          <ac:spMkLst>
            <pc:docMk/>
            <pc:sldMk cId="0" sldId="268"/>
            <ac:spMk id="314" creationId="{00000000-0000-0000-0000-000000000000}"/>
          </ac:spMkLst>
        </pc:spChg>
      </pc:sldChg>
      <pc:sldChg chg="modSp">
        <pc:chgData name="Plante, Patrick" userId="S::pplante@teluq.uquebec.ca::65a56419-37ae-4695-9b00-550a3072d36b" providerId="AD" clId="Web-{EE0D6186-5F9C-AD58-64DC-8C1C218C09BA}" dt="2020-10-27T02:22:46.578" v="18" actId="20577"/>
        <pc:sldMkLst>
          <pc:docMk/>
          <pc:sldMk cId="0" sldId="272"/>
        </pc:sldMkLst>
        <pc:spChg chg="mod">
          <ac:chgData name="Plante, Patrick" userId="S::pplante@teluq.uquebec.ca::65a56419-37ae-4695-9b00-550a3072d36b" providerId="AD" clId="Web-{EE0D6186-5F9C-AD58-64DC-8C1C218C09BA}" dt="2020-10-27T02:22:46.578" v="18" actId="20577"/>
          <ac:spMkLst>
            <pc:docMk/>
            <pc:sldMk cId="0" sldId="272"/>
            <ac:spMk id="382" creationId="{00000000-0000-0000-0000-000000000000}"/>
          </ac:spMkLst>
        </pc:spChg>
      </pc:sldChg>
      <pc:sldChg chg="modSp">
        <pc:chgData name="Plante, Patrick" userId="S::pplante@teluq.uquebec.ca::65a56419-37ae-4695-9b00-550a3072d36b" providerId="AD" clId="Web-{EE0D6186-5F9C-AD58-64DC-8C1C218C09BA}" dt="2020-10-27T02:22:55" v="20" actId="20577"/>
        <pc:sldMkLst>
          <pc:docMk/>
          <pc:sldMk cId="0" sldId="273"/>
        </pc:sldMkLst>
        <pc:spChg chg="mod">
          <ac:chgData name="Plante, Patrick" userId="S::pplante@teluq.uquebec.ca::65a56419-37ae-4695-9b00-550a3072d36b" providerId="AD" clId="Web-{EE0D6186-5F9C-AD58-64DC-8C1C218C09BA}" dt="2020-10-27T02:22:55" v="20" actId="20577"/>
          <ac:spMkLst>
            <pc:docMk/>
            <pc:sldMk cId="0" sldId="273"/>
            <ac:spMk id="392" creationId="{00000000-0000-0000-0000-000000000000}"/>
          </ac:spMkLst>
        </pc:spChg>
      </pc:sldChg>
      <pc:sldChg chg="modSp">
        <pc:chgData name="Plante, Patrick" userId="S::pplante@teluq.uquebec.ca::65a56419-37ae-4695-9b00-550a3072d36b" providerId="AD" clId="Web-{EE0D6186-5F9C-AD58-64DC-8C1C218C09BA}" dt="2020-10-27T02:24:03.015" v="34" actId="20577"/>
        <pc:sldMkLst>
          <pc:docMk/>
          <pc:sldMk cId="0" sldId="288"/>
        </pc:sldMkLst>
        <pc:spChg chg="mod">
          <ac:chgData name="Plante, Patrick" userId="S::pplante@teluq.uquebec.ca::65a56419-37ae-4695-9b00-550a3072d36b" providerId="AD" clId="Web-{EE0D6186-5F9C-AD58-64DC-8C1C218C09BA}" dt="2020-10-27T02:24:03.015" v="34" actId="20577"/>
          <ac:spMkLst>
            <pc:docMk/>
            <pc:sldMk cId="0" sldId="288"/>
            <ac:spMk id="646" creationId="{00000000-0000-0000-0000-000000000000}"/>
          </ac:spMkLst>
        </pc:spChg>
      </pc:sldChg>
      <pc:sldChg chg="modSp">
        <pc:chgData name="Plante, Patrick" userId="S::pplante@teluq.uquebec.ca::65a56419-37ae-4695-9b00-550a3072d36b" providerId="AD" clId="Web-{EE0D6186-5F9C-AD58-64DC-8C1C218C09BA}" dt="2020-10-27T02:23:13.484" v="27" actId="20577"/>
        <pc:sldMkLst>
          <pc:docMk/>
          <pc:sldMk cId="0" sldId="290"/>
        </pc:sldMkLst>
        <pc:spChg chg="mod">
          <ac:chgData name="Plante, Patrick" userId="S::pplante@teluq.uquebec.ca::65a56419-37ae-4695-9b00-550a3072d36b" providerId="AD" clId="Web-{EE0D6186-5F9C-AD58-64DC-8C1C218C09BA}" dt="2020-10-27T02:23:13.484" v="27" actId="20577"/>
          <ac:spMkLst>
            <pc:docMk/>
            <pc:sldMk cId="0" sldId="290"/>
            <ac:spMk id="667" creationId="{00000000-0000-0000-0000-000000000000}"/>
          </ac:spMkLst>
        </pc:spChg>
      </pc:sldChg>
      <pc:sldChg chg="modSp">
        <pc:chgData name="Plante, Patrick" userId="S::pplante@teluq.uquebec.ca::65a56419-37ae-4695-9b00-550a3072d36b" providerId="AD" clId="Web-{EE0D6186-5F9C-AD58-64DC-8C1C218C09BA}" dt="2020-10-27T02:23:18.343" v="29" actId="20577"/>
        <pc:sldMkLst>
          <pc:docMk/>
          <pc:sldMk cId="0" sldId="291"/>
        </pc:sldMkLst>
        <pc:spChg chg="mod">
          <ac:chgData name="Plante, Patrick" userId="S::pplante@teluq.uquebec.ca::65a56419-37ae-4695-9b00-550a3072d36b" providerId="AD" clId="Web-{EE0D6186-5F9C-AD58-64DC-8C1C218C09BA}" dt="2020-10-27T02:23:18.343" v="29" actId="20577"/>
          <ac:spMkLst>
            <pc:docMk/>
            <pc:sldMk cId="0" sldId="291"/>
            <ac:spMk id="679" creationId="{00000000-0000-0000-0000-000000000000}"/>
          </ac:spMkLst>
        </pc:spChg>
      </pc:sldChg>
      <pc:sldChg chg="modSp">
        <pc:chgData name="Plante, Patrick" userId="S::pplante@teluq.uquebec.ca::65a56419-37ae-4695-9b00-550a3072d36b" providerId="AD" clId="Web-{EE0D6186-5F9C-AD58-64DC-8C1C218C09BA}" dt="2020-10-27T02:22:59.140" v="22" actId="20577"/>
        <pc:sldMkLst>
          <pc:docMk/>
          <pc:sldMk cId="2921161715" sldId="333"/>
        </pc:sldMkLst>
        <pc:spChg chg="mod">
          <ac:chgData name="Plante, Patrick" userId="S::pplante@teluq.uquebec.ca::65a56419-37ae-4695-9b00-550a3072d36b" providerId="AD" clId="Web-{EE0D6186-5F9C-AD58-64DC-8C1C218C09BA}" dt="2020-10-27T02:22:59.140" v="22" actId="20577"/>
          <ac:spMkLst>
            <pc:docMk/>
            <pc:sldMk cId="2921161715" sldId="333"/>
            <ac:spMk id="6" creationId="{00000000-0000-0000-0000-000000000000}"/>
          </ac:spMkLst>
        </pc:spChg>
      </pc:sldChg>
      <pc:sldChg chg="modSp">
        <pc:chgData name="Plante, Patrick" userId="S::pplante@teluq.uquebec.ca::65a56419-37ae-4695-9b00-550a3072d36b" providerId="AD" clId="Web-{EE0D6186-5F9C-AD58-64DC-8C1C218C09BA}" dt="2020-10-27T02:23:08.203" v="25" actId="20577"/>
        <pc:sldMkLst>
          <pc:docMk/>
          <pc:sldMk cId="1953469995" sldId="357"/>
        </pc:sldMkLst>
        <pc:spChg chg="mod">
          <ac:chgData name="Plante, Patrick" userId="S::pplante@teluq.uquebec.ca::65a56419-37ae-4695-9b00-550a3072d36b" providerId="AD" clId="Web-{EE0D6186-5F9C-AD58-64DC-8C1C218C09BA}" dt="2020-10-27T02:23:08.203" v="25" actId="20577"/>
          <ac:spMkLst>
            <pc:docMk/>
            <pc:sldMk cId="1953469995" sldId="357"/>
            <ac:spMk id="6" creationId="{00000000-0000-0000-0000-000000000000}"/>
          </ac:spMkLst>
        </pc:spChg>
      </pc:sldChg>
      <pc:sldChg chg="modSp">
        <pc:chgData name="Plante, Patrick" userId="S::pplante@teluq.uquebec.ca::65a56419-37ae-4695-9b00-550a3072d36b" providerId="AD" clId="Web-{EE0D6186-5F9C-AD58-64DC-8C1C218C09BA}" dt="2020-10-27T02:23:02.984" v="23" actId="20577"/>
        <pc:sldMkLst>
          <pc:docMk/>
          <pc:sldMk cId="3838236592" sldId="358"/>
        </pc:sldMkLst>
        <pc:spChg chg="mod">
          <ac:chgData name="Plante, Patrick" userId="S::pplante@teluq.uquebec.ca::65a56419-37ae-4695-9b00-550a3072d36b" providerId="AD" clId="Web-{EE0D6186-5F9C-AD58-64DC-8C1C218C09BA}" dt="2020-10-27T02:23:02.984" v="23" actId="20577"/>
          <ac:spMkLst>
            <pc:docMk/>
            <pc:sldMk cId="3838236592" sldId="358"/>
            <ac:spMk id="6" creationId="{00000000-0000-0000-0000-000000000000}"/>
          </ac:spMkLst>
        </pc:spChg>
      </pc:sldChg>
      <pc:sldChg chg="modSp">
        <pc:chgData name="Plante, Patrick" userId="S::pplante@teluq.uquebec.ca::65a56419-37ae-4695-9b00-550a3072d36b" providerId="AD" clId="Web-{EE0D6186-5F9C-AD58-64DC-8C1C218C09BA}" dt="2020-10-27T02:23:30.156" v="32" actId="20577"/>
        <pc:sldMkLst>
          <pc:docMk/>
          <pc:sldMk cId="1581529203" sldId="359"/>
        </pc:sldMkLst>
        <pc:spChg chg="mod">
          <ac:chgData name="Plante, Patrick" userId="S::pplante@teluq.uquebec.ca::65a56419-37ae-4695-9b00-550a3072d36b" providerId="AD" clId="Web-{EE0D6186-5F9C-AD58-64DC-8C1C218C09BA}" dt="2020-10-27T02:23:30.156" v="32" actId="20577"/>
          <ac:spMkLst>
            <pc:docMk/>
            <pc:sldMk cId="1581529203" sldId="359"/>
            <ac:spMk id="679" creationId="{00000000-0000-0000-0000-000000000000}"/>
          </ac:spMkLst>
        </pc:spChg>
      </pc:sldChg>
      <pc:sldChg chg="modSp">
        <pc:chgData name="Plante, Patrick" userId="S::pplante@teluq.uquebec.ca::65a56419-37ae-4695-9b00-550a3072d36b" providerId="AD" clId="Web-{EE0D6186-5F9C-AD58-64DC-8C1C218C09BA}" dt="2020-10-27T02:23:24.906" v="31" actId="20577"/>
        <pc:sldMkLst>
          <pc:docMk/>
          <pc:sldMk cId="3794647975" sldId="360"/>
        </pc:sldMkLst>
        <pc:spChg chg="mod">
          <ac:chgData name="Plante, Patrick" userId="S::pplante@teluq.uquebec.ca::65a56419-37ae-4695-9b00-550a3072d36b" providerId="AD" clId="Web-{EE0D6186-5F9C-AD58-64DC-8C1C218C09BA}" dt="2020-10-27T02:23:24.906" v="31" actId="20577"/>
          <ac:spMkLst>
            <pc:docMk/>
            <pc:sldMk cId="3794647975" sldId="360"/>
            <ac:spMk id="679"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BB2870-EB31-4E7F-A66D-2268E8E6A180}" type="doc">
      <dgm:prSet loTypeId="urn:microsoft.com/office/officeart/2005/8/layout/hProcess9" loCatId="process" qsTypeId="urn:microsoft.com/office/officeart/2005/8/quickstyle/simple1" qsCatId="simple" csTypeId="urn:microsoft.com/office/officeart/2005/8/colors/colorful4" csCatId="colorful" phldr="1"/>
      <dgm:spPr/>
    </dgm:pt>
    <dgm:pt modelId="{48082B37-1908-4200-9D71-1AC5693F313C}">
      <dgm:prSet phldrT="[Texte]"/>
      <dgm:spPr/>
      <dgm:t>
        <a:bodyPr/>
        <a:lstStyle/>
        <a:p>
          <a:r>
            <a:rPr lang="fr-FR" dirty="0" smtClean="0"/>
            <a:t>13 mars 2020</a:t>
          </a:r>
        </a:p>
        <a:p>
          <a:r>
            <a:rPr lang="fr-FR" dirty="0" smtClean="0"/>
            <a:t>Annonce confinement</a:t>
          </a:r>
          <a:endParaRPr lang="fr-FR" dirty="0"/>
        </a:p>
      </dgm:t>
    </dgm:pt>
    <dgm:pt modelId="{1646A755-789B-40C0-A140-40DD35E4E569}" type="parTrans" cxnId="{3A665DE7-FF88-4241-91AA-8E1D14AA043F}">
      <dgm:prSet/>
      <dgm:spPr/>
      <dgm:t>
        <a:bodyPr/>
        <a:lstStyle/>
        <a:p>
          <a:endParaRPr lang="fr-FR"/>
        </a:p>
      </dgm:t>
    </dgm:pt>
    <dgm:pt modelId="{E479BAA5-7BBF-422B-BDFA-E75C01FD17B9}" type="sibTrans" cxnId="{3A665DE7-FF88-4241-91AA-8E1D14AA043F}">
      <dgm:prSet/>
      <dgm:spPr/>
      <dgm:t>
        <a:bodyPr/>
        <a:lstStyle/>
        <a:p>
          <a:endParaRPr lang="fr-FR"/>
        </a:p>
      </dgm:t>
    </dgm:pt>
    <dgm:pt modelId="{273E1D70-72C1-485C-A867-94FABE41B098}">
      <dgm:prSet phldrT="[Texte]"/>
      <dgm:spPr/>
      <dgm:t>
        <a:bodyPr/>
        <a:lstStyle/>
        <a:p>
          <a:r>
            <a:rPr lang="fr-FR" dirty="0" smtClean="0"/>
            <a:t>17 avril 2020</a:t>
          </a:r>
        </a:p>
        <a:p>
          <a:r>
            <a:rPr lang="fr-FR" dirty="0" smtClean="0"/>
            <a:t>Demande du MEES</a:t>
          </a:r>
          <a:endParaRPr lang="fr-FR" dirty="0"/>
        </a:p>
      </dgm:t>
    </dgm:pt>
    <dgm:pt modelId="{1AD05384-7457-4BFB-A913-D41FE758955C}" type="parTrans" cxnId="{3D55F17F-8A73-4916-89B1-111E057CCF31}">
      <dgm:prSet/>
      <dgm:spPr/>
      <dgm:t>
        <a:bodyPr/>
        <a:lstStyle/>
        <a:p>
          <a:endParaRPr lang="fr-FR"/>
        </a:p>
      </dgm:t>
    </dgm:pt>
    <dgm:pt modelId="{E04281E1-C57E-4F2D-8B5D-C668D01A5278}" type="sibTrans" cxnId="{3D55F17F-8A73-4916-89B1-111E057CCF31}">
      <dgm:prSet/>
      <dgm:spPr/>
      <dgm:t>
        <a:bodyPr/>
        <a:lstStyle/>
        <a:p>
          <a:endParaRPr lang="fr-FR"/>
        </a:p>
      </dgm:t>
    </dgm:pt>
    <dgm:pt modelId="{A8BD49BC-382B-4DB2-ABDC-036D572BA4A1}">
      <dgm:prSet phldrT="[Texte]"/>
      <dgm:spPr/>
      <dgm:t>
        <a:bodyPr/>
        <a:lstStyle/>
        <a:p>
          <a:r>
            <a:rPr lang="fr-FR" dirty="0" smtClean="0"/>
            <a:t>4 mai 2020</a:t>
          </a:r>
        </a:p>
        <a:p>
          <a:r>
            <a:rPr lang="fr-FR" dirty="0" smtClean="0"/>
            <a:t>Lancement du site</a:t>
          </a:r>
          <a:endParaRPr lang="fr-FR" dirty="0"/>
        </a:p>
      </dgm:t>
    </dgm:pt>
    <dgm:pt modelId="{E4081853-7FA3-4AC8-9AC0-8086D910F323}" type="parTrans" cxnId="{5086E8C6-E6A3-44C9-BD53-0A006AD816C8}">
      <dgm:prSet/>
      <dgm:spPr/>
      <dgm:t>
        <a:bodyPr/>
        <a:lstStyle/>
        <a:p>
          <a:endParaRPr lang="fr-FR"/>
        </a:p>
      </dgm:t>
    </dgm:pt>
    <dgm:pt modelId="{5B9FC195-A0FD-42F7-904D-A5C543C309FE}" type="sibTrans" cxnId="{5086E8C6-E6A3-44C9-BD53-0A006AD816C8}">
      <dgm:prSet/>
      <dgm:spPr/>
      <dgm:t>
        <a:bodyPr/>
        <a:lstStyle/>
        <a:p>
          <a:endParaRPr lang="fr-FR"/>
        </a:p>
      </dgm:t>
    </dgm:pt>
    <dgm:pt modelId="{E644A554-A58A-48F4-9988-BC3B95EFE49C}" type="pres">
      <dgm:prSet presAssocID="{25BB2870-EB31-4E7F-A66D-2268E8E6A180}" presName="CompostProcess" presStyleCnt="0">
        <dgm:presLayoutVars>
          <dgm:dir/>
          <dgm:resizeHandles val="exact"/>
        </dgm:presLayoutVars>
      </dgm:prSet>
      <dgm:spPr/>
    </dgm:pt>
    <dgm:pt modelId="{2E15ADBB-423D-4D4E-9629-A92F5080A12C}" type="pres">
      <dgm:prSet presAssocID="{25BB2870-EB31-4E7F-A66D-2268E8E6A180}" presName="arrow" presStyleLbl="bgShp" presStyleIdx="0" presStyleCnt="1" custLinFactNeighborX="2443" custLinFactNeighborY="-2545"/>
      <dgm:spPr/>
    </dgm:pt>
    <dgm:pt modelId="{0406F4B1-A8AC-4E4C-AA22-6BD4B9ED6A1E}" type="pres">
      <dgm:prSet presAssocID="{25BB2870-EB31-4E7F-A66D-2268E8E6A180}" presName="linearProcess" presStyleCnt="0"/>
      <dgm:spPr/>
    </dgm:pt>
    <dgm:pt modelId="{544D4AD2-0FEF-4605-8A6E-9AFBAF4E4512}" type="pres">
      <dgm:prSet presAssocID="{48082B37-1908-4200-9D71-1AC5693F313C}" presName="textNode" presStyleLbl="node1" presStyleIdx="0" presStyleCnt="3">
        <dgm:presLayoutVars>
          <dgm:bulletEnabled val="1"/>
        </dgm:presLayoutVars>
      </dgm:prSet>
      <dgm:spPr/>
      <dgm:t>
        <a:bodyPr/>
        <a:lstStyle/>
        <a:p>
          <a:endParaRPr lang="fr-FR"/>
        </a:p>
      </dgm:t>
    </dgm:pt>
    <dgm:pt modelId="{4B1A3B26-5E99-4F99-B308-CCEA0AAD19AA}" type="pres">
      <dgm:prSet presAssocID="{E479BAA5-7BBF-422B-BDFA-E75C01FD17B9}" presName="sibTrans" presStyleCnt="0"/>
      <dgm:spPr/>
    </dgm:pt>
    <dgm:pt modelId="{55A0838E-5704-47E1-804B-E6D413D9017A}" type="pres">
      <dgm:prSet presAssocID="{273E1D70-72C1-485C-A867-94FABE41B098}" presName="textNode" presStyleLbl="node1" presStyleIdx="1" presStyleCnt="3">
        <dgm:presLayoutVars>
          <dgm:bulletEnabled val="1"/>
        </dgm:presLayoutVars>
      </dgm:prSet>
      <dgm:spPr/>
      <dgm:t>
        <a:bodyPr/>
        <a:lstStyle/>
        <a:p>
          <a:endParaRPr lang="fr-FR"/>
        </a:p>
      </dgm:t>
    </dgm:pt>
    <dgm:pt modelId="{73A743B2-5AA3-46E3-B8DB-DFDE89B6BC84}" type="pres">
      <dgm:prSet presAssocID="{E04281E1-C57E-4F2D-8B5D-C668D01A5278}" presName="sibTrans" presStyleCnt="0"/>
      <dgm:spPr/>
    </dgm:pt>
    <dgm:pt modelId="{6C7E1FF3-1339-48C3-BF7A-8C1755E28017}" type="pres">
      <dgm:prSet presAssocID="{A8BD49BC-382B-4DB2-ABDC-036D572BA4A1}" presName="textNode" presStyleLbl="node1" presStyleIdx="2" presStyleCnt="3">
        <dgm:presLayoutVars>
          <dgm:bulletEnabled val="1"/>
        </dgm:presLayoutVars>
      </dgm:prSet>
      <dgm:spPr/>
      <dgm:t>
        <a:bodyPr/>
        <a:lstStyle/>
        <a:p>
          <a:endParaRPr lang="fr-FR"/>
        </a:p>
      </dgm:t>
    </dgm:pt>
  </dgm:ptLst>
  <dgm:cxnLst>
    <dgm:cxn modelId="{3D55F17F-8A73-4916-89B1-111E057CCF31}" srcId="{25BB2870-EB31-4E7F-A66D-2268E8E6A180}" destId="{273E1D70-72C1-485C-A867-94FABE41B098}" srcOrd="1" destOrd="0" parTransId="{1AD05384-7457-4BFB-A913-D41FE758955C}" sibTransId="{E04281E1-C57E-4F2D-8B5D-C668D01A5278}"/>
    <dgm:cxn modelId="{531313AF-8AB4-452B-9222-27BA4225EDE6}" type="presOf" srcId="{273E1D70-72C1-485C-A867-94FABE41B098}" destId="{55A0838E-5704-47E1-804B-E6D413D9017A}" srcOrd="0" destOrd="0" presId="urn:microsoft.com/office/officeart/2005/8/layout/hProcess9"/>
    <dgm:cxn modelId="{2293496F-6473-483C-B2F6-33784AFA6EB4}" type="presOf" srcId="{25BB2870-EB31-4E7F-A66D-2268E8E6A180}" destId="{E644A554-A58A-48F4-9988-BC3B95EFE49C}" srcOrd="0" destOrd="0" presId="urn:microsoft.com/office/officeart/2005/8/layout/hProcess9"/>
    <dgm:cxn modelId="{B438446E-5FAF-4B78-B30E-3D633391AE73}" type="presOf" srcId="{A8BD49BC-382B-4DB2-ABDC-036D572BA4A1}" destId="{6C7E1FF3-1339-48C3-BF7A-8C1755E28017}" srcOrd="0" destOrd="0" presId="urn:microsoft.com/office/officeart/2005/8/layout/hProcess9"/>
    <dgm:cxn modelId="{E015B6D4-2569-4326-B4FF-6573BA637445}" type="presOf" srcId="{48082B37-1908-4200-9D71-1AC5693F313C}" destId="{544D4AD2-0FEF-4605-8A6E-9AFBAF4E4512}" srcOrd="0" destOrd="0" presId="urn:microsoft.com/office/officeart/2005/8/layout/hProcess9"/>
    <dgm:cxn modelId="{5086E8C6-E6A3-44C9-BD53-0A006AD816C8}" srcId="{25BB2870-EB31-4E7F-A66D-2268E8E6A180}" destId="{A8BD49BC-382B-4DB2-ABDC-036D572BA4A1}" srcOrd="2" destOrd="0" parTransId="{E4081853-7FA3-4AC8-9AC0-8086D910F323}" sibTransId="{5B9FC195-A0FD-42F7-904D-A5C543C309FE}"/>
    <dgm:cxn modelId="{3A665DE7-FF88-4241-91AA-8E1D14AA043F}" srcId="{25BB2870-EB31-4E7F-A66D-2268E8E6A180}" destId="{48082B37-1908-4200-9D71-1AC5693F313C}" srcOrd="0" destOrd="0" parTransId="{1646A755-789B-40C0-A140-40DD35E4E569}" sibTransId="{E479BAA5-7BBF-422B-BDFA-E75C01FD17B9}"/>
    <dgm:cxn modelId="{E0E92C26-FE8A-487E-8367-785FDA4AB42D}" type="presParOf" srcId="{E644A554-A58A-48F4-9988-BC3B95EFE49C}" destId="{2E15ADBB-423D-4D4E-9629-A92F5080A12C}" srcOrd="0" destOrd="0" presId="urn:microsoft.com/office/officeart/2005/8/layout/hProcess9"/>
    <dgm:cxn modelId="{FBB5BB06-8BC9-4DEA-B31D-4E00915C51E7}" type="presParOf" srcId="{E644A554-A58A-48F4-9988-BC3B95EFE49C}" destId="{0406F4B1-A8AC-4E4C-AA22-6BD4B9ED6A1E}" srcOrd="1" destOrd="0" presId="urn:microsoft.com/office/officeart/2005/8/layout/hProcess9"/>
    <dgm:cxn modelId="{E807E9FA-FA8D-45DE-AD84-DA1E84CFDA56}" type="presParOf" srcId="{0406F4B1-A8AC-4E4C-AA22-6BD4B9ED6A1E}" destId="{544D4AD2-0FEF-4605-8A6E-9AFBAF4E4512}" srcOrd="0" destOrd="0" presId="urn:microsoft.com/office/officeart/2005/8/layout/hProcess9"/>
    <dgm:cxn modelId="{821D2B55-08FB-40B0-8EF3-7C5C2FD89493}" type="presParOf" srcId="{0406F4B1-A8AC-4E4C-AA22-6BD4B9ED6A1E}" destId="{4B1A3B26-5E99-4F99-B308-CCEA0AAD19AA}" srcOrd="1" destOrd="0" presId="urn:microsoft.com/office/officeart/2005/8/layout/hProcess9"/>
    <dgm:cxn modelId="{2B5649FC-BF23-43F7-A234-1CD66379BBBB}" type="presParOf" srcId="{0406F4B1-A8AC-4E4C-AA22-6BD4B9ED6A1E}" destId="{55A0838E-5704-47E1-804B-E6D413D9017A}" srcOrd="2" destOrd="0" presId="urn:microsoft.com/office/officeart/2005/8/layout/hProcess9"/>
    <dgm:cxn modelId="{341C59C6-4364-420D-B468-54F77B6B66D6}" type="presParOf" srcId="{0406F4B1-A8AC-4E4C-AA22-6BD4B9ED6A1E}" destId="{73A743B2-5AA3-46E3-B8DB-DFDE89B6BC84}" srcOrd="3" destOrd="0" presId="urn:microsoft.com/office/officeart/2005/8/layout/hProcess9"/>
    <dgm:cxn modelId="{18E83641-7FD5-49CB-9B2F-0120CE218811}" type="presParOf" srcId="{0406F4B1-A8AC-4E4C-AA22-6BD4B9ED6A1E}" destId="{6C7E1FF3-1339-48C3-BF7A-8C1755E28017}"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5ADBB-423D-4D4E-9629-A92F5080A12C}">
      <dsp:nvSpPr>
        <dsp:cNvPr id="0" name=""/>
        <dsp:cNvSpPr/>
      </dsp:nvSpPr>
      <dsp:spPr>
        <a:xfrm>
          <a:off x="754942" y="0"/>
          <a:ext cx="6700751" cy="4386152"/>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4D4AD2-0FEF-4605-8A6E-9AFBAF4E4512}">
      <dsp:nvSpPr>
        <dsp:cNvPr id="0" name=""/>
        <dsp:cNvSpPr/>
      </dsp:nvSpPr>
      <dsp:spPr>
        <a:xfrm>
          <a:off x="8468" y="1315845"/>
          <a:ext cx="2537416" cy="17544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FR" sz="2700" kern="1200" dirty="0" smtClean="0"/>
            <a:t>13 mars 2020</a:t>
          </a:r>
        </a:p>
        <a:p>
          <a:pPr lvl="0" algn="ctr" defTabSz="1200150">
            <a:lnSpc>
              <a:spcPct val="90000"/>
            </a:lnSpc>
            <a:spcBef>
              <a:spcPct val="0"/>
            </a:spcBef>
            <a:spcAft>
              <a:spcPct val="35000"/>
            </a:spcAft>
          </a:pPr>
          <a:r>
            <a:rPr lang="fr-FR" sz="2700" kern="1200" dirty="0" smtClean="0"/>
            <a:t>Annonce confinement</a:t>
          </a:r>
          <a:endParaRPr lang="fr-FR" sz="2700" kern="1200" dirty="0"/>
        </a:p>
      </dsp:txBody>
      <dsp:txXfrm>
        <a:off x="94114" y="1401491"/>
        <a:ext cx="2366124" cy="1583168"/>
      </dsp:txXfrm>
    </dsp:sp>
    <dsp:sp modelId="{55A0838E-5704-47E1-804B-E6D413D9017A}">
      <dsp:nvSpPr>
        <dsp:cNvPr id="0" name=""/>
        <dsp:cNvSpPr/>
      </dsp:nvSpPr>
      <dsp:spPr>
        <a:xfrm>
          <a:off x="2672910" y="1315845"/>
          <a:ext cx="2537416" cy="1754460"/>
        </a:xfrm>
        <a:prstGeom prst="roundRect">
          <a:avLst/>
        </a:prstGeom>
        <a:solidFill>
          <a:schemeClr val="accent4">
            <a:hueOff val="5197846"/>
            <a:satOff val="-23984"/>
            <a:lumOff val="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FR" sz="2700" kern="1200" dirty="0" smtClean="0"/>
            <a:t>17 avril 2020</a:t>
          </a:r>
        </a:p>
        <a:p>
          <a:pPr lvl="0" algn="ctr" defTabSz="1200150">
            <a:lnSpc>
              <a:spcPct val="90000"/>
            </a:lnSpc>
            <a:spcBef>
              <a:spcPct val="0"/>
            </a:spcBef>
            <a:spcAft>
              <a:spcPct val="35000"/>
            </a:spcAft>
          </a:pPr>
          <a:r>
            <a:rPr lang="fr-FR" sz="2700" kern="1200" dirty="0" smtClean="0"/>
            <a:t>Demande du MEES</a:t>
          </a:r>
          <a:endParaRPr lang="fr-FR" sz="2700" kern="1200" dirty="0"/>
        </a:p>
      </dsp:txBody>
      <dsp:txXfrm>
        <a:off x="2758556" y="1401491"/>
        <a:ext cx="2366124" cy="1583168"/>
      </dsp:txXfrm>
    </dsp:sp>
    <dsp:sp modelId="{6C7E1FF3-1339-48C3-BF7A-8C1755E28017}">
      <dsp:nvSpPr>
        <dsp:cNvPr id="0" name=""/>
        <dsp:cNvSpPr/>
      </dsp:nvSpPr>
      <dsp:spPr>
        <a:xfrm>
          <a:off x="5337351" y="1315845"/>
          <a:ext cx="2537416" cy="1754460"/>
        </a:xfrm>
        <a:prstGeom prst="roundRect">
          <a:avLst/>
        </a:prstGeom>
        <a:solidFill>
          <a:schemeClr val="accent4">
            <a:hueOff val="10395692"/>
            <a:satOff val="-47968"/>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FR" sz="2700" kern="1200" dirty="0" smtClean="0"/>
            <a:t>4 mai 2020</a:t>
          </a:r>
        </a:p>
        <a:p>
          <a:pPr lvl="0" algn="ctr" defTabSz="1200150">
            <a:lnSpc>
              <a:spcPct val="90000"/>
            </a:lnSpc>
            <a:spcBef>
              <a:spcPct val="0"/>
            </a:spcBef>
            <a:spcAft>
              <a:spcPct val="35000"/>
            </a:spcAft>
          </a:pPr>
          <a:r>
            <a:rPr lang="fr-FR" sz="2700" kern="1200" dirty="0" smtClean="0"/>
            <a:t>Lancement du site</a:t>
          </a:r>
          <a:endParaRPr lang="fr-FR" sz="2700" kern="1200" dirty="0"/>
        </a:p>
      </dsp:txBody>
      <dsp:txXfrm>
        <a:off x="5422997" y="1401491"/>
        <a:ext cx="2366124" cy="15831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a:ea typeface="Open Sans"/>
                <a:cs typeface="Open Sans"/>
                <a:sym typeface="Open Sans"/>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CA" sz="1200" b="0" i="0" u="none" strike="noStrike" cap="none">
                <a:solidFill>
                  <a:schemeClr val="dk1"/>
                </a:solidFill>
                <a:latin typeface="Open Sans"/>
                <a:ea typeface="Open Sans"/>
                <a:cs typeface="Open Sans"/>
                <a:sym typeface="Open Sans"/>
              </a:rPr>
              <a:t>‹N°›</a:t>
            </a:fld>
            <a:endParaRPr sz="1200" b="0" i="0" u="none" strike="noStrike" cap="none">
              <a:solidFill>
                <a:schemeClr val="dk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CA" sz="1200" b="0" i="0" u="none" strike="noStrike" cap="none" smtClean="0">
                <a:solidFill>
                  <a:schemeClr val="dk1"/>
                </a:solidFill>
                <a:latin typeface="Open Sans"/>
                <a:ea typeface="Open Sans"/>
                <a:cs typeface="Open Sans"/>
                <a:sym typeface="Open Sans"/>
              </a:rPr>
              <a:t>1</a:t>
            </a:fld>
            <a:endParaRPr lang="fr-CA"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940520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10</a:t>
            </a:fld>
            <a:endParaRPr/>
          </a:p>
        </p:txBody>
      </p:sp>
    </p:spTree>
    <p:extLst>
      <p:ext uri="{BB962C8B-B14F-4D97-AF65-F5344CB8AC3E}">
        <p14:creationId xmlns:p14="http://schemas.microsoft.com/office/powerpoint/2010/main" val="2425519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CA" dirty="0" smtClean="0"/>
              <a:t>Solution: délégué, multiplier les rencontre, trouver des solutions alternatives,</a:t>
            </a:r>
            <a:r>
              <a:rPr lang="fr-CA" baseline="0" dirty="0" smtClean="0"/>
              <a:t> faire preuve de patience et d’ouverture</a:t>
            </a:r>
            <a:endParaRPr dirty="0"/>
          </a:p>
        </p:txBody>
      </p:sp>
      <p:sp>
        <p:nvSpPr>
          <p:cNvPr id="310" name="Google Shape;310;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CA"/>
              <a:t>11</a:t>
            </a:fld>
            <a:endParaRPr/>
          </a:p>
        </p:txBody>
      </p:sp>
    </p:spTree>
    <p:extLst>
      <p:ext uri="{BB962C8B-B14F-4D97-AF65-F5344CB8AC3E}">
        <p14:creationId xmlns:p14="http://schemas.microsoft.com/office/powerpoint/2010/main" val="3700127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3" name="Google Shape;90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C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 date du 15 </a:t>
            </a:r>
            <a:r>
              <a:rPr lang="en-US" dirty="0" err="1" smtClean="0"/>
              <a:t>février</a:t>
            </a:r>
            <a:r>
              <a:rPr lang="en-US" dirty="0" smtClean="0"/>
              <a:t> 2021</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CA" sz="1200" b="0" i="0" u="none" strike="noStrike" cap="none">
                <a:solidFill>
                  <a:schemeClr val="dk1"/>
                </a:solidFill>
                <a:latin typeface="Open Sans"/>
                <a:ea typeface="Open Sans"/>
                <a:cs typeface="Open Sans"/>
                <a:sym typeface="Open Sans"/>
              </a:rPr>
              <a:t>13</a:t>
            </a:fld>
            <a:endParaRPr lang="fr-CA"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534761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2" name="Google Shape;98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CA"/>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1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endParaRPr dirty="0"/>
          </a:p>
        </p:txBody>
      </p:sp>
      <p:sp>
        <p:nvSpPr>
          <p:cNvPr id="913" name="Google Shape;913;p1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CA"/>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C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5" name="Google Shape;195;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5</a:t>
            </a:fld>
            <a:endParaRPr/>
          </a:p>
        </p:txBody>
      </p:sp>
    </p:spTree>
    <p:extLst>
      <p:ext uri="{BB962C8B-B14F-4D97-AF65-F5344CB8AC3E}">
        <p14:creationId xmlns:p14="http://schemas.microsoft.com/office/powerpoint/2010/main" val="853970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6</a:t>
            </a:fld>
            <a:endParaRPr/>
          </a:p>
        </p:txBody>
      </p:sp>
    </p:spTree>
    <p:extLst>
      <p:ext uri="{BB962C8B-B14F-4D97-AF65-F5344CB8AC3E}">
        <p14:creationId xmlns:p14="http://schemas.microsoft.com/office/powerpoint/2010/main" val="85852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8</a:t>
            </a:fld>
            <a:endParaRPr/>
          </a:p>
        </p:txBody>
      </p:sp>
    </p:spTree>
    <p:extLst>
      <p:ext uri="{BB962C8B-B14F-4D97-AF65-F5344CB8AC3E}">
        <p14:creationId xmlns:p14="http://schemas.microsoft.com/office/powerpoint/2010/main" val="1054103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1" name="Google Shape;43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9</a:t>
            </a:fld>
            <a:endParaRPr/>
          </a:p>
        </p:txBody>
      </p:sp>
    </p:spTree>
    <p:extLst>
      <p:ext uri="{BB962C8B-B14F-4D97-AF65-F5344CB8AC3E}">
        <p14:creationId xmlns:p14="http://schemas.microsoft.com/office/powerpoint/2010/main" val="2391564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05_Title Slide">
  <p:cSld name="105_Title Slide">
    <p:spTree>
      <p:nvGrpSpPr>
        <p:cNvPr id="1" name="Shape 27"/>
        <p:cNvGrpSpPr/>
        <p:nvPr/>
      </p:nvGrpSpPr>
      <p:grpSpPr>
        <a:xfrm>
          <a:off x="0" y="0"/>
          <a:ext cx="0" cy="0"/>
          <a:chOff x="0" y="0"/>
          <a:chExt cx="0" cy="0"/>
        </a:xfrm>
      </p:grpSpPr>
      <p:sp>
        <p:nvSpPr>
          <p:cNvPr id="28" name="Google Shape;28;p55"/>
          <p:cNvSpPr>
            <a:spLocks noGrp="1"/>
          </p:cNvSpPr>
          <p:nvPr>
            <p:ph type="pic" idx="2"/>
          </p:nvPr>
        </p:nvSpPr>
        <p:spPr>
          <a:xfrm>
            <a:off x="4330446" y="1450750"/>
            <a:ext cx="4195716" cy="4170297"/>
          </a:xfrm>
          <a:prstGeom prst="rect">
            <a:avLst/>
          </a:prstGeom>
          <a:solidFill>
            <a:srgbClr val="D8D8D8"/>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None/>
              <a:defRPr sz="1200" b="1"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55"/>
          <p:cNvSpPr txBox="1">
            <a:spLocks noGrp="1"/>
          </p:cNvSpPr>
          <p:nvPr>
            <p:ph type="ftr" idx="11"/>
          </p:nvPr>
        </p:nvSpPr>
        <p:spPr>
          <a:xfrm>
            <a:off x="0" y="6356353"/>
            <a:ext cx="9144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Diapositive de titre">
  <p:cSld name="2_Diapositive de titre">
    <p:spTree>
      <p:nvGrpSpPr>
        <p:cNvPr id="1" name="Shape 98"/>
        <p:cNvGrpSpPr/>
        <p:nvPr/>
      </p:nvGrpSpPr>
      <p:grpSpPr>
        <a:xfrm>
          <a:off x="0" y="0"/>
          <a:ext cx="0" cy="0"/>
          <a:chOff x="0" y="0"/>
          <a:chExt cx="0" cy="0"/>
        </a:xfrm>
      </p:grpSpPr>
      <p:sp>
        <p:nvSpPr>
          <p:cNvPr id="99" name="Google Shape;99;p68"/>
          <p:cNvSpPr txBox="1">
            <a:spLocks noGrp="1"/>
          </p:cNvSpPr>
          <p:nvPr>
            <p:ph type="ctrTitle"/>
          </p:nvPr>
        </p:nvSpPr>
        <p:spPr>
          <a:xfrm>
            <a:off x="323528" y="260649"/>
            <a:ext cx="6480720" cy="12961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61E28"/>
              </a:buClr>
              <a:buSzPts val="2800"/>
              <a:buFont typeface="Trebuchet MS"/>
              <a:buNone/>
              <a:defRPr sz="2800" cap="none">
                <a:solidFill>
                  <a:srgbClr val="E61E2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68"/>
          <p:cNvSpPr txBox="1">
            <a:spLocks noGrp="1"/>
          </p:cNvSpPr>
          <p:nvPr>
            <p:ph type="subTitle" idx="1"/>
          </p:nvPr>
        </p:nvSpPr>
        <p:spPr>
          <a:xfrm>
            <a:off x="1691680" y="1988840"/>
            <a:ext cx="6984776" cy="36004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95959"/>
              </a:buClr>
              <a:buSzPts val="1800"/>
              <a:buNone/>
              <a:defRPr sz="1800" b="1" cap="none">
                <a:solidFill>
                  <a:srgbClr val="595959"/>
                </a:solidFill>
                <a:latin typeface="Trebuchet MS"/>
                <a:ea typeface="Trebuchet MS"/>
                <a:cs typeface="Trebuchet MS"/>
                <a:sym typeface="Trebuchet MS"/>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01" name="Google Shape;101;p68"/>
          <p:cNvSpPr txBox="1">
            <a:spLocks noGrp="1"/>
          </p:cNvSpPr>
          <p:nvPr>
            <p:ph type="body" idx="2"/>
          </p:nvPr>
        </p:nvSpPr>
        <p:spPr>
          <a:xfrm>
            <a:off x="1042989" y="2636916"/>
            <a:ext cx="7632700" cy="15846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1400"/>
              <a:buFont typeface="Trebuchet MS"/>
              <a:buNone/>
              <a:defRPr sz="1400">
                <a:solidFill>
                  <a:srgbClr val="595959"/>
                </a:solidFill>
                <a:latin typeface="Trebuchet MS"/>
                <a:ea typeface="Trebuchet MS"/>
                <a:cs typeface="Trebuchet MS"/>
                <a:sym typeface="Trebuchet M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Diapositive de titre">
  <p:cSld name="3_Diapositive de titre">
    <p:spTree>
      <p:nvGrpSpPr>
        <p:cNvPr id="1" name="Shape 102"/>
        <p:cNvGrpSpPr/>
        <p:nvPr/>
      </p:nvGrpSpPr>
      <p:grpSpPr>
        <a:xfrm>
          <a:off x="0" y="0"/>
          <a:ext cx="0" cy="0"/>
          <a:chOff x="0" y="0"/>
          <a:chExt cx="0" cy="0"/>
        </a:xfrm>
      </p:grpSpPr>
      <p:sp>
        <p:nvSpPr>
          <p:cNvPr id="103" name="Google Shape;103;p69"/>
          <p:cNvSpPr txBox="1">
            <a:spLocks noGrp="1"/>
          </p:cNvSpPr>
          <p:nvPr>
            <p:ph type="ctrTitle"/>
          </p:nvPr>
        </p:nvSpPr>
        <p:spPr>
          <a:xfrm>
            <a:off x="323528" y="260649"/>
            <a:ext cx="6480720" cy="12961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61E28"/>
              </a:buClr>
              <a:buSzPts val="2800"/>
              <a:buFont typeface="Trebuchet MS"/>
              <a:buNone/>
              <a:defRPr sz="2800" cap="none">
                <a:solidFill>
                  <a:srgbClr val="E61E2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69"/>
          <p:cNvSpPr txBox="1">
            <a:spLocks noGrp="1"/>
          </p:cNvSpPr>
          <p:nvPr>
            <p:ph type="subTitle" idx="1"/>
          </p:nvPr>
        </p:nvSpPr>
        <p:spPr>
          <a:xfrm>
            <a:off x="1691680" y="1988840"/>
            <a:ext cx="6984776" cy="36004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95959"/>
              </a:buClr>
              <a:buSzPts val="1800"/>
              <a:buNone/>
              <a:defRPr sz="1800" b="1" cap="none">
                <a:solidFill>
                  <a:srgbClr val="595959"/>
                </a:solidFill>
                <a:latin typeface="Trebuchet MS"/>
                <a:ea typeface="Trebuchet MS"/>
                <a:cs typeface="Trebuchet MS"/>
                <a:sym typeface="Trebuchet MS"/>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05" name="Google Shape;105;p69"/>
          <p:cNvSpPr txBox="1">
            <a:spLocks noGrp="1"/>
          </p:cNvSpPr>
          <p:nvPr>
            <p:ph type="body" idx="2"/>
          </p:nvPr>
        </p:nvSpPr>
        <p:spPr>
          <a:xfrm>
            <a:off x="1042989" y="2636916"/>
            <a:ext cx="7632700" cy="15846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1400"/>
              <a:buFont typeface="Trebuchet MS"/>
              <a:buNone/>
              <a:defRPr sz="1400">
                <a:solidFill>
                  <a:srgbClr val="595959"/>
                </a:solidFill>
                <a:latin typeface="Trebuchet MS"/>
                <a:ea typeface="Trebuchet MS"/>
                <a:cs typeface="Trebuchet MS"/>
                <a:sym typeface="Trebuchet M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Diapositive de titre">
  <p:cSld name="4_Diapositive de titre">
    <p:spTree>
      <p:nvGrpSpPr>
        <p:cNvPr id="1" name="Shape 106"/>
        <p:cNvGrpSpPr/>
        <p:nvPr/>
      </p:nvGrpSpPr>
      <p:grpSpPr>
        <a:xfrm>
          <a:off x="0" y="0"/>
          <a:ext cx="0" cy="0"/>
          <a:chOff x="0" y="0"/>
          <a:chExt cx="0" cy="0"/>
        </a:xfrm>
      </p:grpSpPr>
      <p:sp>
        <p:nvSpPr>
          <p:cNvPr id="107" name="Google Shape;107;p70"/>
          <p:cNvSpPr txBox="1">
            <a:spLocks noGrp="1"/>
          </p:cNvSpPr>
          <p:nvPr>
            <p:ph type="ctrTitle"/>
          </p:nvPr>
        </p:nvSpPr>
        <p:spPr>
          <a:xfrm>
            <a:off x="323528" y="260649"/>
            <a:ext cx="6480720" cy="12961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61E28"/>
              </a:buClr>
              <a:buSzPts val="2800"/>
              <a:buFont typeface="Trebuchet MS"/>
              <a:buNone/>
              <a:defRPr sz="2800" cap="none">
                <a:solidFill>
                  <a:srgbClr val="E61E2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70"/>
          <p:cNvSpPr txBox="1">
            <a:spLocks noGrp="1"/>
          </p:cNvSpPr>
          <p:nvPr>
            <p:ph type="subTitle" idx="1"/>
          </p:nvPr>
        </p:nvSpPr>
        <p:spPr>
          <a:xfrm>
            <a:off x="1691680" y="1988840"/>
            <a:ext cx="6984776" cy="36004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95959"/>
              </a:buClr>
              <a:buSzPts val="1800"/>
              <a:buNone/>
              <a:defRPr sz="1800" b="1" cap="none">
                <a:solidFill>
                  <a:srgbClr val="595959"/>
                </a:solidFill>
                <a:latin typeface="Trebuchet MS"/>
                <a:ea typeface="Trebuchet MS"/>
                <a:cs typeface="Trebuchet MS"/>
                <a:sym typeface="Trebuchet MS"/>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09" name="Google Shape;109;p70"/>
          <p:cNvSpPr txBox="1">
            <a:spLocks noGrp="1"/>
          </p:cNvSpPr>
          <p:nvPr>
            <p:ph type="body" idx="2"/>
          </p:nvPr>
        </p:nvSpPr>
        <p:spPr>
          <a:xfrm>
            <a:off x="1042989" y="2636916"/>
            <a:ext cx="7632700" cy="15846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1400"/>
              <a:buFont typeface="Trebuchet MS"/>
              <a:buNone/>
              <a:defRPr sz="1400">
                <a:solidFill>
                  <a:srgbClr val="595959"/>
                </a:solidFill>
                <a:latin typeface="Trebuchet MS"/>
                <a:ea typeface="Trebuchet MS"/>
                <a:cs typeface="Trebuchet MS"/>
                <a:sym typeface="Trebuchet M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Diapositive de titre">
  <p:cSld name="5_Diapositive de titre">
    <p:spTree>
      <p:nvGrpSpPr>
        <p:cNvPr id="1" name="Shape 110"/>
        <p:cNvGrpSpPr/>
        <p:nvPr/>
      </p:nvGrpSpPr>
      <p:grpSpPr>
        <a:xfrm>
          <a:off x="0" y="0"/>
          <a:ext cx="0" cy="0"/>
          <a:chOff x="0" y="0"/>
          <a:chExt cx="0" cy="0"/>
        </a:xfrm>
      </p:grpSpPr>
      <p:sp>
        <p:nvSpPr>
          <p:cNvPr id="111" name="Google Shape;111;p71"/>
          <p:cNvSpPr txBox="1">
            <a:spLocks noGrp="1"/>
          </p:cNvSpPr>
          <p:nvPr>
            <p:ph type="ctrTitle"/>
          </p:nvPr>
        </p:nvSpPr>
        <p:spPr>
          <a:xfrm>
            <a:off x="323528" y="260649"/>
            <a:ext cx="6480720" cy="12961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61E28"/>
              </a:buClr>
              <a:buSzPts val="2800"/>
              <a:buFont typeface="Trebuchet MS"/>
              <a:buNone/>
              <a:defRPr sz="2800" cap="none">
                <a:solidFill>
                  <a:srgbClr val="E61E2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71"/>
          <p:cNvSpPr txBox="1">
            <a:spLocks noGrp="1"/>
          </p:cNvSpPr>
          <p:nvPr>
            <p:ph type="subTitle" idx="1"/>
          </p:nvPr>
        </p:nvSpPr>
        <p:spPr>
          <a:xfrm>
            <a:off x="1691680" y="1988840"/>
            <a:ext cx="6984776" cy="36004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95959"/>
              </a:buClr>
              <a:buSzPts val="1800"/>
              <a:buNone/>
              <a:defRPr sz="1800" b="1" cap="none">
                <a:solidFill>
                  <a:srgbClr val="595959"/>
                </a:solidFill>
                <a:latin typeface="Trebuchet MS"/>
                <a:ea typeface="Trebuchet MS"/>
                <a:cs typeface="Trebuchet MS"/>
                <a:sym typeface="Trebuchet MS"/>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13" name="Google Shape;113;p71"/>
          <p:cNvSpPr txBox="1">
            <a:spLocks noGrp="1"/>
          </p:cNvSpPr>
          <p:nvPr>
            <p:ph type="body" idx="2"/>
          </p:nvPr>
        </p:nvSpPr>
        <p:spPr>
          <a:xfrm>
            <a:off x="1042989" y="2636916"/>
            <a:ext cx="7632700" cy="15846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1400"/>
              <a:buFont typeface="Trebuchet MS"/>
              <a:buNone/>
              <a:defRPr sz="1400">
                <a:solidFill>
                  <a:srgbClr val="595959"/>
                </a:solidFill>
                <a:latin typeface="Trebuchet MS"/>
                <a:ea typeface="Trebuchet MS"/>
                <a:cs typeface="Trebuchet MS"/>
                <a:sym typeface="Trebuchet M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Diapositive de titre">
  <p:cSld name="6_Diapositive de titre">
    <p:spTree>
      <p:nvGrpSpPr>
        <p:cNvPr id="1" name="Shape 114"/>
        <p:cNvGrpSpPr/>
        <p:nvPr/>
      </p:nvGrpSpPr>
      <p:grpSpPr>
        <a:xfrm>
          <a:off x="0" y="0"/>
          <a:ext cx="0" cy="0"/>
          <a:chOff x="0" y="0"/>
          <a:chExt cx="0" cy="0"/>
        </a:xfrm>
      </p:grpSpPr>
      <p:sp>
        <p:nvSpPr>
          <p:cNvPr id="115" name="Google Shape;115;p72"/>
          <p:cNvSpPr txBox="1">
            <a:spLocks noGrp="1"/>
          </p:cNvSpPr>
          <p:nvPr>
            <p:ph type="ctrTitle"/>
          </p:nvPr>
        </p:nvSpPr>
        <p:spPr>
          <a:xfrm>
            <a:off x="323528" y="260649"/>
            <a:ext cx="6480720" cy="12961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61E28"/>
              </a:buClr>
              <a:buSzPts val="2800"/>
              <a:buFont typeface="Trebuchet MS"/>
              <a:buNone/>
              <a:defRPr sz="2800" cap="none">
                <a:solidFill>
                  <a:srgbClr val="E61E2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72"/>
          <p:cNvSpPr txBox="1">
            <a:spLocks noGrp="1"/>
          </p:cNvSpPr>
          <p:nvPr>
            <p:ph type="subTitle" idx="1"/>
          </p:nvPr>
        </p:nvSpPr>
        <p:spPr>
          <a:xfrm>
            <a:off x="1691680" y="1988840"/>
            <a:ext cx="6984776" cy="36004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95959"/>
              </a:buClr>
              <a:buSzPts val="1800"/>
              <a:buNone/>
              <a:defRPr sz="1800" b="1" cap="none">
                <a:solidFill>
                  <a:srgbClr val="595959"/>
                </a:solidFill>
                <a:latin typeface="Trebuchet MS"/>
                <a:ea typeface="Trebuchet MS"/>
                <a:cs typeface="Trebuchet MS"/>
                <a:sym typeface="Trebuchet MS"/>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17" name="Google Shape;117;p72"/>
          <p:cNvSpPr txBox="1">
            <a:spLocks noGrp="1"/>
          </p:cNvSpPr>
          <p:nvPr>
            <p:ph type="body" idx="2"/>
          </p:nvPr>
        </p:nvSpPr>
        <p:spPr>
          <a:xfrm>
            <a:off x="1042989" y="2636916"/>
            <a:ext cx="7632700" cy="15846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1400"/>
              <a:buFont typeface="Trebuchet MS"/>
              <a:buNone/>
              <a:defRPr sz="1400">
                <a:solidFill>
                  <a:srgbClr val="595959"/>
                </a:solidFill>
                <a:latin typeface="Trebuchet MS"/>
                <a:ea typeface="Trebuchet MS"/>
                <a:cs typeface="Trebuchet MS"/>
                <a:sym typeface="Trebuchet M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Diapositive de titre">
  <p:cSld name="7_Diapositive de titre">
    <p:spTree>
      <p:nvGrpSpPr>
        <p:cNvPr id="1" name="Shape 118"/>
        <p:cNvGrpSpPr/>
        <p:nvPr/>
      </p:nvGrpSpPr>
      <p:grpSpPr>
        <a:xfrm>
          <a:off x="0" y="0"/>
          <a:ext cx="0" cy="0"/>
          <a:chOff x="0" y="0"/>
          <a:chExt cx="0" cy="0"/>
        </a:xfrm>
      </p:grpSpPr>
      <p:sp>
        <p:nvSpPr>
          <p:cNvPr id="119" name="Google Shape;119;p73"/>
          <p:cNvSpPr txBox="1">
            <a:spLocks noGrp="1"/>
          </p:cNvSpPr>
          <p:nvPr>
            <p:ph type="ctrTitle"/>
          </p:nvPr>
        </p:nvSpPr>
        <p:spPr>
          <a:xfrm>
            <a:off x="323528" y="260649"/>
            <a:ext cx="6480720" cy="12961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61E28"/>
              </a:buClr>
              <a:buSzPts val="2800"/>
              <a:buFont typeface="Trebuchet MS"/>
              <a:buNone/>
              <a:defRPr sz="2800" cap="none">
                <a:solidFill>
                  <a:srgbClr val="E61E2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73"/>
          <p:cNvSpPr txBox="1">
            <a:spLocks noGrp="1"/>
          </p:cNvSpPr>
          <p:nvPr>
            <p:ph type="subTitle" idx="1"/>
          </p:nvPr>
        </p:nvSpPr>
        <p:spPr>
          <a:xfrm>
            <a:off x="1691680" y="1988840"/>
            <a:ext cx="6984776" cy="36004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95959"/>
              </a:buClr>
              <a:buSzPts val="1800"/>
              <a:buNone/>
              <a:defRPr sz="1800" b="1" cap="none">
                <a:solidFill>
                  <a:srgbClr val="595959"/>
                </a:solidFill>
                <a:latin typeface="Trebuchet MS"/>
                <a:ea typeface="Trebuchet MS"/>
                <a:cs typeface="Trebuchet MS"/>
                <a:sym typeface="Trebuchet MS"/>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21" name="Google Shape;121;p73"/>
          <p:cNvSpPr txBox="1">
            <a:spLocks noGrp="1"/>
          </p:cNvSpPr>
          <p:nvPr>
            <p:ph type="body" idx="2"/>
          </p:nvPr>
        </p:nvSpPr>
        <p:spPr>
          <a:xfrm>
            <a:off x="1042989" y="2636916"/>
            <a:ext cx="7632700" cy="15846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1400"/>
              <a:buFont typeface="Trebuchet MS"/>
              <a:buNone/>
              <a:defRPr sz="1400">
                <a:solidFill>
                  <a:srgbClr val="595959"/>
                </a:solidFill>
                <a:latin typeface="Trebuchet MS"/>
                <a:ea typeface="Trebuchet MS"/>
                <a:cs typeface="Trebuchet MS"/>
                <a:sym typeface="Trebuchet M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Diapositive de titre">
  <p:cSld name="8_Diapositive de titre">
    <p:spTree>
      <p:nvGrpSpPr>
        <p:cNvPr id="1" name="Shape 122"/>
        <p:cNvGrpSpPr/>
        <p:nvPr/>
      </p:nvGrpSpPr>
      <p:grpSpPr>
        <a:xfrm>
          <a:off x="0" y="0"/>
          <a:ext cx="0" cy="0"/>
          <a:chOff x="0" y="0"/>
          <a:chExt cx="0" cy="0"/>
        </a:xfrm>
      </p:grpSpPr>
      <p:sp>
        <p:nvSpPr>
          <p:cNvPr id="123" name="Google Shape;123;p74"/>
          <p:cNvSpPr txBox="1">
            <a:spLocks noGrp="1"/>
          </p:cNvSpPr>
          <p:nvPr>
            <p:ph type="ctrTitle"/>
          </p:nvPr>
        </p:nvSpPr>
        <p:spPr>
          <a:xfrm>
            <a:off x="323528" y="260649"/>
            <a:ext cx="6480720" cy="12961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61E28"/>
              </a:buClr>
              <a:buSzPts val="2800"/>
              <a:buFont typeface="Trebuchet MS"/>
              <a:buNone/>
              <a:defRPr sz="2800" cap="none">
                <a:solidFill>
                  <a:srgbClr val="E61E2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74"/>
          <p:cNvSpPr txBox="1">
            <a:spLocks noGrp="1"/>
          </p:cNvSpPr>
          <p:nvPr>
            <p:ph type="subTitle" idx="1"/>
          </p:nvPr>
        </p:nvSpPr>
        <p:spPr>
          <a:xfrm>
            <a:off x="1691680" y="1988840"/>
            <a:ext cx="6984776" cy="36004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95959"/>
              </a:buClr>
              <a:buSzPts val="1800"/>
              <a:buNone/>
              <a:defRPr sz="1800" b="1" cap="none">
                <a:solidFill>
                  <a:srgbClr val="595959"/>
                </a:solidFill>
                <a:latin typeface="Trebuchet MS"/>
                <a:ea typeface="Trebuchet MS"/>
                <a:cs typeface="Trebuchet MS"/>
                <a:sym typeface="Trebuchet MS"/>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25" name="Google Shape;125;p74"/>
          <p:cNvSpPr txBox="1">
            <a:spLocks noGrp="1"/>
          </p:cNvSpPr>
          <p:nvPr>
            <p:ph type="body" idx="2"/>
          </p:nvPr>
        </p:nvSpPr>
        <p:spPr>
          <a:xfrm>
            <a:off x="1042989" y="2636916"/>
            <a:ext cx="7632700" cy="15846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1400"/>
              <a:buFont typeface="Trebuchet MS"/>
              <a:buNone/>
              <a:defRPr sz="1400">
                <a:solidFill>
                  <a:srgbClr val="595959"/>
                </a:solidFill>
                <a:latin typeface="Trebuchet MS"/>
                <a:ea typeface="Trebuchet MS"/>
                <a:cs typeface="Trebuchet MS"/>
                <a:sym typeface="Trebuchet M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9_Diapositive de titre">
  <p:cSld name="9_Diapositive de titre">
    <p:spTree>
      <p:nvGrpSpPr>
        <p:cNvPr id="1" name="Shape 126"/>
        <p:cNvGrpSpPr/>
        <p:nvPr/>
      </p:nvGrpSpPr>
      <p:grpSpPr>
        <a:xfrm>
          <a:off x="0" y="0"/>
          <a:ext cx="0" cy="0"/>
          <a:chOff x="0" y="0"/>
          <a:chExt cx="0" cy="0"/>
        </a:xfrm>
      </p:grpSpPr>
      <p:sp>
        <p:nvSpPr>
          <p:cNvPr id="127" name="Google Shape;127;p75"/>
          <p:cNvSpPr txBox="1">
            <a:spLocks noGrp="1"/>
          </p:cNvSpPr>
          <p:nvPr>
            <p:ph type="ctrTitle"/>
          </p:nvPr>
        </p:nvSpPr>
        <p:spPr>
          <a:xfrm>
            <a:off x="323528" y="260649"/>
            <a:ext cx="6480720" cy="12961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61E28"/>
              </a:buClr>
              <a:buSzPts val="2800"/>
              <a:buFont typeface="Trebuchet MS"/>
              <a:buNone/>
              <a:defRPr sz="2800" cap="none">
                <a:solidFill>
                  <a:srgbClr val="E61E2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75"/>
          <p:cNvSpPr txBox="1">
            <a:spLocks noGrp="1"/>
          </p:cNvSpPr>
          <p:nvPr>
            <p:ph type="subTitle" idx="1"/>
          </p:nvPr>
        </p:nvSpPr>
        <p:spPr>
          <a:xfrm>
            <a:off x="1691680" y="1988840"/>
            <a:ext cx="6984776" cy="36004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95959"/>
              </a:buClr>
              <a:buSzPts val="1800"/>
              <a:buNone/>
              <a:defRPr sz="1800" b="1" cap="none">
                <a:solidFill>
                  <a:srgbClr val="595959"/>
                </a:solidFill>
                <a:latin typeface="Trebuchet MS"/>
                <a:ea typeface="Trebuchet MS"/>
                <a:cs typeface="Trebuchet MS"/>
                <a:sym typeface="Trebuchet MS"/>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29" name="Google Shape;129;p75"/>
          <p:cNvSpPr txBox="1">
            <a:spLocks noGrp="1"/>
          </p:cNvSpPr>
          <p:nvPr>
            <p:ph type="body" idx="2"/>
          </p:nvPr>
        </p:nvSpPr>
        <p:spPr>
          <a:xfrm>
            <a:off x="1042989" y="2636916"/>
            <a:ext cx="7632700" cy="15846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1400"/>
              <a:buFont typeface="Trebuchet MS"/>
              <a:buNone/>
              <a:defRPr sz="1400">
                <a:solidFill>
                  <a:srgbClr val="595959"/>
                </a:solidFill>
                <a:latin typeface="Trebuchet MS"/>
                <a:ea typeface="Trebuchet MS"/>
                <a:cs typeface="Trebuchet MS"/>
                <a:sym typeface="Trebuchet M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Diapositive de titre">
  <p:cSld name="10_Diapositive de titre">
    <p:spTree>
      <p:nvGrpSpPr>
        <p:cNvPr id="1" name="Shape 130"/>
        <p:cNvGrpSpPr/>
        <p:nvPr/>
      </p:nvGrpSpPr>
      <p:grpSpPr>
        <a:xfrm>
          <a:off x="0" y="0"/>
          <a:ext cx="0" cy="0"/>
          <a:chOff x="0" y="0"/>
          <a:chExt cx="0" cy="0"/>
        </a:xfrm>
      </p:grpSpPr>
      <p:sp>
        <p:nvSpPr>
          <p:cNvPr id="131" name="Google Shape;131;p76"/>
          <p:cNvSpPr txBox="1">
            <a:spLocks noGrp="1"/>
          </p:cNvSpPr>
          <p:nvPr>
            <p:ph type="ctrTitle"/>
          </p:nvPr>
        </p:nvSpPr>
        <p:spPr>
          <a:xfrm>
            <a:off x="323528" y="260649"/>
            <a:ext cx="6480720" cy="12961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61E28"/>
              </a:buClr>
              <a:buSzPts val="2800"/>
              <a:buFont typeface="Trebuchet MS"/>
              <a:buNone/>
              <a:defRPr sz="2800" cap="none">
                <a:solidFill>
                  <a:srgbClr val="E61E2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76"/>
          <p:cNvSpPr txBox="1">
            <a:spLocks noGrp="1"/>
          </p:cNvSpPr>
          <p:nvPr>
            <p:ph type="subTitle" idx="1"/>
          </p:nvPr>
        </p:nvSpPr>
        <p:spPr>
          <a:xfrm>
            <a:off x="1691680" y="1988840"/>
            <a:ext cx="6984776" cy="36004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95959"/>
              </a:buClr>
              <a:buSzPts val="1800"/>
              <a:buNone/>
              <a:defRPr sz="1800" b="1" cap="none">
                <a:solidFill>
                  <a:srgbClr val="595959"/>
                </a:solidFill>
                <a:latin typeface="Trebuchet MS"/>
                <a:ea typeface="Trebuchet MS"/>
                <a:cs typeface="Trebuchet MS"/>
                <a:sym typeface="Trebuchet MS"/>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33" name="Google Shape;133;p76"/>
          <p:cNvSpPr txBox="1">
            <a:spLocks noGrp="1"/>
          </p:cNvSpPr>
          <p:nvPr>
            <p:ph type="body" idx="2"/>
          </p:nvPr>
        </p:nvSpPr>
        <p:spPr>
          <a:xfrm>
            <a:off x="1042989" y="2636916"/>
            <a:ext cx="7632700" cy="15846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1400"/>
              <a:buFont typeface="Trebuchet MS"/>
              <a:buNone/>
              <a:defRPr sz="1400">
                <a:solidFill>
                  <a:srgbClr val="595959"/>
                </a:solidFill>
                <a:latin typeface="Trebuchet MS"/>
                <a:ea typeface="Trebuchet MS"/>
                <a:cs typeface="Trebuchet MS"/>
                <a:sym typeface="Trebuchet M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1_Diapositive de titre">
  <p:cSld name="11_Diapositive de titre">
    <p:spTree>
      <p:nvGrpSpPr>
        <p:cNvPr id="1" name="Shape 134"/>
        <p:cNvGrpSpPr/>
        <p:nvPr/>
      </p:nvGrpSpPr>
      <p:grpSpPr>
        <a:xfrm>
          <a:off x="0" y="0"/>
          <a:ext cx="0" cy="0"/>
          <a:chOff x="0" y="0"/>
          <a:chExt cx="0" cy="0"/>
        </a:xfrm>
      </p:grpSpPr>
      <p:sp>
        <p:nvSpPr>
          <p:cNvPr id="135" name="Google Shape;135;p77"/>
          <p:cNvSpPr txBox="1">
            <a:spLocks noGrp="1"/>
          </p:cNvSpPr>
          <p:nvPr>
            <p:ph type="ctrTitle"/>
          </p:nvPr>
        </p:nvSpPr>
        <p:spPr>
          <a:xfrm>
            <a:off x="323528" y="260649"/>
            <a:ext cx="6480720" cy="12961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61E28"/>
              </a:buClr>
              <a:buSzPts val="2800"/>
              <a:buFont typeface="Trebuchet MS"/>
              <a:buNone/>
              <a:defRPr sz="2800" cap="none">
                <a:solidFill>
                  <a:srgbClr val="E61E2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77"/>
          <p:cNvSpPr txBox="1">
            <a:spLocks noGrp="1"/>
          </p:cNvSpPr>
          <p:nvPr>
            <p:ph type="subTitle" idx="1"/>
          </p:nvPr>
        </p:nvSpPr>
        <p:spPr>
          <a:xfrm>
            <a:off x="1691680" y="1988840"/>
            <a:ext cx="6984776" cy="36004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95959"/>
              </a:buClr>
              <a:buSzPts val="1800"/>
              <a:buNone/>
              <a:defRPr sz="1800" b="1" cap="none">
                <a:solidFill>
                  <a:srgbClr val="595959"/>
                </a:solidFill>
                <a:latin typeface="Trebuchet MS"/>
                <a:ea typeface="Trebuchet MS"/>
                <a:cs typeface="Trebuchet MS"/>
                <a:sym typeface="Trebuchet MS"/>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37" name="Google Shape;137;p77"/>
          <p:cNvSpPr txBox="1">
            <a:spLocks noGrp="1"/>
          </p:cNvSpPr>
          <p:nvPr>
            <p:ph type="body" idx="2"/>
          </p:nvPr>
        </p:nvSpPr>
        <p:spPr>
          <a:xfrm>
            <a:off x="1042989" y="2636916"/>
            <a:ext cx="7632700" cy="15846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1400"/>
              <a:buFont typeface="Trebuchet MS"/>
              <a:buNone/>
              <a:defRPr sz="1400">
                <a:solidFill>
                  <a:srgbClr val="595959"/>
                </a:solidFill>
                <a:latin typeface="Trebuchet MS"/>
                <a:ea typeface="Trebuchet MS"/>
                <a:cs typeface="Trebuchet MS"/>
                <a:sym typeface="Trebuchet M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apositive de titre">
  <p:cSld name="1_Diapositive de titre">
    <p:spTree>
      <p:nvGrpSpPr>
        <p:cNvPr id="1" name="Shape 30"/>
        <p:cNvGrpSpPr/>
        <p:nvPr/>
      </p:nvGrpSpPr>
      <p:grpSpPr>
        <a:xfrm>
          <a:off x="0" y="0"/>
          <a:ext cx="0" cy="0"/>
          <a:chOff x="0" y="0"/>
          <a:chExt cx="0" cy="0"/>
        </a:xfrm>
      </p:grpSpPr>
      <p:sp>
        <p:nvSpPr>
          <p:cNvPr id="31" name="Google Shape;31;p56"/>
          <p:cNvSpPr txBox="1">
            <a:spLocks noGrp="1"/>
          </p:cNvSpPr>
          <p:nvPr>
            <p:ph type="ctrTitle"/>
          </p:nvPr>
        </p:nvSpPr>
        <p:spPr>
          <a:xfrm>
            <a:off x="323528" y="260649"/>
            <a:ext cx="6480720" cy="12961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61E28"/>
              </a:buClr>
              <a:buSzPts val="2800"/>
              <a:buFont typeface="Trebuchet MS"/>
              <a:buNone/>
              <a:defRPr sz="2800" cap="none">
                <a:solidFill>
                  <a:srgbClr val="E61E2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6"/>
          <p:cNvSpPr txBox="1">
            <a:spLocks noGrp="1"/>
          </p:cNvSpPr>
          <p:nvPr>
            <p:ph type="subTitle" idx="1"/>
          </p:nvPr>
        </p:nvSpPr>
        <p:spPr>
          <a:xfrm>
            <a:off x="1691680" y="1988840"/>
            <a:ext cx="6984776" cy="36004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95959"/>
              </a:buClr>
              <a:buSzPts val="1800"/>
              <a:buNone/>
              <a:defRPr sz="1800" b="1" cap="none">
                <a:solidFill>
                  <a:srgbClr val="595959"/>
                </a:solidFill>
                <a:latin typeface="Trebuchet MS"/>
                <a:ea typeface="Trebuchet MS"/>
                <a:cs typeface="Trebuchet MS"/>
                <a:sym typeface="Trebuchet MS"/>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33" name="Google Shape;33;p56"/>
          <p:cNvSpPr txBox="1">
            <a:spLocks noGrp="1"/>
          </p:cNvSpPr>
          <p:nvPr>
            <p:ph type="body" idx="2"/>
          </p:nvPr>
        </p:nvSpPr>
        <p:spPr>
          <a:xfrm>
            <a:off x="1042989" y="2636916"/>
            <a:ext cx="7632700" cy="15846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1400"/>
              <a:buFont typeface="Trebuchet MS"/>
              <a:buNone/>
              <a:defRPr sz="1400">
                <a:solidFill>
                  <a:srgbClr val="595959"/>
                </a:solidFill>
                <a:latin typeface="Trebuchet MS"/>
                <a:ea typeface="Trebuchet MS"/>
                <a:cs typeface="Trebuchet MS"/>
                <a:sym typeface="Trebuchet M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6"/>
          <p:cNvSpPr txBox="1">
            <a:spLocks noGrp="1"/>
          </p:cNvSpPr>
          <p:nvPr>
            <p:ph type="ftr" idx="11"/>
          </p:nvPr>
        </p:nvSpPr>
        <p:spPr>
          <a:xfrm>
            <a:off x="2886075" y="6356353"/>
            <a:ext cx="337185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2_Diapositive de titre">
  <p:cSld name="12_Diapositive de titre">
    <p:spTree>
      <p:nvGrpSpPr>
        <p:cNvPr id="1" name="Shape 138"/>
        <p:cNvGrpSpPr/>
        <p:nvPr/>
      </p:nvGrpSpPr>
      <p:grpSpPr>
        <a:xfrm>
          <a:off x="0" y="0"/>
          <a:ext cx="0" cy="0"/>
          <a:chOff x="0" y="0"/>
          <a:chExt cx="0" cy="0"/>
        </a:xfrm>
      </p:grpSpPr>
      <p:sp>
        <p:nvSpPr>
          <p:cNvPr id="139" name="Google Shape;139;p78"/>
          <p:cNvSpPr txBox="1">
            <a:spLocks noGrp="1"/>
          </p:cNvSpPr>
          <p:nvPr>
            <p:ph type="ctrTitle"/>
          </p:nvPr>
        </p:nvSpPr>
        <p:spPr>
          <a:xfrm>
            <a:off x="323528" y="260649"/>
            <a:ext cx="6480720" cy="12961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61E28"/>
              </a:buClr>
              <a:buSzPts val="2800"/>
              <a:buFont typeface="Trebuchet MS"/>
              <a:buNone/>
              <a:defRPr sz="2800" cap="none">
                <a:solidFill>
                  <a:srgbClr val="E61E2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78"/>
          <p:cNvSpPr txBox="1">
            <a:spLocks noGrp="1"/>
          </p:cNvSpPr>
          <p:nvPr>
            <p:ph type="subTitle" idx="1"/>
          </p:nvPr>
        </p:nvSpPr>
        <p:spPr>
          <a:xfrm>
            <a:off x="1691680" y="1988840"/>
            <a:ext cx="6984776" cy="36004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95959"/>
              </a:buClr>
              <a:buSzPts val="1800"/>
              <a:buNone/>
              <a:defRPr sz="1800" b="1" cap="none">
                <a:solidFill>
                  <a:srgbClr val="595959"/>
                </a:solidFill>
                <a:latin typeface="Trebuchet MS"/>
                <a:ea typeface="Trebuchet MS"/>
                <a:cs typeface="Trebuchet MS"/>
                <a:sym typeface="Trebuchet MS"/>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41" name="Google Shape;141;p78"/>
          <p:cNvSpPr txBox="1">
            <a:spLocks noGrp="1"/>
          </p:cNvSpPr>
          <p:nvPr>
            <p:ph type="body" idx="2"/>
          </p:nvPr>
        </p:nvSpPr>
        <p:spPr>
          <a:xfrm>
            <a:off x="1042989" y="2636916"/>
            <a:ext cx="7632700" cy="15846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1400"/>
              <a:buFont typeface="Trebuchet MS"/>
              <a:buNone/>
              <a:defRPr sz="1400">
                <a:solidFill>
                  <a:srgbClr val="595959"/>
                </a:solidFill>
                <a:latin typeface="Trebuchet MS"/>
                <a:ea typeface="Trebuchet MS"/>
                <a:cs typeface="Trebuchet MS"/>
                <a:sym typeface="Trebuchet M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3_Diapositive de titre">
  <p:cSld name="13_Diapositive de titre">
    <p:spTree>
      <p:nvGrpSpPr>
        <p:cNvPr id="1" name="Shape 142"/>
        <p:cNvGrpSpPr/>
        <p:nvPr/>
      </p:nvGrpSpPr>
      <p:grpSpPr>
        <a:xfrm>
          <a:off x="0" y="0"/>
          <a:ext cx="0" cy="0"/>
          <a:chOff x="0" y="0"/>
          <a:chExt cx="0" cy="0"/>
        </a:xfrm>
      </p:grpSpPr>
      <p:sp>
        <p:nvSpPr>
          <p:cNvPr id="143" name="Google Shape;143;p79"/>
          <p:cNvSpPr txBox="1">
            <a:spLocks noGrp="1"/>
          </p:cNvSpPr>
          <p:nvPr>
            <p:ph type="ctrTitle"/>
          </p:nvPr>
        </p:nvSpPr>
        <p:spPr>
          <a:xfrm>
            <a:off x="323528" y="260649"/>
            <a:ext cx="6480720" cy="12961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61E28"/>
              </a:buClr>
              <a:buSzPts val="2800"/>
              <a:buFont typeface="Trebuchet MS"/>
              <a:buNone/>
              <a:defRPr sz="2800" cap="none">
                <a:solidFill>
                  <a:srgbClr val="E61E2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79"/>
          <p:cNvSpPr txBox="1">
            <a:spLocks noGrp="1"/>
          </p:cNvSpPr>
          <p:nvPr>
            <p:ph type="subTitle" idx="1"/>
          </p:nvPr>
        </p:nvSpPr>
        <p:spPr>
          <a:xfrm>
            <a:off x="1691680" y="1988840"/>
            <a:ext cx="6984776" cy="36004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95959"/>
              </a:buClr>
              <a:buSzPts val="1800"/>
              <a:buNone/>
              <a:defRPr sz="1800" b="1" cap="none">
                <a:solidFill>
                  <a:srgbClr val="595959"/>
                </a:solidFill>
                <a:latin typeface="Trebuchet MS"/>
                <a:ea typeface="Trebuchet MS"/>
                <a:cs typeface="Trebuchet MS"/>
                <a:sym typeface="Trebuchet MS"/>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45" name="Google Shape;145;p79"/>
          <p:cNvSpPr txBox="1">
            <a:spLocks noGrp="1"/>
          </p:cNvSpPr>
          <p:nvPr>
            <p:ph type="body" idx="2"/>
          </p:nvPr>
        </p:nvSpPr>
        <p:spPr>
          <a:xfrm>
            <a:off x="1042989" y="2636916"/>
            <a:ext cx="7632700" cy="158469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1400"/>
              <a:buFont typeface="Trebuchet MS"/>
              <a:buNone/>
              <a:defRPr sz="1400">
                <a:solidFill>
                  <a:srgbClr val="595959"/>
                </a:solidFill>
                <a:latin typeface="Trebuchet MS"/>
                <a:ea typeface="Trebuchet MS"/>
                <a:cs typeface="Trebuchet MS"/>
                <a:sym typeface="Trebuchet M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1"/>
        <p:cNvGrpSpPr/>
        <p:nvPr/>
      </p:nvGrpSpPr>
      <p:grpSpPr>
        <a:xfrm>
          <a:off x="0" y="0"/>
          <a:ext cx="0" cy="0"/>
          <a:chOff x="0" y="0"/>
          <a:chExt cx="0" cy="0"/>
        </a:xfrm>
      </p:grpSpPr>
      <p:sp>
        <p:nvSpPr>
          <p:cNvPr id="42" name="Google Shape;42;p5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7"/>
        <p:cNvGrpSpPr/>
        <p:nvPr/>
      </p:nvGrpSpPr>
      <p:grpSpPr>
        <a:xfrm>
          <a:off x="0" y="0"/>
          <a:ext cx="0" cy="0"/>
          <a:chOff x="0" y="0"/>
          <a:chExt cx="0" cy="0"/>
        </a:xfrm>
      </p:grpSpPr>
      <p:sp>
        <p:nvSpPr>
          <p:cNvPr id="48" name="Google Shape;48;p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4"/>
        <p:cNvGrpSpPr/>
        <p:nvPr/>
      </p:nvGrpSpPr>
      <p:grpSpPr>
        <a:xfrm>
          <a:off x="0" y="0"/>
          <a:ext cx="0" cy="0"/>
          <a:chOff x="0" y="0"/>
          <a:chExt cx="0" cy="0"/>
        </a:xfrm>
      </p:grpSpPr>
      <p:sp>
        <p:nvSpPr>
          <p:cNvPr id="55" name="Google Shape;55;p6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6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6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6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72"/>
        <p:cNvGrpSpPr/>
        <p:nvPr/>
      </p:nvGrpSpPr>
      <p:grpSpPr>
        <a:xfrm>
          <a:off x="0" y="0"/>
          <a:ext cx="0" cy="0"/>
          <a:chOff x="0" y="0"/>
          <a:chExt cx="0" cy="0"/>
        </a:xfrm>
      </p:grpSpPr>
      <p:sp>
        <p:nvSpPr>
          <p:cNvPr id="73" name="Google Shape;73;p6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6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9"/>
        <p:cNvGrpSpPr/>
        <p:nvPr/>
      </p:nvGrpSpPr>
      <p:grpSpPr>
        <a:xfrm>
          <a:off x="0" y="0"/>
          <a:ext cx="0" cy="0"/>
          <a:chOff x="0" y="0"/>
          <a:chExt cx="0" cy="0"/>
        </a:xfrm>
      </p:grpSpPr>
      <p:sp>
        <p:nvSpPr>
          <p:cNvPr id="80" name="Google Shape;80;p6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5"/>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2" name="Google Shape;82;p6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86"/>
        <p:cNvGrpSpPr/>
        <p:nvPr/>
      </p:nvGrpSpPr>
      <p:grpSpPr>
        <a:xfrm>
          <a:off x="0" y="0"/>
          <a:ext cx="0" cy="0"/>
          <a:chOff x="0" y="0"/>
          <a:chExt cx="0" cy="0"/>
        </a:xfrm>
      </p:grpSpPr>
      <p:sp>
        <p:nvSpPr>
          <p:cNvPr id="87" name="Google Shape;87;p6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6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92"/>
        <p:cNvGrpSpPr/>
        <p:nvPr/>
      </p:nvGrpSpPr>
      <p:grpSpPr>
        <a:xfrm>
          <a:off x="0" y="0"/>
          <a:ext cx="0" cy="0"/>
          <a:chOff x="0" y="0"/>
          <a:chExt cx="0" cy="0"/>
        </a:xfrm>
      </p:grpSpPr>
      <p:sp>
        <p:nvSpPr>
          <p:cNvPr id="93" name="Google Shape;93;p67"/>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7"/>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4" r:id="rId3"/>
    <p:sldLayoutId id="2147483655" r:id="rId4"/>
    <p:sldLayoutId id="2147483656"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3.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5.png"/><Relationship Id="rId5" Type="http://schemas.openxmlformats.org/officeDocument/2006/relationships/tags" Target="../tags/tag25.xml"/><Relationship Id="rId10" Type="http://schemas.openxmlformats.org/officeDocument/2006/relationships/image" Target="../media/image11.png"/><Relationship Id="rId4" Type="http://schemas.openxmlformats.org/officeDocument/2006/relationships/tags" Target="../tags/tag24.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2.xml"/><Relationship Id="rId7" Type="http://schemas.openxmlformats.org/officeDocument/2006/relationships/image" Target="../media/image14.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3.png"/><Relationship Id="rId5" Type="http://schemas.openxmlformats.org/officeDocument/2006/relationships/notesSlide" Target="../notesSlides/notesSlide13.xml"/><Relationship Id="rId4" Type="http://schemas.openxmlformats.org/officeDocument/2006/relationships/slideLayout" Target="../slideLayouts/slideLayout2.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20.pn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3.pn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5.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notesSlide" Target="../notesSlides/notesSlide15.xml"/><Relationship Id="rId5" Type="http://schemas.openxmlformats.org/officeDocument/2006/relationships/tags" Target="../tags/tag41.xml"/><Relationship Id="rId10" Type="http://schemas.openxmlformats.org/officeDocument/2006/relationships/slideLayout" Target="../slideLayouts/slideLayout2.xml"/><Relationship Id="rId4" Type="http://schemas.openxmlformats.org/officeDocument/2006/relationships/tags" Target="../tags/tag40.xml"/><Relationship Id="rId9" Type="http://schemas.openxmlformats.org/officeDocument/2006/relationships/tags" Target="../tags/tag4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hyperlink" Target="https://jl4d.org/index.php/ejl4d/article/view/449" TargetMode="External"/><Relationship Id="rId4" Type="http://schemas.openxmlformats.org/officeDocument/2006/relationships/hyperlink" Target="https://theconversation.com/profiles/cathia-papi-1016445/dashboard"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3.png"/><Relationship Id="rId2" Type="http://schemas.openxmlformats.org/officeDocument/2006/relationships/tags" Target="../tags/tag3.xml"/><Relationship Id="rId16" Type="http://schemas.openxmlformats.org/officeDocument/2006/relationships/image" Target="../media/image5.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4.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7.jpg"/><Relationship Id="rId3" Type="http://schemas.openxmlformats.org/officeDocument/2006/relationships/tags" Target="../tags/tag18.xml"/><Relationship Id="rId7" Type="http://schemas.openxmlformats.org/officeDocument/2006/relationships/diagramData" Target="../diagrams/data1.xml"/><Relationship Id="rId12" Type="http://schemas.openxmlformats.org/officeDocument/2006/relationships/image" Target="../media/image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notesSlide" Target="../notesSlides/notesSlide4.xml"/><Relationship Id="rId10" Type="http://schemas.openxmlformats.org/officeDocument/2006/relationships/diagramColors" Target="../diagrams/colors1.xml"/><Relationship Id="rId4" Type="http://schemas.openxmlformats.org/officeDocument/2006/relationships/slideLayout" Target="../slideLayouts/slideLayout2.xml"/><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DE79103-8579-4156-984A-BDCA9B14A3D6}"/>
              </a:ext>
            </a:extLst>
          </p:cNvPr>
          <p:cNvPicPr>
            <a:picLocks noChangeAspect="1"/>
          </p:cNvPicPr>
          <p:nvPr/>
        </p:nvPicPr>
        <p:blipFill>
          <a:blip r:embed="rId4"/>
          <a:stretch>
            <a:fillRect/>
          </a:stretch>
        </p:blipFill>
        <p:spPr>
          <a:xfrm>
            <a:off x="1" y="6251395"/>
            <a:ext cx="1138237" cy="606605"/>
          </a:xfrm>
          <a:prstGeom prst="rect">
            <a:avLst/>
          </a:prstGeom>
        </p:spPr>
      </p:pic>
      <p:sp>
        <p:nvSpPr>
          <p:cNvPr id="7" name="Rectangle 6">
            <a:extLst>
              <a:ext uri="{FF2B5EF4-FFF2-40B4-BE49-F238E27FC236}">
                <a16:creationId xmlns:a16="http://schemas.microsoft.com/office/drawing/2014/main" id="{D75BE809-EE7E-4ADC-9DEF-9A5EA005E24E}"/>
              </a:ext>
            </a:extLst>
          </p:cNvPr>
          <p:cNvSpPr/>
          <p:nvPr/>
        </p:nvSpPr>
        <p:spPr>
          <a:xfrm>
            <a:off x="1" y="4653642"/>
            <a:ext cx="9143999" cy="1366157"/>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CA" sz="2000" b="1" dirty="0"/>
              <a:t>Conseil supérieur de l’éducation</a:t>
            </a:r>
          </a:p>
          <a:p>
            <a:pPr algn="ctr"/>
            <a:r>
              <a:rPr lang="fr-CA" sz="2000" b="1" dirty="0">
                <a:solidFill>
                  <a:schemeClr val="tx1"/>
                </a:solidFill>
                <a:latin typeface="Arial Nova Cond Light" panose="020B0306020202020204" pitchFamily="34" charset="0"/>
                <a:ea typeface="Open Sans" panose="020B0606030504020204" pitchFamily="34" charset="0"/>
                <a:cs typeface="Open Sans" panose="020B0606030504020204" pitchFamily="34" charset="0"/>
              </a:rPr>
              <a:t>18 février 2021</a:t>
            </a:r>
            <a:endParaRPr lang="fr-CA" sz="4800" dirty="0">
              <a:solidFill>
                <a:schemeClr val="tx1"/>
              </a:solidFill>
              <a:latin typeface="Arial Nova Cond Light" panose="020B0306020202020204" pitchFamily="34" charset="0"/>
              <a:ea typeface="Open Sans" panose="020B0606030504020204" pitchFamily="34" charset="0"/>
              <a:cs typeface="Open Sans" panose="020B0606030504020204" pitchFamily="34" charset="0"/>
            </a:endParaRPr>
          </a:p>
          <a:p>
            <a:pPr algn="ctr"/>
            <a:endParaRPr lang="fr-CA" sz="2000" b="1" dirty="0" smtClean="0"/>
          </a:p>
          <a:p>
            <a:pPr algn="ctr"/>
            <a:r>
              <a:rPr lang="fr-CA" sz="2000" b="1" dirty="0" smtClean="0"/>
              <a:t>Cathia Papi</a:t>
            </a:r>
            <a:endParaRPr lang="fr-CA" sz="4800" dirty="0">
              <a:solidFill>
                <a:srgbClr val="FF0000"/>
              </a:solidFill>
              <a:latin typeface="Arial Nova Cond Light" panose="020B0306020202020204" pitchFamily="34" charset="0"/>
              <a:ea typeface="Open Sans" panose="020B0606030504020204" pitchFamily="34" charset="0"/>
              <a:cs typeface="Open Sans" panose="020B0606030504020204" pitchFamily="34" charset="0"/>
            </a:endParaRPr>
          </a:p>
        </p:txBody>
      </p:sp>
      <p:sp>
        <p:nvSpPr>
          <p:cNvPr id="9" name="Google Shape;150;p30">
            <a:extLst>
              <a:ext uri="{FF2B5EF4-FFF2-40B4-BE49-F238E27FC236}">
                <a16:creationId xmlns:a16="http://schemas.microsoft.com/office/drawing/2014/main" id="{95D6B5C3-5BAE-4A43-9E80-6138289FAF86}"/>
              </a:ext>
            </a:extLst>
          </p:cNvPr>
          <p:cNvSpPr txBox="1">
            <a:spLocks/>
          </p:cNvSpPr>
          <p:nvPr>
            <p:custDataLst>
              <p:tags r:id="rId1"/>
            </p:custDataLst>
          </p:nvPr>
        </p:nvSpPr>
        <p:spPr>
          <a:xfrm>
            <a:off x="1" y="3013930"/>
            <a:ext cx="9144000" cy="1639712"/>
          </a:xfrm>
          <a:prstGeom prst="rect">
            <a:avLst/>
          </a:prstGeom>
          <a:solidFill>
            <a:srgbClr val="EBA40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CA" sz="2800" b="1" dirty="0" smtClean="0"/>
              <a:t>De l’autre côté de l’écran</a:t>
            </a:r>
          </a:p>
        </p:txBody>
      </p:sp>
      <p:pic>
        <p:nvPicPr>
          <p:cNvPr id="8" name="Image 7"/>
          <p:cNvPicPr>
            <a:picLocks noChangeAspect="1"/>
          </p:cNvPicPr>
          <p:nvPr/>
        </p:nvPicPr>
        <p:blipFill>
          <a:blip r:embed="rId5"/>
          <a:stretch>
            <a:fillRect/>
          </a:stretch>
        </p:blipFill>
        <p:spPr>
          <a:xfrm>
            <a:off x="-1" y="1"/>
            <a:ext cx="9143999" cy="3013930"/>
          </a:xfrm>
          <a:prstGeom prst="rect">
            <a:avLst/>
          </a:prstGeom>
        </p:spPr>
      </p:pic>
      <p:pic>
        <p:nvPicPr>
          <p:cNvPr id="3" name="Image 2"/>
          <p:cNvPicPr>
            <a:picLocks noChangeAspect="1"/>
          </p:cNvPicPr>
          <p:nvPr/>
        </p:nvPicPr>
        <p:blipFill>
          <a:blip r:embed="rId6"/>
          <a:stretch>
            <a:fillRect/>
          </a:stretch>
        </p:blipFill>
        <p:spPr>
          <a:xfrm>
            <a:off x="7315198" y="6251395"/>
            <a:ext cx="1828800" cy="600075"/>
          </a:xfrm>
          <a:prstGeom prst="rect">
            <a:avLst/>
          </a:prstGeom>
        </p:spPr>
      </p:pic>
    </p:spTree>
    <p:extLst>
      <p:ext uri="{BB962C8B-B14F-4D97-AF65-F5344CB8AC3E}">
        <p14:creationId xmlns:p14="http://schemas.microsoft.com/office/powerpoint/2010/main" val="2262010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21"/>
          <p:cNvSpPr/>
          <p:nvPr/>
        </p:nvSpPr>
        <p:spPr>
          <a:xfrm>
            <a:off x="0" y="1"/>
            <a:ext cx="9144000" cy="304800"/>
          </a:xfrm>
          <a:prstGeom prst="rect">
            <a:avLst/>
          </a:prstGeom>
          <a:solidFill>
            <a:srgbClr val="3F3F3F"/>
          </a:solidFill>
          <a:ln>
            <a:noFill/>
          </a:ln>
        </p:spPr>
        <p:txBody>
          <a:bodyPr spcFirstLastPara="1" wrap="square" lIns="91425" tIns="45700" rIns="91425" bIns="45700" anchor="ctr" anchorCtr="0">
            <a:noAutofit/>
          </a:bodyPr>
          <a:lstStyle/>
          <a:p>
            <a:pPr lvl="0" algn="ctr"/>
            <a:r>
              <a:rPr lang="fr-CA" sz="2000" dirty="0">
                <a:solidFill>
                  <a:srgbClr val="9B50A6"/>
                </a:solidFill>
                <a:latin typeface="Calibri"/>
                <a:ea typeface="Calibri"/>
                <a:cs typeface="Calibri"/>
                <a:sym typeface="Calibri"/>
              </a:rPr>
              <a:t>Partie UNE – </a:t>
            </a:r>
            <a:r>
              <a:rPr lang="fr-CA" sz="2000" dirty="0">
                <a:solidFill>
                  <a:srgbClr val="F2F2F2"/>
                </a:solidFill>
                <a:latin typeface="Calibri"/>
                <a:ea typeface="Calibri"/>
                <a:cs typeface="Calibri"/>
                <a:sym typeface="Calibri"/>
              </a:rPr>
              <a:t>Présentation du projet</a:t>
            </a:r>
          </a:p>
        </p:txBody>
      </p:sp>
      <p:pic>
        <p:nvPicPr>
          <p:cNvPr id="567" name="Google Shape;567;p21"/>
          <p:cNvPicPr preferRelativeResize="0"/>
          <p:nvPr/>
        </p:nvPicPr>
        <p:blipFill rotWithShape="1">
          <a:blip r:embed="rId3">
            <a:alphaModFix/>
          </a:blip>
          <a:srcRect/>
          <a:stretch/>
        </p:blipFill>
        <p:spPr>
          <a:xfrm>
            <a:off x="8122857" y="6358223"/>
            <a:ext cx="937784" cy="499777"/>
          </a:xfrm>
          <a:prstGeom prst="rect">
            <a:avLst/>
          </a:prstGeom>
          <a:noFill/>
          <a:ln>
            <a:noFill/>
          </a:ln>
        </p:spPr>
      </p:pic>
      <p:sp>
        <p:nvSpPr>
          <p:cNvPr id="568" name="Google Shape;568;p21"/>
          <p:cNvSpPr/>
          <p:nvPr/>
        </p:nvSpPr>
        <p:spPr>
          <a:xfrm>
            <a:off x="0" y="415777"/>
            <a:ext cx="9144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2400" dirty="0">
                <a:solidFill>
                  <a:srgbClr val="06D6A0"/>
                </a:solidFill>
                <a:latin typeface="Calibri"/>
                <a:ea typeface="Calibri"/>
                <a:cs typeface="Calibri"/>
                <a:sym typeface="Calibri"/>
              </a:rPr>
              <a:t>Former à distance à la FAD: tout un défi !</a:t>
            </a:r>
            <a:endParaRPr sz="2400" dirty="0">
              <a:solidFill>
                <a:srgbClr val="06D6A0"/>
              </a:solidFill>
              <a:latin typeface="Calibri"/>
              <a:ea typeface="Calibri"/>
              <a:cs typeface="Calibri"/>
              <a:sym typeface="Calibri"/>
            </a:endParaRPr>
          </a:p>
          <a:p>
            <a:pPr marL="0" marR="0" lvl="0" indent="0" algn="ctr" rtl="0">
              <a:spcBef>
                <a:spcPts val="0"/>
              </a:spcBef>
              <a:spcAft>
                <a:spcPts val="0"/>
              </a:spcAft>
              <a:buNone/>
            </a:pPr>
            <a:r>
              <a:rPr lang="fr-CA" sz="2400" dirty="0">
                <a:solidFill>
                  <a:srgbClr val="EAA301"/>
                </a:solidFill>
                <a:latin typeface="Calibri"/>
                <a:ea typeface="Calibri"/>
                <a:cs typeface="Calibri"/>
                <a:sym typeface="Calibri"/>
              </a:rPr>
              <a:t>Comment bien former rapidement plus de 130 000 enseignants </a:t>
            </a:r>
            <a:br>
              <a:rPr lang="fr-CA" sz="2400" dirty="0">
                <a:solidFill>
                  <a:srgbClr val="EAA301"/>
                </a:solidFill>
                <a:latin typeface="Calibri"/>
                <a:ea typeface="Calibri"/>
                <a:cs typeface="Calibri"/>
                <a:sym typeface="Calibri"/>
              </a:rPr>
            </a:br>
            <a:r>
              <a:rPr lang="fr-CA" sz="2400" dirty="0">
                <a:solidFill>
                  <a:srgbClr val="EAA301"/>
                </a:solidFill>
                <a:latin typeface="Calibri"/>
                <a:ea typeface="Calibri"/>
                <a:cs typeface="Calibri"/>
                <a:sym typeface="Calibri"/>
              </a:rPr>
              <a:t>à la FAD?</a:t>
            </a:r>
            <a:endParaRPr sz="2400" dirty="0">
              <a:solidFill>
                <a:schemeClr val="dk1"/>
              </a:solidFill>
              <a:latin typeface="Calibri"/>
              <a:ea typeface="Calibri"/>
              <a:cs typeface="Calibri"/>
              <a:sym typeface="Calibri"/>
            </a:endParaRPr>
          </a:p>
        </p:txBody>
      </p:sp>
      <p:sp>
        <p:nvSpPr>
          <p:cNvPr id="569" name="Google Shape;569;p21"/>
          <p:cNvSpPr txBox="1">
            <a:spLocks noGrp="1"/>
          </p:cNvSpPr>
          <p:nvPr>
            <p:ph type="body" idx="2"/>
          </p:nvPr>
        </p:nvSpPr>
        <p:spPr>
          <a:xfrm>
            <a:off x="611560" y="1884671"/>
            <a:ext cx="8158795" cy="3696979"/>
          </a:xfrm>
          <a:prstGeom prst="rect">
            <a:avLst/>
          </a:prstGeom>
          <a:solidFill>
            <a:srgbClr val="F2F2F2"/>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6D6A0"/>
              </a:buClr>
              <a:buSzPts val="2400"/>
              <a:buFont typeface="Arial"/>
              <a:buNone/>
            </a:pPr>
            <a:r>
              <a:rPr lang="fr-CA" sz="2400" b="1" i="0" u="none" strike="noStrike" cap="none" dirty="0">
                <a:solidFill>
                  <a:srgbClr val="EAA301"/>
                </a:solidFill>
                <a:latin typeface="Calibri"/>
                <a:ea typeface="Calibri"/>
                <a:cs typeface="Calibri"/>
                <a:sym typeface="Calibri"/>
              </a:rPr>
              <a:t>L’ADAPTATION À L’URGENCE</a:t>
            </a:r>
            <a:endParaRPr dirty="0">
              <a:solidFill>
                <a:srgbClr val="EAA301"/>
              </a:solidFill>
            </a:endParaRPr>
          </a:p>
          <a:p>
            <a:pPr marL="342900" marR="0" lvl="0" indent="-342900" algn="l" rtl="0">
              <a:lnSpc>
                <a:spcPct val="90000"/>
              </a:lnSpc>
              <a:spcBef>
                <a:spcPts val="1000"/>
              </a:spcBef>
              <a:spcAft>
                <a:spcPts val="0"/>
              </a:spcAft>
              <a:buClr>
                <a:srgbClr val="C44676"/>
              </a:buClr>
              <a:buSzPts val="2400"/>
              <a:buFont typeface="Arial"/>
              <a:buChar char="•"/>
            </a:pPr>
            <a:r>
              <a:rPr lang="fr-CA" sz="2400" b="1" i="0" u="none" strike="noStrike" cap="none" dirty="0">
                <a:solidFill>
                  <a:srgbClr val="595959"/>
                </a:solidFill>
                <a:latin typeface="Calibri"/>
                <a:ea typeface="Calibri"/>
                <a:cs typeface="Calibri"/>
                <a:sym typeface="Calibri"/>
              </a:rPr>
              <a:t>PLAN DE FORMATION CONÇU EN </a:t>
            </a:r>
            <a:r>
              <a:rPr lang="fr-CA" sz="2400" b="1" i="0" u="none" strike="noStrike" cap="none" dirty="0" smtClean="0">
                <a:solidFill>
                  <a:srgbClr val="595959"/>
                </a:solidFill>
                <a:latin typeface="Calibri"/>
                <a:ea typeface="Calibri"/>
                <a:cs typeface="Calibri"/>
                <a:sym typeface="Calibri"/>
              </a:rPr>
              <a:t>24H</a:t>
            </a:r>
            <a:endParaRPr dirty="0"/>
          </a:p>
          <a:p>
            <a:pPr marL="342900" marR="0" lvl="0" indent="-342900" algn="l" rtl="0">
              <a:lnSpc>
                <a:spcPct val="90000"/>
              </a:lnSpc>
              <a:spcBef>
                <a:spcPts val="1000"/>
              </a:spcBef>
              <a:spcAft>
                <a:spcPts val="0"/>
              </a:spcAft>
              <a:buClr>
                <a:srgbClr val="C44676"/>
              </a:buClr>
              <a:buSzPts val="2400"/>
              <a:buFont typeface="Arial"/>
              <a:buChar char="•"/>
            </a:pPr>
            <a:r>
              <a:rPr lang="fr-CA" sz="2400" b="1" i="0" u="none" strike="noStrike" cap="none" dirty="0">
                <a:solidFill>
                  <a:srgbClr val="595959"/>
                </a:solidFill>
                <a:latin typeface="Calibri"/>
                <a:ea typeface="Calibri"/>
                <a:cs typeface="Calibri"/>
                <a:sym typeface="Calibri"/>
              </a:rPr>
              <a:t>TRAVAIL DE CONCEPTION IMMÉDIAT </a:t>
            </a:r>
            <a:endParaRPr dirty="0"/>
          </a:p>
          <a:p>
            <a:pPr marL="342900" marR="0" lvl="0" indent="-342900" algn="l" rtl="0">
              <a:lnSpc>
                <a:spcPct val="90000"/>
              </a:lnSpc>
              <a:spcBef>
                <a:spcPts val="1000"/>
              </a:spcBef>
              <a:spcAft>
                <a:spcPts val="0"/>
              </a:spcAft>
              <a:buClr>
                <a:srgbClr val="C44676"/>
              </a:buClr>
              <a:buSzPts val="2400"/>
              <a:buFont typeface="Arial"/>
              <a:buChar char="•"/>
            </a:pPr>
            <a:r>
              <a:rPr lang="fr-CA" sz="2400" b="1" i="0" u="none" strike="noStrike" cap="none" dirty="0">
                <a:solidFill>
                  <a:srgbClr val="595959"/>
                </a:solidFill>
                <a:latin typeface="Calibri"/>
                <a:ea typeface="Calibri"/>
                <a:cs typeface="Calibri"/>
                <a:sym typeface="Calibri"/>
              </a:rPr>
              <a:t>MULTIPLICATION DES ÉQUIPES DE TRAVAIL</a:t>
            </a:r>
            <a:endParaRPr dirty="0"/>
          </a:p>
          <a:p>
            <a:pPr marL="342900" marR="0" lvl="0" indent="-342900" algn="l" rtl="0">
              <a:lnSpc>
                <a:spcPct val="90000"/>
              </a:lnSpc>
              <a:spcBef>
                <a:spcPts val="1000"/>
              </a:spcBef>
              <a:spcAft>
                <a:spcPts val="0"/>
              </a:spcAft>
              <a:buClr>
                <a:srgbClr val="C44676"/>
              </a:buClr>
              <a:buSzPts val="2400"/>
              <a:buFont typeface="Arial"/>
              <a:buChar char="•"/>
            </a:pPr>
            <a:r>
              <a:rPr lang="fr-CA" sz="2400" b="1" i="0" u="none" strike="noStrike" cap="none" dirty="0">
                <a:solidFill>
                  <a:srgbClr val="595959"/>
                </a:solidFill>
                <a:latin typeface="Calibri"/>
                <a:ea typeface="Calibri"/>
                <a:cs typeface="Calibri"/>
                <a:sym typeface="Calibri"/>
              </a:rPr>
              <a:t>BOITE À OUTILS </a:t>
            </a:r>
            <a:r>
              <a:rPr lang="fr-CA" sz="2400" b="1" i="0" u="none" strike="noStrike" cap="none" dirty="0" smtClean="0">
                <a:solidFill>
                  <a:srgbClr val="595959"/>
                </a:solidFill>
                <a:latin typeface="Calibri"/>
                <a:ea typeface="Calibri"/>
                <a:cs typeface="Calibri"/>
                <a:sym typeface="Calibri"/>
              </a:rPr>
              <a:t>COMMUNE</a:t>
            </a:r>
          </a:p>
          <a:p>
            <a:pPr marL="342900" indent="-342900">
              <a:buClr>
                <a:srgbClr val="C44676"/>
              </a:buClr>
              <a:buSzPts val="2400"/>
              <a:buFont typeface="Arial"/>
              <a:buChar char="•"/>
            </a:pPr>
            <a:r>
              <a:rPr lang="fr-CA" sz="2400" b="1" dirty="0">
                <a:latin typeface="Calibri"/>
                <a:ea typeface="Calibri"/>
                <a:cs typeface="Calibri"/>
                <a:sym typeface="Calibri"/>
              </a:rPr>
              <a:t>ORDRE DE PRODUCTION ADAPTÉ</a:t>
            </a:r>
            <a:endParaRPr sz="2400" b="1" dirty="0">
              <a:latin typeface="Calibri"/>
              <a:ea typeface="Calibri"/>
              <a:cs typeface="Calibri"/>
            </a:endParaRPr>
          </a:p>
          <a:p>
            <a:pPr marL="342900" marR="0" lvl="0" indent="-342900" algn="l" rtl="0">
              <a:lnSpc>
                <a:spcPct val="90000"/>
              </a:lnSpc>
              <a:spcBef>
                <a:spcPts val="1000"/>
              </a:spcBef>
              <a:spcAft>
                <a:spcPts val="0"/>
              </a:spcAft>
              <a:buClr>
                <a:srgbClr val="C44676"/>
              </a:buClr>
              <a:buSzPts val="2400"/>
              <a:buFont typeface="Arial"/>
              <a:buChar char="•"/>
            </a:pPr>
            <a:r>
              <a:rPr lang="fr-CA" sz="2400" b="1" i="0" u="none" strike="noStrike" cap="none" dirty="0">
                <a:solidFill>
                  <a:srgbClr val="595959"/>
                </a:solidFill>
                <a:latin typeface="Calibri"/>
                <a:ea typeface="Calibri"/>
                <a:cs typeface="Calibri"/>
                <a:sym typeface="Calibri"/>
              </a:rPr>
              <a:t>MISE EN LIGNE RÉGULIÈRE</a:t>
            </a:r>
            <a:endParaRPr dirty="0"/>
          </a:p>
          <a:p>
            <a:pPr marL="342900" marR="0" lvl="0" indent="-342900" algn="l" rtl="0">
              <a:lnSpc>
                <a:spcPct val="90000"/>
              </a:lnSpc>
              <a:spcBef>
                <a:spcPts val="1000"/>
              </a:spcBef>
              <a:spcAft>
                <a:spcPts val="0"/>
              </a:spcAft>
              <a:buClr>
                <a:srgbClr val="C44676"/>
              </a:buClr>
              <a:buSzPts val="2400"/>
              <a:buFont typeface="Arial"/>
              <a:buChar char="•"/>
            </a:pPr>
            <a:r>
              <a:rPr lang="fr-CA" sz="2400" b="1" i="0" u="none" strike="noStrike" cap="none" dirty="0">
                <a:solidFill>
                  <a:srgbClr val="595959"/>
                </a:solidFill>
                <a:latin typeface="Calibri"/>
                <a:ea typeface="Calibri"/>
                <a:cs typeface="Calibri"/>
                <a:sym typeface="Calibri"/>
              </a:rPr>
              <a:t>POSSIBILITÉS DE MODIFICATIONS </a:t>
            </a:r>
            <a:endParaRPr dirty="0"/>
          </a:p>
          <a:p>
            <a:pPr marL="342900" marR="0" lvl="0" indent="-190500" algn="l" rtl="0">
              <a:lnSpc>
                <a:spcPct val="90000"/>
              </a:lnSpc>
              <a:spcBef>
                <a:spcPts val="1000"/>
              </a:spcBef>
              <a:spcAft>
                <a:spcPts val="0"/>
              </a:spcAft>
              <a:buClr>
                <a:srgbClr val="C44676"/>
              </a:buClr>
              <a:buSzPts val="2400"/>
              <a:buFont typeface="Arial"/>
              <a:buNone/>
            </a:pPr>
            <a:endParaRPr sz="2400" b="1" i="0" u="none" strike="noStrike" cap="none" dirty="0">
              <a:solidFill>
                <a:srgbClr val="595959"/>
              </a:solidFill>
              <a:latin typeface="Calibri"/>
              <a:ea typeface="Calibri"/>
              <a:cs typeface="Calibri"/>
              <a:sym typeface="Calibri"/>
            </a:endParaRPr>
          </a:p>
        </p:txBody>
      </p:sp>
      <p:pic>
        <p:nvPicPr>
          <p:cNvPr id="3" name="Image 2"/>
          <p:cNvPicPr>
            <a:picLocks noChangeAspect="1"/>
          </p:cNvPicPr>
          <p:nvPr/>
        </p:nvPicPr>
        <p:blipFill>
          <a:blip r:embed="rId4"/>
          <a:stretch>
            <a:fillRect/>
          </a:stretch>
        </p:blipFill>
        <p:spPr>
          <a:xfrm>
            <a:off x="159657" y="6257925"/>
            <a:ext cx="1828800" cy="600075"/>
          </a:xfrm>
          <a:prstGeom prst="rect">
            <a:avLst/>
          </a:prstGeom>
        </p:spPr>
      </p:pic>
    </p:spTree>
    <p:extLst>
      <p:ext uri="{BB962C8B-B14F-4D97-AF65-F5344CB8AC3E}">
        <p14:creationId xmlns:p14="http://schemas.microsoft.com/office/powerpoint/2010/main" val="1140059144"/>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88"/>
          <p:cNvSpPr/>
          <p:nvPr>
            <p:custDataLst>
              <p:tags r:id="rId1"/>
            </p:custDataLst>
          </p:nvPr>
        </p:nvSpPr>
        <p:spPr>
          <a:xfrm>
            <a:off x="0" y="304801"/>
            <a:ext cx="9144000" cy="30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F2F2F2"/>
              </a:solidFill>
              <a:latin typeface="Calibri"/>
              <a:ea typeface="Calibri"/>
              <a:cs typeface="Calibri"/>
              <a:sym typeface="Calibri"/>
            </a:endParaRPr>
          </a:p>
        </p:txBody>
      </p:sp>
      <p:pic>
        <p:nvPicPr>
          <p:cNvPr id="313" name="Google Shape;313;p88"/>
          <p:cNvPicPr preferRelativeResize="0"/>
          <p:nvPr>
            <p:custDataLst>
              <p:tags r:id="rId2"/>
            </p:custDataLst>
          </p:nvPr>
        </p:nvPicPr>
        <p:blipFill rotWithShape="1">
          <a:blip r:embed="rId10">
            <a:alphaModFix/>
          </a:blip>
          <a:srcRect/>
          <a:stretch/>
        </p:blipFill>
        <p:spPr>
          <a:xfrm>
            <a:off x="5600701" y="4851042"/>
            <a:ext cx="2262728" cy="1762029"/>
          </a:xfrm>
          <a:prstGeom prst="rect">
            <a:avLst/>
          </a:prstGeom>
          <a:noFill/>
          <a:ln>
            <a:noFill/>
          </a:ln>
        </p:spPr>
      </p:pic>
      <p:sp>
        <p:nvSpPr>
          <p:cNvPr id="314" name="Google Shape;314;p88"/>
          <p:cNvSpPr/>
          <p:nvPr>
            <p:custDataLst>
              <p:tags r:id="rId3"/>
            </p:custDataLst>
          </p:nvPr>
        </p:nvSpPr>
        <p:spPr>
          <a:xfrm>
            <a:off x="0" y="1"/>
            <a:ext cx="9144000" cy="304800"/>
          </a:xfrm>
          <a:prstGeom prst="rect">
            <a:avLst/>
          </a:prstGeom>
          <a:solidFill>
            <a:srgbClr val="3F3F3F"/>
          </a:solidFill>
          <a:ln>
            <a:noFill/>
          </a:ln>
        </p:spPr>
        <p:txBody>
          <a:bodyPr spcFirstLastPara="1" wrap="square" lIns="91425" tIns="45700" rIns="91425" bIns="45700" anchor="ctr" anchorCtr="0">
            <a:noAutofit/>
          </a:bodyPr>
          <a:lstStyle/>
          <a:p>
            <a:pPr algn="ctr"/>
            <a:r>
              <a:rPr lang="fr-CA" sz="2000" b="0" i="0" u="none" strike="noStrike" cap="none" dirty="0">
                <a:solidFill>
                  <a:srgbClr val="EAA301"/>
                </a:solidFill>
                <a:latin typeface="Calibri"/>
                <a:ea typeface="Calibri"/>
                <a:cs typeface="Calibri"/>
                <a:sym typeface="Calibri"/>
              </a:rPr>
              <a:t>Partie DEUX - </a:t>
            </a:r>
            <a:r>
              <a:rPr lang="fr-CA" sz="2000" dirty="0">
                <a:solidFill>
                  <a:srgbClr val="F2F2F2"/>
                </a:solidFill>
                <a:latin typeface="Calibri"/>
                <a:ea typeface="Calibri"/>
                <a:cs typeface="Calibri"/>
                <a:sym typeface="Calibri"/>
              </a:rPr>
              <a:t>Défis et solutions</a:t>
            </a:r>
            <a:endParaRPr sz="1400" b="0" i="0" u="none" strike="noStrike" cap="none" dirty="0">
              <a:solidFill>
                <a:srgbClr val="000000"/>
              </a:solidFill>
              <a:latin typeface="Arial"/>
              <a:ea typeface="Arial"/>
              <a:cs typeface="Arial"/>
              <a:sym typeface="Arial"/>
            </a:endParaRPr>
          </a:p>
        </p:txBody>
      </p:sp>
      <p:sp>
        <p:nvSpPr>
          <p:cNvPr id="315" name="Google Shape;315;p88"/>
          <p:cNvSpPr/>
          <p:nvPr>
            <p:custDataLst>
              <p:tags r:id="rId4"/>
            </p:custDataLst>
          </p:nvPr>
        </p:nvSpPr>
        <p:spPr>
          <a:xfrm>
            <a:off x="3950447" y="5581650"/>
            <a:ext cx="5142262"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9B50A6"/>
              </a:solidFill>
              <a:latin typeface="Calibri"/>
              <a:ea typeface="Calibri"/>
              <a:cs typeface="Calibri"/>
              <a:sym typeface="Calibri"/>
            </a:endParaRPr>
          </a:p>
        </p:txBody>
      </p:sp>
      <p:sp>
        <p:nvSpPr>
          <p:cNvPr id="316" name="Google Shape;316;p88"/>
          <p:cNvSpPr txBox="1">
            <a:spLocks noGrp="1"/>
          </p:cNvSpPr>
          <p:nvPr>
            <p:ph type="body" idx="2"/>
            <p:custDataLst>
              <p:tags r:id="rId5"/>
            </p:custDataLst>
          </p:nvPr>
        </p:nvSpPr>
        <p:spPr>
          <a:xfrm>
            <a:off x="748536" y="1143723"/>
            <a:ext cx="7317778" cy="3637882"/>
          </a:xfrm>
          <a:prstGeom prst="rect">
            <a:avLst/>
          </a:prstGeom>
          <a:solidFill>
            <a:schemeClr val="accent4">
              <a:alpha val="49411"/>
            </a:schemeClr>
          </a:solidFill>
          <a:ln>
            <a:noFill/>
          </a:ln>
        </p:spPr>
        <p:txBody>
          <a:bodyPr spcFirstLastPara="1" wrap="square" lIns="91425" tIns="45700" rIns="91425" bIns="45700" anchor="t" anchorCtr="0">
            <a:noAutofit/>
          </a:bodyPr>
          <a:lstStyle/>
          <a:p>
            <a:pPr marL="457200" marR="0" lvl="0" indent="-457200" algn="l" rtl="0">
              <a:lnSpc>
                <a:spcPct val="110000"/>
              </a:lnSpc>
              <a:spcBef>
                <a:spcPts val="1000"/>
              </a:spcBef>
              <a:spcAft>
                <a:spcPts val="0"/>
              </a:spcAft>
              <a:buClr>
                <a:srgbClr val="C44676"/>
              </a:buClr>
              <a:buSzPts val="2800"/>
              <a:buFont typeface="Arial"/>
              <a:buChar char="•"/>
            </a:pPr>
            <a:r>
              <a:rPr lang="fr-CA" sz="2800" b="1" dirty="0" smtClean="0">
                <a:solidFill>
                  <a:srgbClr val="525252"/>
                </a:solidFill>
                <a:latin typeface="Calibri"/>
                <a:ea typeface="Calibri"/>
                <a:cs typeface="Calibri"/>
                <a:sym typeface="Calibri"/>
              </a:rPr>
              <a:t>PEU </a:t>
            </a:r>
            <a:r>
              <a:rPr lang="fr-CA" sz="2800" b="1" dirty="0" smtClean="0">
                <a:solidFill>
                  <a:srgbClr val="525252"/>
                </a:solidFill>
                <a:latin typeface="Calibri"/>
                <a:ea typeface="Calibri"/>
                <a:cs typeface="Calibri"/>
                <a:sym typeface="Calibri"/>
              </a:rPr>
              <a:t>DE TEMPS pour simultanément…</a:t>
            </a:r>
          </a:p>
          <a:p>
            <a:pPr marL="457200" marR="0" lvl="0" indent="-457200" algn="l" rtl="0">
              <a:lnSpc>
                <a:spcPct val="110000"/>
              </a:lnSpc>
              <a:spcBef>
                <a:spcPts val="1000"/>
              </a:spcBef>
              <a:spcAft>
                <a:spcPts val="0"/>
              </a:spcAft>
              <a:buClr>
                <a:srgbClr val="C44676"/>
              </a:buClr>
              <a:buSzPts val="2800"/>
              <a:buFont typeface="Arial"/>
              <a:buChar char="•"/>
            </a:pPr>
            <a:r>
              <a:rPr lang="fr-CA" sz="2800" b="1" dirty="0" smtClean="0">
                <a:solidFill>
                  <a:srgbClr val="525252"/>
                </a:solidFill>
                <a:latin typeface="Calibri"/>
                <a:ea typeface="Calibri"/>
                <a:cs typeface="Calibri"/>
                <a:sym typeface="Calibri"/>
              </a:rPr>
              <a:t>Créer MP1: part de 0, exemplarité</a:t>
            </a:r>
          </a:p>
          <a:p>
            <a:pPr marL="457200" marR="0" lvl="0" indent="-457200" algn="l" rtl="0">
              <a:lnSpc>
                <a:spcPct val="110000"/>
              </a:lnSpc>
              <a:spcBef>
                <a:spcPts val="1000"/>
              </a:spcBef>
              <a:spcAft>
                <a:spcPts val="0"/>
              </a:spcAft>
              <a:buClr>
                <a:srgbClr val="C44676"/>
              </a:buClr>
              <a:buSzPts val="2800"/>
              <a:buFont typeface="Arial"/>
              <a:buChar char="•"/>
            </a:pPr>
            <a:r>
              <a:rPr lang="fr-CA" sz="2800" b="1" i="0" u="none" strike="noStrike" cap="none" dirty="0" smtClean="0">
                <a:solidFill>
                  <a:srgbClr val="525252"/>
                </a:solidFill>
                <a:latin typeface="Calibri"/>
                <a:ea typeface="Calibri"/>
                <a:cs typeface="Calibri"/>
                <a:sym typeface="Calibri"/>
              </a:rPr>
              <a:t>Créer les contenus d’accueil</a:t>
            </a:r>
          </a:p>
          <a:p>
            <a:pPr marL="457200" marR="0" lvl="0" indent="-457200" algn="l" rtl="0">
              <a:lnSpc>
                <a:spcPct val="110000"/>
              </a:lnSpc>
              <a:spcBef>
                <a:spcPts val="1000"/>
              </a:spcBef>
              <a:spcAft>
                <a:spcPts val="0"/>
              </a:spcAft>
              <a:buClr>
                <a:srgbClr val="C44676"/>
              </a:buClr>
              <a:buSzPts val="2800"/>
              <a:buFont typeface="Arial"/>
              <a:buChar char="•"/>
            </a:pPr>
            <a:r>
              <a:rPr lang="fr-CA" sz="2800" b="1" dirty="0" smtClean="0">
                <a:solidFill>
                  <a:srgbClr val="525252"/>
                </a:solidFill>
                <a:latin typeface="Calibri"/>
                <a:ea typeface="Calibri"/>
                <a:cs typeface="Calibri"/>
                <a:sym typeface="Calibri"/>
              </a:rPr>
              <a:t>Coordonner </a:t>
            </a:r>
            <a:r>
              <a:rPr lang="fr-CA" sz="2800" b="1" dirty="0" smtClean="0">
                <a:solidFill>
                  <a:srgbClr val="525252"/>
                </a:solidFill>
                <a:latin typeface="Calibri"/>
                <a:ea typeface="Calibri"/>
                <a:cs typeface="Calibri"/>
                <a:sym typeface="Calibri"/>
              </a:rPr>
              <a:t>l’ensemble comme possible</a:t>
            </a:r>
            <a:endParaRPr lang="fr-CA" sz="2800" b="1" dirty="0" smtClean="0">
              <a:solidFill>
                <a:srgbClr val="525252"/>
              </a:solidFill>
              <a:latin typeface="Calibri"/>
              <a:ea typeface="Calibri"/>
              <a:cs typeface="Calibri"/>
              <a:sym typeface="Calibri"/>
            </a:endParaRPr>
          </a:p>
          <a:p>
            <a:pPr marL="457200" marR="0" lvl="0" indent="-457200" algn="l" rtl="0">
              <a:lnSpc>
                <a:spcPct val="110000"/>
              </a:lnSpc>
              <a:spcBef>
                <a:spcPts val="1000"/>
              </a:spcBef>
              <a:spcAft>
                <a:spcPts val="0"/>
              </a:spcAft>
              <a:buClr>
                <a:srgbClr val="C44676"/>
              </a:buClr>
              <a:buSzPts val="2800"/>
              <a:buFont typeface="Arial"/>
              <a:buChar char="•"/>
            </a:pPr>
            <a:r>
              <a:rPr lang="fr-CA" sz="2800" b="1" dirty="0" smtClean="0">
                <a:solidFill>
                  <a:srgbClr val="525252"/>
                </a:solidFill>
                <a:latin typeface="Calibri"/>
                <a:ea typeface="Calibri"/>
                <a:cs typeface="Calibri"/>
                <a:sym typeface="Calibri"/>
              </a:rPr>
              <a:t>Contexte de pandémie</a:t>
            </a:r>
          </a:p>
        </p:txBody>
      </p:sp>
      <p:sp>
        <p:nvSpPr>
          <p:cNvPr id="317" name="Google Shape;317;p88"/>
          <p:cNvSpPr/>
          <p:nvPr>
            <p:custDataLst>
              <p:tags r:id="rId6"/>
            </p:custDataLst>
          </p:nvPr>
        </p:nvSpPr>
        <p:spPr>
          <a:xfrm>
            <a:off x="528918" y="855865"/>
            <a:ext cx="630411" cy="2184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fr-CA" sz="2800" b="1" i="0" u="none" strike="noStrike" cap="none" dirty="0" smtClean="0">
                <a:solidFill>
                  <a:srgbClr val="C44676"/>
                </a:solidFill>
                <a:latin typeface="Calibri"/>
                <a:ea typeface="Calibri"/>
                <a:cs typeface="Calibri"/>
                <a:sym typeface="Calibri"/>
              </a:rPr>
              <a:t> </a:t>
            </a:r>
            <a:endParaRPr sz="2800" b="1" i="0" u="none" strike="noStrike" cap="none" dirty="0">
              <a:solidFill>
                <a:srgbClr val="C44676"/>
              </a:solidFill>
              <a:latin typeface="Calibri"/>
              <a:ea typeface="Calibri"/>
              <a:cs typeface="Calibri"/>
              <a:sym typeface="Calibri"/>
            </a:endParaRPr>
          </a:p>
        </p:txBody>
      </p:sp>
      <p:pic>
        <p:nvPicPr>
          <p:cNvPr id="12" name="Google Shape;190;p80">
            <a:extLst>
              <a:ext uri="{FF2B5EF4-FFF2-40B4-BE49-F238E27FC236}">
                <a16:creationId xmlns:a16="http://schemas.microsoft.com/office/drawing/2014/main" id="{7761BB5E-B6A3-4D12-8B70-FE368000F246}"/>
              </a:ext>
            </a:extLst>
          </p:cNvPr>
          <p:cNvPicPr preferRelativeResize="0"/>
          <p:nvPr>
            <p:custDataLst>
              <p:tags r:id="rId7"/>
            </p:custDataLst>
          </p:nvPr>
        </p:nvPicPr>
        <p:blipFill rotWithShape="1">
          <a:blip r:embed="rId11">
            <a:alphaModFix/>
          </a:blip>
          <a:srcRect/>
          <a:stretch/>
        </p:blipFill>
        <p:spPr>
          <a:xfrm>
            <a:off x="7863429" y="6293048"/>
            <a:ext cx="937784" cy="499777"/>
          </a:xfrm>
          <a:prstGeom prst="rect">
            <a:avLst/>
          </a:prstGeom>
          <a:noFill/>
          <a:ln>
            <a:noFill/>
          </a:ln>
        </p:spPr>
      </p:pic>
      <p:pic>
        <p:nvPicPr>
          <p:cNvPr id="2" name="Image 1"/>
          <p:cNvPicPr>
            <a:picLocks noChangeAspect="1"/>
          </p:cNvPicPr>
          <p:nvPr/>
        </p:nvPicPr>
        <p:blipFill>
          <a:blip r:embed="rId12"/>
          <a:stretch>
            <a:fillRect/>
          </a:stretch>
        </p:blipFill>
        <p:spPr>
          <a:xfrm>
            <a:off x="244929" y="6182343"/>
            <a:ext cx="1828800" cy="600075"/>
          </a:xfrm>
          <a:prstGeom prst="rect">
            <a:avLst/>
          </a:prstGeom>
        </p:spPr>
      </p:pic>
      <p:sp>
        <p:nvSpPr>
          <p:cNvPr id="4" name="ZoneTexte 3"/>
          <p:cNvSpPr txBox="1"/>
          <p:nvPr/>
        </p:nvSpPr>
        <p:spPr>
          <a:xfrm>
            <a:off x="528918" y="609601"/>
            <a:ext cx="7922355" cy="461665"/>
          </a:xfrm>
          <a:prstGeom prst="rect">
            <a:avLst/>
          </a:prstGeom>
          <a:noFill/>
        </p:spPr>
        <p:txBody>
          <a:bodyPr wrap="square" rtlCol="0">
            <a:spAutoFit/>
          </a:bodyPr>
          <a:lstStyle/>
          <a:p>
            <a:r>
              <a:rPr lang="fr-CA" sz="2400" dirty="0">
                <a:solidFill>
                  <a:srgbClr val="EAA301"/>
                </a:solidFill>
                <a:latin typeface="Calibri"/>
                <a:ea typeface="Calibri"/>
                <a:cs typeface="Calibri"/>
              </a:rPr>
              <a:t>Des défis et </a:t>
            </a:r>
            <a:r>
              <a:rPr lang="fr-CA" sz="2400" dirty="0" smtClean="0">
                <a:solidFill>
                  <a:srgbClr val="EAA301"/>
                </a:solidFill>
                <a:latin typeface="Calibri"/>
                <a:ea typeface="Calibri"/>
                <a:cs typeface="Calibri"/>
              </a:rPr>
              <a:t>solutions </a:t>
            </a:r>
            <a:r>
              <a:rPr lang="fr-CA" sz="2400" dirty="0">
                <a:solidFill>
                  <a:srgbClr val="EAA301"/>
                </a:solidFill>
                <a:latin typeface="Calibri"/>
                <a:ea typeface="Calibri"/>
                <a:cs typeface="Calibri"/>
              </a:rPr>
              <a:t>multiples et variés selon les rôles joués</a:t>
            </a:r>
            <a:endParaRPr lang="fr-CA" sz="2400" dirty="0">
              <a:solidFill>
                <a:srgbClr val="EAA301"/>
              </a:solidFill>
              <a:latin typeface="Calibri"/>
              <a:ea typeface="Calibri"/>
              <a:cs typeface="Calibri"/>
            </a:endParaRPr>
          </a:p>
        </p:txBody>
      </p:sp>
    </p:spTree>
    <p:extLst>
      <p:ext uri="{BB962C8B-B14F-4D97-AF65-F5344CB8AC3E}">
        <p14:creationId xmlns:p14="http://schemas.microsoft.com/office/powerpoint/2010/main" val="11409820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pic>
        <p:nvPicPr>
          <p:cNvPr id="905" name="Google Shape;905;p15"/>
          <p:cNvPicPr preferRelativeResize="0"/>
          <p:nvPr>
            <p:custDataLst>
              <p:tags r:id="rId1"/>
            </p:custDataLst>
          </p:nvPr>
        </p:nvPicPr>
        <p:blipFill rotWithShape="1">
          <a:blip r:embed="rId5">
            <a:alphaModFix/>
          </a:blip>
          <a:srcRect/>
          <a:stretch/>
        </p:blipFill>
        <p:spPr>
          <a:xfrm>
            <a:off x="0" y="2004060"/>
            <a:ext cx="9144000" cy="2849880"/>
          </a:xfrm>
          <a:prstGeom prst="rect">
            <a:avLst/>
          </a:prstGeom>
          <a:noFill/>
          <a:ln>
            <a:noFill/>
          </a:ln>
        </p:spPr>
      </p:pic>
      <p:sp>
        <p:nvSpPr>
          <p:cNvPr id="906" name="Google Shape;906;p15"/>
          <p:cNvSpPr/>
          <p:nvPr>
            <p:custDataLst>
              <p:tags r:id="rId2"/>
            </p:custDataLst>
          </p:nvPr>
        </p:nvSpPr>
        <p:spPr>
          <a:xfrm>
            <a:off x="1819275" y="2886075"/>
            <a:ext cx="5505450" cy="1190625"/>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fr-CA" sz="2800" b="0" i="0" u="none" strike="noStrike" cap="none" dirty="0">
                <a:solidFill>
                  <a:srgbClr val="06D6A0"/>
                </a:solidFill>
                <a:latin typeface="Calibri"/>
                <a:ea typeface="Calibri"/>
                <a:cs typeface="Calibri"/>
                <a:sym typeface="Calibri"/>
              </a:rPr>
              <a:t>Partie TROIS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fr-CA" sz="2800" b="0" i="0" u="none" strike="noStrike" cap="none" dirty="0" smtClean="0">
                <a:solidFill>
                  <a:srgbClr val="F2F2F2"/>
                </a:solidFill>
                <a:latin typeface="Calibri"/>
                <a:ea typeface="Calibri"/>
                <a:cs typeface="Calibri"/>
                <a:sym typeface="Calibri"/>
              </a:rPr>
              <a:t>Impacts et appréciation</a:t>
            </a:r>
            <a:endParaRPr sz="1400" b="0" i="0" u="none" strike="noStrike" cap="none" dirty="0">
              <a:solidFill>
                <a:srgbClr val="000000"/>
              </a:solidFill>
              <a:latin typeface="Arial"/>
              <a:ea typeface="Arial"/>
              <a:cs typeface="Arial"/>
              <a:sym typeface="Arial"/>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45;p125">
            <a:extLst>
              <a:ext uri="{FF2B5EF4-FFF2-40B4-BE49-F238E27FC236}">
                <a16:creationId xmlns:a16="http://schemas.microsoft.com/office/drawing/2014/main" id="{871A73F3-33A4-49A0-9705-5B1380EACF27}"/>
              </a:ext>
            </a:extLst>
          </p:cNvPr>
          <p:cNvSpPr/>
          <p:nvPr>
            <p:custDataLst>
              <p:tags r:id="rId1"/>
            </p:custDataLst>
          </p:nvPr>
        </p:nvSpPr>
        <p:spPr>
          <a:xfrm>
            <a:off x="0" y="1"/>
            <a:ext cx="9144000" cy="304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fr-CA" sz="2000" dirty="0" smtClean="0">
                <a:solidFill>
                  <a:srgbClr val="06D6A0"/>
                </a:solidFill>
                <a:latin typeface="Calibri"/>
                <a:ea typeface="Calibri"/>
                <a:cs typeface="Calibri"/>
                <a:sym typeface="Calibri"/>
              </a:rPr>
              <a:t>Impacts et appréciation</a:t>
            </a:r>
            <a:endParaRPr sz="2000" b="0" i="0" u="none" strike="noStrike" cap="none" dirty="0">
              <a:solidFill>
                <a:srgbClr val="F2F2F2"/>
              </a:solidFill>
              <a:latin typeface="Calibri"/>
              <a:ea typeface="Calibri"/>
              <a:cs typeface="Calibri"/>
              <a:sym typeface="Calibri"/>
            </a:endParaRPr>
          </a:p>
        </p:txBody>
      </p:sp>
      <p:pic>
        <p:nvPicPr>
          <p:cNvPr id="9" name="Google Shape;976;p125">
            <a:extLst>
              <a:ext uri="{FF2B5EF4-FFF2-40B4-BE49-F238E27FC236}">
                <a16:creationId xmlns:a16="http://schemas.microsoft.com/office/drawing/2014/main" id="{48E9D5BC-20D4-4818-868E-54361FB081DB}"/>
              </a:ext>
            </a:extLst>
          </p:cNvPr>
          <p:cNvPicPr preferRelativeResize="0"/>
          <p:nvPr>
            <p:custDataLst>
              <p:tags r:id="rId2"/>
            </p:custDataLst>
          </p:nvPr>
        </p:nvPicPr>
        <p:blipFill rotWithShape="1">
          <a:blip r:embed="rId6">
            <a:alphaModFix/>
          </a:blip>
          <a:srcRect/>
          <a:stretch/>
        </p:blipFill>
        <p:spPr>
          <a:xfrm>
            <a:off x="4532553" y="5078655"/>
            <a:ext cx="1942343" cy="1451110"/>
          </a:xfrm>
          <a:prstGeom prst="rect">
            <a:avLst/>
          </a:prstGeom>
          <a:noFill/>
          <a:ln>
            <a:noFill/>
          </a:ln>
        </p:spPr>
      </p:pic>
      <p:pic>
        <p:nvPicPr>
          <p:cNvPr id="11" name="Google Shape;977;p125">
            <a:extLst>
              <a:ext uri="{FF2B5EF4-FFF2-40B4-BE49-F238E27FC236}">
                <a16:creationId xmlns:a16="http://schemas.microsoft.com/office/drawing/2014/main" id="{4CFFB7BA-9E02-4AB8-9CEF-023BED4E6E34}"/>
              </a:ext>
            </a:extLst>
          </p:cNvPr>
          <p:cNvPicPr preferRelativeResize="0"/>
          <p:nvPr>
            <p:custDataLst>
              <p:tags r:id="rId3"/>
            </p:custDataLst>
          </p:nvPr>
        </p:nvPicPr>
        <p:blipFill rotWithShape="1">
          <a:blip r:embed="rId7">
            <a:alphaModFix/>
          </a:blip>
          <a:srcRect l="8759"/>
          <a:stretch/>
        </p:blipFill>
        <p:spPr>
          <a:xfrm>
            <a:off x="4808392" y="5190207"/>
            <a:ext cx="1390665" cy="725789"/>
          </a:xfrm>
          <a:prstGeom prst="rect">
            <a:avLst/>
          </a:prstGeom>
          <a:noFill/>
          <a:ln>
            <a:noFill/>
          </a:ln>
        </p:spPr>
      </p:pic>
      <p:sp>
        <p:nvSpPr>
          <p:cNvPr id="13" name="TextBox 12">
            <a:extLst>
              <a:ext uri="{FF2B5EF4-FFF2-40B4-BE49-F238E27FC236}">
                <a16:creationId xmlns:a16="http://schemas.microsoft.com/office/drawing/2014/main" id="{D664D671-99AA-4970-A033-865ADF201387}"/>
              </a:ext>
            </a:extLst>
          </p:cNvPr>
          <p:cNvSpPr txBox="1"/>
          <p:nvPr/>
        </p:nvSpPr>
        <p:spPr>
          <a:xfrm>
            <a:off x="208588" y="3921171"/>
            <a:ext cx="2538367" cy="400110"/>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2000" dirty="0" smtClean="0">
                <a:latin typeface="Abadi"/>
              </a:rPr>
              <a:t>190 759 utilisateurs</a:t>
            </a:r>
            <a:endParaRPr lang="fr-CA" sz="2000" dirty="0">
              <a:latin typeface="Abadi"/>
            </a:endParaRPr>
          </a:p>
        </p:txBody>
      </p:sp>
      <p:sp>
        <p:nvSpPr>
          <p:cNvPr id="14" name="TextBox 13">
            <a:extLst>
              <a:ext uri="{FF2B5EF4-FFF2-40B4-BE49-F238E27FC236}">
                <a16:creationId xmlns:a16="http://schemas.microsoft.com/office/drawing/2014/main" id="{528B1D1F-F214-4DBD-B496-13C4E74CEF27}"/>
              </a:ext>
            </a:extLst>
          </p:cNvPr>
          <p:cNvSpPr txBox="1"/>
          <p:nvPr/>
        </p:nvSpPr>
        <p:spPr>
          <a:xfrm>
            <a:off x="6474896" y="5604155"/>
            <a:ext cx="2502294" cy="400110"/>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2000" dirty="0" smtClean="0">
                <a:latin typeface="Abadi"/>
              </a:rPr>
              <a:t>37 091</a:t>
            </a:r>
            <a:r>
              <a:rPr lang="fr-CA" sz="2000" dirty="0">
                <a:latin typeface="Abadi"/>
              </a:rPr>
              <a:t> attestations</a:t>
            </a:r>
          </a:p>
        </p:txBody>
      </p:sp>
      <p:sp>
        <p:nvSpPr>
          <p:cNvPr id="15" name="TextBox 14">
            <a:extLst>
              <a:ext uri="{FF2B5EF4-FFF2-40B4-BE49-F238E27FC236}">
                <a16:creationId xmlns:a16="http://schemas.microsoft.com/office/drawing/2014/main" id="{7D3DD385-4651-4FF7-AAB4-A24741BF45BF}"/>
              </a:ext>
            </a:extLst>
          </p:cNvPr>
          <p:cNvSpPr txBox="1"/>
          <p:nvPr/>
        </p:nvSpPr>
        <p:spPr>
          <a:xfrm>
            <a:off x="1062689" y="1912931"/>
            <a:ext cx="1241859" cy="400110"/>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2000" dirty="0" smtClean="0">
                <a:latin typeface="Abadi"/>
              </a:rPr>
              <a:t>163 </a:t>
            </a:r>
            <a:r>
              <a:rPr lang="fr-CA" sz="2000" dirty="0">
                <a:latin typeface="Abadi"/>
              </a:rPr>
              <a:t>pays</a:t>
            </a:r>
          </a:p>
        </p:txBody>
      </p:sp>
      <p:sp>
        <p:nvSpPr>
          <p:cNvPr id="16" name="TextBox 15">
            <a:extLst>
              <a:ext uri="{FF2B5EF4-FFF2-40B4-BE49-F238E27FC236}">
                <a16:creationId xmlns:a16="http://schemas.microsoft.com/office/drawing/2014/main" id="{71B2BD21-A0C2-4264-8823-8CA35AEFE427}"/>
              </a:ext>
            </a:extLst>
          </p:cNvPr>
          <p:cNvSpPr txBox="1"/>
          <p:nvPr/>
        </p:nvSpPr>
        <p:spPr>
          <a:xfrm>
            <a:off x="1101305" y="510934"/>
            <a:ext cx="6941390" cy="400110"/>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2000" dirty="0">
                <a:latin typeface="Abadi"/>
              </a:rPr>
              <a:t>Qqs chiffres témoignant de l'ampleur du besoin de formation</a:t>
            </a:r>
          </a:p>
        </p:txBody>
      </p:sp>
      <p:pic>
        <p:nvPicPr>
          <p:cNvPr id="4" name="Image 3"/>
          <p:cNvPicPr>
            <a:picLocks noChangeAspect="1"/>
          </p:cNvPicPr>
          <p:nvPr/>
        </p:nvPicPr>
        <p:blipFill>
          <a:blip r:embed="rId8"/>
          <a:stretch>
            <a:fillRect/>
          </a:stretch>
        </p:blipFill>
        <p:spPr>
          <a:xfrm>
            <a:off x="3061855" y="1117903"/>
            <a:ext cx="5652099" cy="3573927"/>
          </a:xfrm>
          <a:prstGeom prst="rect">
            <a:avLst/>
          </a:prstGeom>
        </p:spPr>
      </p:pic>
      <p:pic>
        <p:nvPicPr>
          <p:cNvPr id="6" name="Image 5"/>
          <p:cNvPicPr>
            <a:picLocks noChangeAspect="1"/>
          </p:cNvPicPr>
          <p:nvPr/>
        </p:nvPicPr>
        <p:blipFill>
          <a:blip r:embed="rId9"/>
          <a:stretch>
            <a:fillRect/>
          </a:stretch>
        </p:blipFill>
        <p:spPr>
          <a:xfrm>
            <a:off x="-13452" y="4809662"/>
            <a:ext cx="4435683" cy="2075812"/>
          </a:xfrm>
          <a:prstGeom prst="rect">
            <a:avLst/>
          </a:prstGeom>
        </p:spPr>
      </p:pic>
    </p:spTree>
    <p:extLst>
      <p:ext uri="{BB962C8B-B14F-4D97-AF65-F5344CB8AC3E}">
        <p14:creationId xmlns:p14="http://schemas.microsoft.com/office/powerpoint/2010/main" val="237496658"/>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87856" y="304801"/>
            <a:ext cx="6480720" cy="1296143"/>
          </a:xfrm>
        </p:spPr>
        <p:txBody>
          <a:bodyPr>
            <a:normAutofit/>
          </a:bodyPr>
          <a:lstStyle/>
          <a:p>
            <a:r>
              <a:rPr lang="fr-CA" sz="2400" b="1" dirty="0">
                <a:solidFill>
                  <a:schemeClr val="accent1">
                    <a:lumMod val="60000"/>
                    <a:lumOff val="40000"/>
                  </a:schemeClr>
                </a:solidFill>
                <a:latin typeface="Calibri"/>
                <a:ea typeface="Calibri"/>
                <a:cs typeface="Calibri"/>
                <a:sym typeface="Arial"/>
              </a:rPr>
              <a:t>Satisfaction des participants</a:t>
            </a:r>
          </a:p>
        </p:txBody>
      </p:sp>
      <p:sp>
        <p:nvSpPr>
          <p:cNvPr id="5" name="Google Shape;945;p125">
            <a:extLst>
              <a:ext uri="{FF2B5EF4-FFF2-40B4-BE49-F238E27FC236}">
                <a16:creationId xmlns:a16="http://schemas.microsoft.com/office/drawing/2014/main" id="{871A73F3-33A4-49A0-9705-5B1380EACF27}"/>
              </a:ext>
            </a:extLst>
          </p:cNvPr>
          <p:cNvSpPr/>
          <p:nvPr>
            <p:custDataLst>
              <p:tags r:id="rId1"/>
            </p:custDataLst>
          </p:nvPr>
        </p:nvSpPr>
        <p:spPr>
          <a:xfrm>
            <a:off x="0" y="1"/>
            <a:ext cx="9144000" cy="304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fr-CA" sz="2000" b="0" i="0" u="none" strike="noStrike" cap="none" dirty="0" smtClean="0">
                <a:solidFill>
                  <a:srgbClr val="06D6A0"/>
                </a:solidFill>
                <a:latin typeface="Calibri"/>
                <a:ea typeface="Calibri"/>
                <a:cs typeface="Calibri"/>
                <a:sym typeface="Calibri"/>
              </a:rPr>
              <a:t>Impacts et appréciation</a:t>
            </a:r>
            <a:endParaRPr sz="2000" b="0" i="0" u="none" strike="noStrike" cap="none" dirty="0">
              <a:solidFill>
                <a:srgbClr val="F2F2F2"/>
              </a:solidFill>
              <a:latin typeface="Calibri"/>
              <a:ea typeface="Calibri"/>
              <a:cs typeface="Calibri"/>
              <a:sym typeface="Calibri"/>
            </a:endParaRPr>
          </a:p>
        </p:txBody>
      </p:sp>
      <p:sp>
        <p:nvSpPr>
          <p:cNvPr id="7" name="ZoneTexte 6"/>
          <p:cNvSpPr txBox="1"/>
          <p:nvPr/>
        </p:nvSpPr>
        <p:spPr>
          <a:xfrm>
            <a:off x="520700" y="1206501"/>
            <a:ext cx="8152245" cy="4124206"/>
          </a:xfrm>
          <a:prstGeom prst="rect">
            <a:avLst/>
          </a:prstGeom>
          <a:noFill/>
        </p:spPr>
        <p:txBody>
          <a:bodyPr wrap="square" rtlCol="0">
            <a:spAutoFit/>
          </a:bodyPr>
          <a:lstStyle/>
          <a:p>
            <a:r>
              <a:rPr lang="fr-CA" sz="1800" b="1" dirty="0" smtClean="0"/>
              <a:t>1715 participants </a:t>
            </a:r>
            <a:r>
              <a:rPr lang="fr-CA" sz="1800" dirty="0" smtClean="0"/>
              <a:t>: 86 % enseignants, professeurs, chargés de cours</a:t>
            </a:r>
          </a:p>
          <a:p>
            <a:r>
              <a:rPr lang="fr-CA" sz="1800" dirty="0" smtClean="0"/>
              <a:t>53% Préscolaire-primaire</a:t>
            </a:r>
          </a:p>
          <a:p>
            <a:r>
              <a:rPr lang="fr-CA" sz="1800" dirty="0" smtClean="0"/>
              <a:t>32% Secondaire</a:t>
            </a:r>
          </a:p>
          <a:p>
            <a:r>
              <a:rPr lang="fr-CA" sz="1800" dirty="0" smtClean="0"/>
              <a:t>24% Collégial- Universitaire</a:t>
            </a:r>
          </a:p>
          <a:p>
            <a:r>
              <a:rPr lang="fr-CA" sz="1800" dirty="0" smtClean="0"/>
              <a:t> </a:t>
            </a:r>
          </a:p>
          <a:p>
            <a:r>
              <a:rPr lang="fr-CA" sz="1800" dirty="0" smtClean="0"/>
              <a:t>Microprogramme le plus suivi: accompagner</a:t>
            </a:r>
          </a:p>
          <a:p>
            <a:endParaRPr lang="fr-CA" sz="1800" dirty="0"/>
          </a:p>
          <a:p>
            <a:r>
              <a:rPr lang="fr-CA" sz="1800" b="1" dirty="0" smtClean="0"/>
              <a:t>Avez-vous déjà enseigner à distance avant la pandémie ?</a:t>
            </a:r>
          </a:p>
          <a:p>
            <a:r>
              <a:rPr lang="fr-CA" sz="1800" dirty="0" smtClean="0"/>
              <a:t>33% Non</a:t>
            </a:r>
          </a:p>
          <a:p>
            <a:r>
              <a:rPr lang="fr-CA" sz="1800" dirty="0" smtClean="0"/>
              <a:t>54% Oui, quelques fois</a:t>
            </a:r>
          </a:p>
          <a:p>
            <a:r>
              <a:rPr lang="fr-CA" sz="1800" dirty="0" smtClean="0"/>
              <a:t>13% Oui, régulièrement</a:t>
            </a:r>
          </a:p>
          <a:p>
            <a:endParaRPr lang="fr-CA" sz="1800" dirty="0"/>
          </a:p>
          <a:p>
            <a:r>
              <a:rPr lang="fr-CA" sz="1800" b="1" dirty="0" smtClean="0"/>
              <a:t>Que représente l’EAD pour vous?</a:t>
            </a:r>
          </a:p>
          <a:p>
            <a:endParaRPr lang="fr-CA" dirty="0" smtClean="0"/>
          </a:p>
          <a:p>
            <a:endParaRPr lang="fr-CA" dirty="0"/>
          </a:p>
        </p:txBody>
      </p:sp>
      <p:pic>
        <p:nvPicPr>
          <p:cNvPr id="3" name="Image 2"/>
          <p:cNvPicPr>
            <a:picLocks noChangeAspect="1"/>
          </p:cNvPicPr>
          <p:nvPr/>
        </p:nvPicPr>
        <p:blipFill>
          <a:blip r:embed="rId3"/>
          <a:stretch>
            <a:fillRect/>
          </a:stretch>
        </p:blipFill>
        <p:spPr>
          <a:xfrm>
            <a:off x="663487" y="4800600"/>
            <a:ext cx="7141196" cy="1932709"/>
          </a:xfrm>
          <a:prstGeom prst="rect">
            <a:avLst/>
          </a:prstGeom>
        </p:spPr>
      </p:pic>
    </p:spTree>
    <p:extLst>
      <p:ext uri="{BB962C8B-B14F-4D97-AF65-F5344CB8AC3E}">
        <p14:creationId xmlns:p14="http://schemas.microsoft.com/office/powerpoint/2010/main" val="1597347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45;p125">
            <a:extLst>
              <a:ext uri="{FF2B5EF4-FFF2-40B4-BE49-F238E27FC236}">
                <a16:creationId xmlns:a16="http://schemas.microsoft.com/office/drawing/2014/main" id="{871A73F3-33A4-49A0-9705-5B1380EACF27}"/>
              </a:ext>
            </a:extLst>
          </p:cNvPr>
          <p:cNvSpPr/>
          <p:nvPr>
            <p:custDataLst>
              <p:tags r:id="rId1"/>
            </p:custDataLst>
          </p:nvPr>
        </p:nvSpPr>
        <p:spPr>
          <a:xfrm>
            <a:off x="0" y="1"/>
            <a:ext cx="9144000" cy="304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fr-CA" sz="2000" b="0" i="0" u="none" strike="noStrike" cap="none" dirty="0" smtClean="0">
                <a:solidFill>
                  <a:srgbClr val="06D6A0"/>
                </a:solidFill>
                <a:latin typeface="Calibri"/>
                <a:ea typeface="Calibri"/>
                <a:cs typeface="Calibri"/>
                <a:sym typeface="Calibri"/>
              </a:rPr>
              <a:t>Impacts et appréciation</a:t>
            </a:r>
            <a:endParaRPr sz="2000" b="0" i="0" u="none" strike="noStrike" cap="none" dirty="0">
              <a:solidFill>
                <a:srgbClr val="F2F2F2"/>
              </a:solidFill>
              <a:latin typeface="Calibri"/>
              <a:ea typeface="Calibri"/>
              <a:cs typeface="Calibri"/>
              <a:sym typeface="Calibri"/>
            </a:endParaRPr>
          </a:p>
        </p:txBody>
      </p:sp>
      <p:sp>
        <p:nvSpPr>
          <p:cNvPr id="7" name="ZoneTexte 6"/>
          <p:cNvSpPr txBox="1"/>
          <p:nvPr/>
        </p:nvSpPr>
        <p:spPr>
          <a:xfrm>
            <a:off x="581025" y="2846306"/>
            <a:ext cx="8562975" cy="1138773"/>
          </a:xfrm>
          <a:prstGeom prst="rect">
            <a:avLst/>
          </a:prstGeom>
          <a:noFill/>
        </p:spPr>
        <p:txBody>
          <a:bodyPr wrap="square" rtlCol="0">
            <a:spAutoFit/>
          </a:bodyPr>
          <a:lstStyle/>
          <a:p>
            <a:r>
              <a:rPr lang="fr-CA" sz="1800" b="1" dirty="0" smtClean="0"/>
              <a:t>Quel est votre degré de satisfaction concernant ces microprogrammes ?</a:t>
            </a:r>
          </a:p>
          <a:p>
            <a:endParaRPr lang="fr-CA" sz="1800" dirty="0"/>
          </a:p>
          <a:p>
            <a:endParaRPr lang="fr-CA" sz="1800" dirty="0" smtClean="0"/>
          </a:p>
          <a:p>
            <a:endParaRPr lang="fr-CA" dirty="0"/>
          </a:p>
        </p:txBody>
      </p:sp>
      <p:pic>
        <p:nvPicPr>
          <p:cNvPr id="8" name="Image 7"/>
          <p:cNvPicPr>
            <a:picLocks noChangeAspect="1"/>
          </p:cNvPicPr>
          <p:nvPr/>
        </p:nvPicPr>
        <p:blipFill>
          <a:blip r:embed="rId3"/>
          <a:stretch>
            <a:fillRect/>
          </a:stretch>
        </p:blipFill>
        <p:spPr>
          <a:xfrm>
            <a:off x="824883" y="3237005"/>
            <a:ext cx="5539000" cy="2121955"/>
          </a:xfrm>
          <a:prstGeom prst="rect">
            <a:avLst/>
          </a:prstGeom>
        </p:spPr>
      </p:pic>
      <p:sp>
        <p:nvSpPr>
          <p:cNvPr id="10" name="ZoneTexte 9"/>
          <p:cNvSpPr txBox="1"/>
          <p:nvPr/>
        </p:nvSpPr>
        <p:spPr>
          <a:xfrm>
            <a:off x="546100" y="472347"/>
            <a:ext cx="8445500" cy="369332"/>
          </a:xfrm>
          <a:prstGeom prst="rect">
            <a:avLst/>
          </a:prstGeom>
          <a:noFill/>
        </p:spPr>
        <p:txBody>
          <a:bodyPr wrap="square" rtlCol="0">
            <a:spAutoFit/>
          </a:bodyPr>
          <a:lstStyle/>
          <a:p>
            <a:r>
              <a:rPr lang="fr-CA" sz="1800" b="1" dirty="0"/>
              <a:t>Selon vous, quelle proportion de ce que vous avez appris </a:t>
            </a:r>
            <a:r>
              <a:rPr lang="fr-CA" sz="1800" b="1" dirty="0" smtClean="0"/>
              <a:t>vous </a:t>
            </a:r>
            <a:r>
              <a:rPr lang="fr-CA" sz="1800" b="1" dirty="0"/>
              <a:t>sera utile?</a:t>
            </a:r>
            <a:endParaRPr lang="fr-CA" sz="1800" dirty="0"/>
          </a:p>
        </p:txBody>
      </p:sp>
      <p:pic>
        <p:nvPicPr>
          <p:cNvPr id="11" name="Image 10"/>
          <p:cNvPicPr>
            <a:picLocks noChangeAspect="1"/>
          </p:cNvPicPr>
          <p:nvPr/>
        </p:nvPicPr>
        <p:blipFill>
          <a:blip r:embed="rId4"/>
          <a:stretch>
            <a:fillRect/>
          </a:stretch>
        </p:blipFill>
        <p:spPr>
          <a:xfrm>
            <a:off x="824883" y="841679"/>
            <a:ext cx="4776601" cy="1975776"/>
          </a:xfrm>
          <a:prstGeom prst="rect">
            <a:avLst/>
          </a:prstGeom>
        </p:spPr>
      </p:pic>
      <p:sp>
        <p:nvSpPr>
          <p:cNvPr id="12" name="ZoneTexte 11"/>
          <p:cNvSpPr txBox="1"/>
          <p:nvPr/>
        </p:nvSpPr>
        <p:spPr>
          <a:xfrm>
            <a:off x="581025" y="5613400"/>
            <a:ext cx="7981950" cy="954107"/>
          </a:xfrm>
          <a:prstGeom prst="rect">
            <a:avLst/>
          </a:prstGeom>
          <a:noFill/>
        </p:spPr>
        <p:txBody>
          <a:bodyPr wrap="square" rtlCol="0">
            <a:spAutoFit/>
          </a:bodyPr>
          <a:lstStyle/>
          <a:p>
            <a:r>
              <a:rPr lang="fr-CA" i="1" dirty="0">
                <a:solidFill>
                  <a:srgbClr val="06D6A0"/>
                </a:solidFill>
              </a:rPr>
              <a:t>Félicitations!</a:t>
            </a:r>
            <a:br>
              <a:rPr lang="fr-CA" i="1" dirty="0">
                <a:solidFill>
                  <a:srgbClr val="06D6A0"/>
                </a:solidFill>
              </a:rPr>
            </a:br>
            <a:r>
              <a:rPr lang="fr-CA" i="1" dirty="0">
                <a:solidFill>
                  <a:srgbClr val="06D6A0"/>
                </a:solidFill>
              </a:rPr>
              <a:t>Pour le court laps de temps disponible pour mettre en place ce cours, il est très bien monté. Les explications, les références et les ressources sont pertinentes. Les sources externes apportent également des informations intéressantes et pertinentes.</a:t>
            </a:r>
          </a:p>
        </p:txBody>
      </p:sp>
    </p:spTree>
    <p:extLst>
      <p:ext uri="{BB962C8B-B14F-4D97-AF65-F5344CB8AC3E}">
        <p14:creationId xmlns:p14="http://schemas.microsoft.com/office/powerpoint/2010/main" val="1088976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pic>
        <p:nvPicPr>
          <p:cNvPr id="984" name="Google Shape;984;p50"/>
          <p:cNvPicPr preferRelativeResize="0"/>
          <p:nvPr>
            <p:custDataLst>
              <p:tags r:id="rId1"/>
            </p:custDataLst>
          </p:nvPr>
        </p:nvPicPr>
        <p:blipFill rotWithShape="1">
          <a:blip r:embed="rId5">
            <a:alphaModFix/>
          </a:blip>
          <a:srcRect/>
          <a:stretch/>
        </p:blipFill>
        <p:spPr>
          <a:xfrm>
            <a:off x="0" y="2004060"/>
            <a:ext cx="9144000" cy="2849880"/>
          </a:xfrm>
          <a:prstGeom prst="rect">
            <a:avLst/>
          </a:prstGeom>
          <a:noFill/>
          <a:ln>
            <a:noFill/>
          </a:ln>
        </p:spPr>
      </p:pic>
      <p:sp>
        <p:nvSpPr>
          <p:cNvPr id="985" name="Google Shape;985;p50"/>
          <p:cNvSpPr/>
          <p:nvPr>
            <p:custDataLst>
              <p:tags r:id="rId2"/>
            </p:custDataLst>
          </p:nvPr>
        </p:nvSpPr>
        <p:spPr>
          <a:xfrm>
            <a:off x="1819275" y="2886075"/>
            <a:ext cx="5505450" cy="1190625"/>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fr-CA" sz="2800" b="0" i="0" u="none" strike="noStrike" cap="none" dirty="0">
                <a:solidFill>
                  <a:srgbClr val="3997EB"/>
                </a:solidFill>
                <a:latin typeface="Calibri"/>
                <a:ea typeface="Calibri"/>
                <a:cs typeface="Calibri"/>
                <a:sym typeface="Calibri"/>
              </a:rPr>
              <a:t>Partie QUATRE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fr-CA" sz="2800" b="0" i="0" u="none" strike="noStrike" cap="none" dirty="0" smtClean="0">
                <a:solidFill>
                  <a:srgbClr val="F2F2F2"/>
                </a:solidFill>
                <a:latin typeface="Calibri"/>
                <a:ea typeface="Calibri"/>
                <a:cs typeface="Calibri"/>
                <a:sym typeface="Calibri"/>
              </a:rPr>
              <a:t>Conclusion et échanges</a:t>
            </a:r>
            <a:endParaRPr sz="2800" b="0" i="0" u="none" strike="noStrike" cap="none" dirty="0">
              <a:solidFill>
                <a:srgbClr val="F2F2F2"/>
              </a:solidFill>
              <a:latin typeface="Calibri"/>
              <a:ea typeface="Calibri"/>
              <a:cs typeface="Calibri"/>
              <a:sym typeface="Calibri"/>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124"/>
          <p:cNvSpPr/>
          <p:nvPr>
            <p:custDataLst>
              <p:tags r:id="rId1"/>
            </p:custDataLst>
          </p:nvPr>
        </p:nvSpPr>
        <p:spPr>
          <a:xfrm>
            <a:off x="0" y="20102"/>
            <a:ext cx="9144000" cy="304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fr-CA" sz="2000" dirty="0" smtClean="0">
                <a:solidFill>
                  <a:schemeClr val="accent1">
                    <a:lumMod val="75000"/>
                  </a:schemeClr>
                </a:solidFill>
                <a:latin typeface="Calibri"/>
                <a:ea typeface="Calibri"/>
                <a:cs typeface="Calibri"/>
                <a:sym typeface="Calibri"/>
              </a:rPr>
              <a:t>Conclusion</a:t>
            </a:r>
            <a:endParaRPr sz="2000" dirty="0">
              <a:solidFill>
                <a:schemeClr val="accent1">
                  <a:lumMod val="75000"/>
                </a:schemeClr>
              </a:solidFill>
              <a:latin typeface="Calibri"/>
              <a:ea typeface="Calibri"/>
              <a:cs typeface="Calibri"/>
              <a:sym typeface="Calibri"/>
            </a:endParaRPr>
          </a:p>
        </p:txBody>
      </p:sp>
      <p:sp>
        <p:nvSpPr>
          <p:cNvPr id="916" name="Google Shape;916;p124"/>
          <p:cNvSpPr/>
          <p:nvPr>
            <p:custDataLst>
              <p:tags r:id="rId2"/>
            </p:custDataLst>
          </p:nvPr>
        </p:nvSpPr>
        <p:spPr>
          <a:xfrm>
            <a:off x="53860" y="423205"/>
            <a:ext cx="9144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CA" sz="2400" b="1" i="0" u="none" strike="noStrike" cap="none" dirty="0" smtClean="0">
                <a:solidFill>
                  <a:schemeClr val="accent1">
                    <a:lumMod val="60000"/>
                    <a:lumOff val="40000"/>
                  </a:schemeClr>
                </a:solidFill>
                <a:latin typeface="Calibri"/>
                <a:ea typeface="Calibri"/>
                <a:cs typeface="Calibri"/>
                <a:sym typeface="Calibri"/>
              </a:rPr>
              <a:t>Atouts </a:t>
            </a:r>
            <a:r>
              <a:rPr lang="fr-CA" sz="2400" b="1" i="0" u="none" strike="noStrike" cap="none" dirty="0">
                <a:solidFill>
                  <a:schemeClr val="accent1">
                    <a:lumMod val="60000"/>
                    <a:lumOff val="40000"/>
                  </a:schemeClr>
                </a:solidFill>
                <a:latin typeface="Calibri"/>
                <a:ea typeface="Calibri"/>
                <a:cs typeface="Calibri"/>
                <a:sym typeface="Calibri"/>
              </a:rPr>
              <a:t>et limites liés au contexte</a:t>
            </a:r>
            <a:endParaRPr sz="1400" b="1" i="0" u="none" strike="noStrike" cap="none" dirty="0">
              <a:solidFill>
                <a:schemeClr val="accent1">
                  <a:lumMod val="60000"/>
                  <a:lumOff val="40000"/>
                </a:schemeClr>
              </a:solidFill>
              <a:sym typeface="Arial"/>
            </a:endParaRPr>
          </a:p>
        </p:txBody>
      </p:sp>
      <p:grpSp>
        <p:nvGrpSpPr>
          <p:cNvPr id="917" name="Google Shape;917;p124"/>
          <p:cNvGrpSpPr/>
          <p:nvPr>
            <p:custDataLst>
              <p:tags r:id="rId3"/>
            </p:custDataLst>
          </p:nvPr>
        </p:nvGrpSpPr>
        <p:grpSpPr>
          <a:xfrm>
            <a:off x="2961023" y="1568239"/>
            <a:ext cx="3329675" cy="3498789"/>
            <a:chOff x="3871208" y="1381125"/>
            <a:chExt cx="4439566" cy="4665052"/>
          </a:xfrm>
        </p:grpSpPr>
        <p:sp>
          <p:nvSpPr>
            <p:cNvPr id="918" name="Google Shape;918;p124"/>
            <p:cNvSpPr/>
            <p:nvPr/>
          </p:nvSpPr>
          <p:spPr>
            <a:xfrm>
              <a:off x="3871208" y="1571535"/>
              <a:ext cx="4439566" cy="4474642"/>
            </a:xfrm>
            <a:custGeom>
              <a:avLst/>
              <a:gdLst/>
              <a:ahLst/>
              <a:cxnLst/>
              <a:rect l="l" t="t" r="r" b="b"/>
              <a:pathLst>
                <a:path w="373" h="375" extrusionOk="0">
                  <a:moveTo>
                    <a:pt x="204" y="66"/>
                  </a:moveTo>
                  <a:cubicBezTo>
                    <a:pt x="170" y="66"/>
                    <a:pt x="170" y="66"/>
                    <a:pt x="170" y="66"/>
                  </a:cubicBezTo>
                  <a:cubicBezTo>
                    <a:pt x="170" y="66"/>
                    <a:pt x="91" y="53"/>
                    <a:pt x="89" y="52"/>
                  </a:cubicBezTo>
                  <a:cubicBezTo>
                    <a:pt x="24" y="4"/>
                    <a:pt x="24" y="4"/>
                    <a:pt x="24" y="4"/>
                  </a:cubicBezTo>
                  <a:cubicBezTo>
                    <a:pt x="18" y="0"/>
                    <a:pt x="10" y="1"/>
                    <a:pt x="5" y="7"/>
                  </a:cubicBezTo>
                  <a:cubicBezTo>
                    <a:pt x="0" y="13"/>
                    <a:pt x="2" y="22"/>
                    <a:pt x="8" y="26"/>
                  </a:cubicBezTo>
                  <a:cubicBezTo>
                    <a:pt x="73" y="74"/>
                    <a:pt x="73" y="74"/>
                    <a:pt x="73" y="74"/>
                  </a:cubicBezTo>
                  <a:cubicBezTo>
                    <a:pt x="78" y="78"/>
                    <a:pt x="85" y="81"/>
                    <a:pt x="92" y="82"/>
                  </a:cubicBezTo>
                  <a:cubicBezTo>
                    <a:pt x="149" y="90"/>
                    <a:pt x="149" y="90"/>
                    <a:pt x="149" y="90"/>
                  </a:cubicBezTo>
                  <a:cubicBezTo>
                    <a:pt x="149" y="361"/>
                    <a:pt x="149" y="361"/>
                    <a:pt x="149" y="361"/>
                  </a:cubicBezTo>
                  <a:cubicBezTo>
                    <a:pt x="149" y="369"/>
                    <a:pt x="155" y="375"/>
                    <a:pt x="163" y="375"/>
                  </a:cubicBezTo>
                  <a:cubicBezTo>
                    <a:pt x="164" y="375"/>
                    <a:pt x="164" y="375"/>
                    <a:pt x="164" y="375"/>
                  </a:cubicBezTo>
                  <a:cubicBezTo>
                    <a:pt x="172" y="375"/>
                    <a:pt x="178" y="369"/>
                    <a:pt x="178" y="361"/>
                  </a:cubicBezTo>
                  <a:cubicBezTo>
                    <a:pt x="178" y="219"/>
                    <a:pt x="178" y="219"/>
                    <a:pt x="178" y="219"/>
                  </a:cubicBezTo>
                  <a:cubicBezTo>
                    <a:pt x="178" y="214"/>
                    <a:pt x="182" y="211"/>
                    <a:pt x="187" y="211"/>
                  </a:cubicBezTo>
                  <a:cubicBezTo>
                    <a:pt x="191" y="211"/>
                    <a:pt x="195" y="214"/>
                    <a:pt x="195" y="219"/>
                  </a:cubicBezTo>
                  <a:cubicBezTo>
                    <a:pt x="195" y="361"/>
                    <a:pt x="195" y="361"/>
                    <a:pt x="195" y="361"/>
                  </a:cubicBezTo>
                  <a:cubicBezTo>
                    <a:pt x="195" y="369"/>
                    <a:pt x="201" y="375"/>
                    <a:pt x="209" y="375"/>
                  </a:cubicBezTo>
                  <a:cubicBezTo>
                    <a:pt x="210" y="375"/>
                    <a:pt x="210" y="375"/>
                    <a:pt x="210" y="375"/>
                  </a:cubicBezTo>
                  <a:cubicBezTo>
                    <a:pt x="218" y="375"/>
                    <a:pt x="224" y="369"/>
                    <a:pt x="224" y="361"/>
                  </a:cubicBezTo>
                  <a:cubicBezTo>
                    <a:pt x="224" y="91"/>
                    <a:pt x="224" y="91"/>
                    <a:pt x="224" y="91"/>
                  </a:cubicBezTo>
                  <a:cubicBezTo>
                    <a:pt x="282" y="82"/>
                    <a:pt x="282" y="82"/>
                    <a:pt x="282" y="82"/>
                  </a:cubicBezTo>
                  <a:cubicBezTo>
                    <a:pt x="289" y="81"/>
                    <a:pt x="296" y="78"/>
                    <a:pt x="301" y="74"/>
                  </a:cubicBezTo>
                  <a:cubicBezTo>
                    <a:pt x="366" y="26"/>
                    <a:pt x="366" y="26"/>
                    <a:pt x="366" y="26"/>
                  </a:cubicBezTo>
                  <a:cubicBezTo>
                    <a:pt x="372" y="22"/>
                    <a:pt x="373" y="13"/>
                    <a:pt x="369" y="7"/>
                  </a:cubicBezTo>
                  <a:cubicBezTo>
                    <a:pt x="364" y="1"/>
                    <a:pt x="356" y="0"/>
                    <a:pt x="350" y="4"/>
                  </a:cubicBezTo>
                  <a:cubicBezTo>
                    <a:pt x="285" y="52"/>
                    <a:pt x="285" y="52"/>
                    <a:pt x="285" y="52"/>
                  </a:cubicBezTo>
                  <a:cubicBezTo>
                    <a:pt x="283" y="53"/>
                    <a:pt x="204" y="66"/>
                    <a:pt x="204" y="66"/>
                  </a:cubicBezTo>
                  <a:close/>
                </a:path>
              </a:pathLst>
            </a:custGeom>
            <a:noFill/>
            <a:ln w="30150" cap="flat" cmpd="sng">
              <a:solidFill>
                <a:schemeClr val="dk1">
                  <a:alpha val="29411"/>
                </a:schemeClr>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Source Sans Pro"/>
                <a:ea typeface="Source Sans Pro"/>
                <a:cs typeface="Source Sans Pro"/>
                <a:sym typeface="Source Sans Pro"/>
              </a:endParaRPr>
            </a:p>
          </p:txBody>
        </p:sp>
        <p:sp>
          <p:nvSpPr>
            <p:cNvPr id="919" name="Google Shape;919;p124"/>
            <p:cNvSpPr/>
            <p:nvPr/>
          </p:nvSpPr>
          <p:spPr>
            <a:xfrm>
              <a:off x="5725203" y="1381125"/>
              <a:ext cx="736588" cy="741598"/>
            </a:xfrm>
            <a:prstGeom prst="ellipse">
              <a:avLst/>
            </a:prstGeom>
            <a:noFill/>
            <a:ln w="30150" cap="flat" cmpd="sng">
              <a:solidFill>
                <a:schemeClr val="dk1">
                  <a:alpha val="29411"/>
                </a:schemeClr>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Source Sans Pro"/>
                <a:ea typeface="Source Sans Pro"/>
                <a:cs typeface="Source Sans Pro"/>
                <a:sym typeface="Source Sans Pro"/>
              </a:endParaRPr>
            </a:p>
          </p:txBody>
        </p:sp>
      </p:grpSp>
      <p:sp>
        <p:nvSpPr>
          <p:cNvPr id="920" name="Google Shape;920;p124"/>
          <p:cNvSpPr/>
          <p:nvPr>
            <p:custDataLst>
              <p:tags r:id="rId4"/>
            </p:custDataLst>
          </p:nvPr>
        </p:nvSpPr>
        <p:spPr>
          <a:xfrm>
            <a:off x="6547487" y="1720379"/>
            <a:ext cx="657107" cy="381708"/>
          </a:xfrm>
          <a:prstGeom prst="rightArrow">
            <a:avLst>
              <a:gd name="adj1" fmla="val 50000"/>
              <a:gd name="adj2" fmla="val 50000"/>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Source Sans Pro"/>
              <a:ea typeface="Source Sans Pro"/>
              <a:cs typeface="Source Sans Pro"/>
              <a:sym typeface="Source Sans Pro"/>
            </a:endParaRPr>
          </a:p>
        </p:txBody>
      </p:sp>
      <p:sp>
        <p:nvSpPr>
          <p:cNvPr id="921" name="Google Shape;921;p124"/>
          <p:cNvSpPr/>
          <p:nvPr>
            <p:custDataLst>
              <p:tags r:id="rId5"/>
            </p:custDataLst>
          </p:nvPr>
        </p:nvSpPr>
        <p:spPr>
          <a:xfrm>
            <a:off x="7398854" y="1672479"/>
            <a:ext cx="164754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CA" sz="2400" b="0" i="0" u="none" strike="noStrike" cap="none" dirty="0" smtClean="0">
                <a:solidFill>
                  <a:srgbClr val="00B050"/>
                </a:solidFill>
                <a:latin typeface="Calibri"/>
                <a:ea typeface="Calibri"/>
                <a:cs typeface="Calibri"/>
                <a:sym typeface="Calibri"/>
              </a:rPr>
              <a:t>ATOUTS</a:t>
            </a:r>
            <a:endParaRPr sz="2400" b="0" i="0" u="none" strike="noStrike" cap="none" dirty="0">
              <a:solidFill>
                <a:srgbClr val="00B050"/>
              </a:solidFill>
              <a:latin typeface="Calibri"/>
              <a:ea typeface="Calibri"/>
              <a:cs typeface="Calibri"/>
              <a:sym typeface="Calibri"/>
            </a:endParaRPr>
          </a:p>
        </p:txBody>
      </p:sp>
      <p:sp>
        <p:nvSpPr>
          <p:cNvPr id="922" name="Google Shape;922;p124"/>
          <p:cNvSpPr/>
          <p:nvPr>
            <p:custDataLst>
              <p:tags r:id="rId6"/>
            </p:custDataLst>
          </p:nvPr>
        </p:nvSpPr>
        <p:spPr>
          <a:xfrm>
            <a:off x="258109" y="1672479"/>
            <a:ext cx="1871520"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fr-CA" sz="2400" b="0" i="0" u="none" strike="noStrike" cap="none" dirty="0" smtClean="0">
                <a:solidFill>
                  <a:srgbClr val="FF0066"/>
                </a:solidFill>
                <a:latin typeface="Calibri"/>
                <a:ea typeface="Calibri"/>
                <a:cs typeface="Calibri"/>
                <a:sym typeface="Calibri"/>
              </a:rPr>
              <a:t>DÉFIS</a:t>
            </a:r>
            <a:endParaRPr sz="1400" b="0" i="0" u="none" strike="noStrike" cap="none" dirty="0">
              <a:solidFill>
                <a:srgbClr val="FF0066"/>
              </a:solidFill>
              <a:sym typeface="Arial"/>
            </a:endParaRPr>
          </a:p>
        </p:txBody>
      </p:sp>
      <p:sp>
        <p:nvSpPr>
          <p:cNvPr id="923" name="Google Shape;923;p124"/>
          <p:cNvSpPr/>
          <p:nvPr>
            <p:custDataLst>
              <p:tags r:id="rId7"/>
            </p:custDataLst>
          </p:nvPr>
        </p:nvSpPr>
        <p:spPr>
          <a:xfrm flipH="1">
            <a:off x="2284806" y="1706069"/>
            <a:ext cx="657107" cy="381708"/>
          </a:xfrm>
          <a:prstGeom prst="rightArrow">
            <a:avLst>
              <a:gd name="adj1" fmla="val 50000"/>
              <a:gd name="adj2" fmla="val 50000"/>
            </a:avLst>
          </a:prstGeom>
          <a:solidFill>
            <a:srgbClr val="FF00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Source Sans Pro"/>
              <a:ea typeface="Source Sans Pro"/>
              <a:cs typeface="Source Sans Pro"/>
              <a:sym typeface="Source Sans Pro"/>
            </a:endParaRPr>
          </a:p>
        </p:txBody>
      </p:sp>
      <p:grpSp>
        <p:nvGrpSpPr>
          <p:cNvPr id="924" name="Google Shape;924;p124"/>
          <p:cNvGrpSpPr/>
          <p:nvPr>
            <p:custDataLst>
              <p:tags r:id="rId8"/>
            </p:custDataLst>
          </p:nvPr>
        </p:nvGrpSpPr>
        <p:grpSpPr>
          <a:xfrm>
            <a:off x="3097090" y="1992975"/>
            <a:ext cx="5348898" cy="3077569"/>
            <a:chOff x="2712853" y="4012899"/>
            <a:chExt cx="5348898" cy="3077569"/>
          </a:xfrm>
        </p:grpSpPr>
        <p:grpSp>
          <p:nvGrpSpPr>
            <p:cNvPr id="925" name="Google Shape;925;p124"/>
            <p:cNvGrpSpPr/>
            <p:nvPr/>
          </p:nvGrpSpPr>
          <p:grpSpPr>
            <a:xfrm>
              <a:off x="2712853" y="4012899"/>
              <a:ext cx="214930" cy="732484"/>
              <a:chOff x="2692428" y="4023171"/>
              <a:chExt cx="214930" cy="732484"/>
            </a:xfrm>
          </p:grpSpPr>
          <p:cxnSp>
            <p:nvCxnSpPr>
              <p:cNvPr id="926" name="Google Shape;926;p124"/>
              <p:cNvCxnSpPr/>
              <p:nvPr/>
            </p:nvCxnSpPr>
            <p:spPr>
              <a:xfrm flipH="1">
                <a:off x="2692428" y="4023171"/>
                <a:ext cx="101612" cy="732484"/>
              </a:xfrm>
              <a:prstGeom prst="straightConnector1">
                <a:avLst/>
              </a:prstGeom>
              <a:noFill/>
              <a:ln w="9525" cap="flat" cmpd="sng">
                <a:solidFill>
                  <a:srgbClr val="9B50A6"/>
                </a:solidFill>
                <a:prstDash val="solid"/>
                <a:miter lim="800000"/>
                <a:headEnd type="none" w="sm" len="sm"/>
                <a:tailEnd type="none" w="sm" len="sm"/>
              </a:ln>
            </p:spPr>
          </p:cxnSp>
          <p:cxnSp>
            <p:nvCxnSpPr>
              <p:cNvPr id="927" name="Google Shape;927;p124"/>
              <p:cNvCxnSpPr/>
              <p:nvPr/>
            </p:nvCxnSpPr>
            <p:spPr>
              <a:xfrm>
                <a:off x="2807158" y="4023171"/>
                <a:ext cx="100200" cy="732484"/>
              </a:xfrm>
              <a:prstGeom prst="straightConnector1">
                <a:avLst/>
              </a:prstGeom>
              <a:noFill/>
              <a:ln w="9525" cap="flat" cmpd="sng">
                <a:solidFill>
                  <a:srgbClr val="9B50A6"/>
                </a:solidFill>
                <a:prstDash val="solid"/>
                <a:miter lim="800000"/>
                <a:headEnd type="none" w="sm" len="sm"/>
                <a:tailEnd type="none" w="sm" len="sm"/>
              </a:ln>
            </p:spPr>
          </p:cxnSp>
        </p:grpSp>
        <p:sp>
          <p:nvSpPr>
            <p:cNvPr id="928" name="Google Shape;928;p124"/>
            <p:cNvSpPr/>
            <p:nvPr/>
          </p:nvSpPr>
          <p:spPr>
            <a:xfrm>
              <a:off x="4859328" y="4782184"/>
              <a:ext cx="3202423" cy="2308284"/>
            </a:xfrm>
            <a:prstGeom prst="rect">
              <a:avLst/>
            </a:prstGeom>
            <a:solidFill>
              <a:srgbClr val="EAA301"/>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6D6A0"/>
                </a:buClr>
                <a:buSzPts val="1800"/>
                <a:buFont typeface="Noto Sans Symbols"/>
                <a:buChar char="✔"/>
              </a:pPr>
              <a:r>
                <a:rPr lang="fr-CA" sz="1800" b="0" i="0" u="none" strike="noStrike" cap="none" dirty="0">
                  <a:solidFill>
                    <a:schemeClr val="dk1"/>
                  </a:solidFill>
                  <a:latin typeface="Calibri"/>
                  <a:ea typeface="Calibri"/>
                  <a:cs typeface="Calibri"/>
                  <a:sym typeface="Calibri"/>
                </a:rPr>
                <a:t>Ressources institutionnelles</a:t>
              </a:r>
              <a:endParaRPr dirty="0">
                <a:solidFill>
                  <a:schemeClr val="dk1"/>
                </a:solidFill>
              </a:endParaRPr>
            </a:p>
            <a:p>
              <a:pPr marL="285750" marR="0" lvl="0" indent="-285750" algn="l" rtl="0">
                <a:lnSpc>
                  <a:spcPct val="100000"/>
                </a:lnSpc>
                <a:spcBef>
                  <a:spcPts val="0"/>
                </a:spcBef>
                <a:spcAft>
                  <a:spcPts val="0"/>
                </a:spcAft>
                <a:buClr>
                  <a:srgbClr val="06D6A0"/>
                </a:buClr>
                <a:buSzPts val="1800"/>
                <a:buFont typeface="Noto Sans Symbols"/>
                <a:buChar char="✔"/>
              </a:pPr>
              <a:r>
                <a:rPr lang="fr-CA" sz="1800" b="0" i="0" u="none" strike="noStrike" cap="none" dirty="0" smtClean="0">
                  <a:solidFill>
                    <a:schemeClr val="dk1"/>
                  </a:solidFill>
                  <a:latin typeface="Calibri"/>
                  <a:ea typeface="Calibri"/>
                  <a:cs typeface="Calibri"/>
                  <a:sym typeface="Calibri"/>
                </a:rPr>
                <a:t>Réseaux</a:t>
              </a:r>
            </a:p>
            <a:p>
              <a:pPr marL="285750" indent="-285750">
                <a:buClr>
                  <a:srgbClr val="06D6A0"/>
                </a:buClr>
                <a:buSzPts val="1800"/>
                <a:buFont typeface="Noto Sans Symbols"/>
                <a:buChar char="✔"/>
              </a:pPr>
              <a:r>
                <a:rPr lang="fr-CA" sz="1800" dirty="0">
                  <a:solidFill>
                    <a:schemeClr val="dk1"/>
                  </a:solidFill>
                  <a:latin typeface="Calibri"/>
                  <a:ea typeface="Calibri"/>
                  <a:cs typeface="Calibri"/>
                </a:rPr>
                <a:t>Travail en équipe</a:t>
              </a:r>
              <a:endParaRPr sz="1800" dirty="0">
                <a:solidFill>
                  <a:schemeClr val="dk1"/>
                </a:solidFill>
                <a:latin typeface="Calibri"/>
                <a:ea typeface="Calibri"/>
                <a:cs typeface="Calibri"/>
              </a:endParaRPr>
            </a:p>
            <a:p>
              <a:pPr marL="285750" indent="-285750">
                <a:buClr>
                  <a:srgbClr val="06D6A0"/>
                </a:buClr>
                <a:buSzPts val="1800"/>
                <a:buFont typeface="Noto Sans Symbols"/>
                <a:buChar char="✔"/>
              </a:pPr>
              <a:r>
                <a:rPr lang="fr-CA" sz="1800" dirty="0">
                  <a:solidFill>
                    <a:schemeClr val="dk1"/>
                  </a:solidFill>
                  <a:latin typeface="Calibri"/>
                  <a:ea typeface="Calibri"/>
                  <a:cs typeface="Calibri"/>
                </a:rPr>
                <a:t>Créativité</a:t>
              </a:r>
              <a:endParaRPr lang="fr-CA" sz="1800"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6D6A0"/>
                </a:buClr>
                <a:buSzPts val="1800"/>
                <a:buFont typeface="Noto Sans Symbols"/>
                <a:buChar char="✔"/>
              </a:pPr>
              <a:r>
                <a:rPr lang="fr-CA" sz="1800" b="0" i="0" u="none" strike="noStrike" cap="none" dirty="0">
                  <a:solidFill>
                    <a:schemeClr val="dk1"/>
                  </a:solidFill>
                  <a:latin typeface="Calibri"/>
                  <a:ea typeface="Calibri"/>
                  <a:cs typeface="Calibri"/>
                  <a:sym typeface="Calibri"/>
                </a:rPr>
                <a:t>Enthousiasme</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6D6A0"/>
                </a:buClr>
                <a:buSzPts val="1800"/>
                <a:buFont typeface="Noto Sans Symbols"/>
                <a:buChar char="✔"/>
              </a:pPr>
              <a:r>
                <a:rPr lang="fr-CA" sz="1800" b="0" i="0" u="none" strike="noStrike" cap="none" dirty="0" smtClean="0">
                  <a:solidFill>
                    <a:schemeClr val="dk1"/>
                  </a:solidFill>
                  <a:latin typeface="Calibri"/>
                  <a:ea typeface="Calibri"/>
                  <a:cs typeface="Calibri"/>
                  <a:sym typeface="Calibri"/>
                </a:rPr>
                <a:t>Solidarité</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6D6A0"/>
                </a:buClr>
                <a:buSzPts val="1800"/>
                <a:buFont typeface="Noto Sans Symbols"/>
                <a:buChar char="✔"/>
              </a:pPr>
              <a:r>
                <a:rPr lang="fr-CA" sz="1800" b="0" i="0" u="none" strike="noStrike" cap="none" dirty="0">
                  <a:solidFill>
                    <a:schemeClr val="dk1"/>
                  </a:solidFill>
                  <a:latin typeface="Calibri"/>
                  <a:ea typeface="Calibri"/>
                  <a:cs typeface="Calibri"/>
                  <a:sym typeface="Calibri"/>
                </a:rPr>
                <a:t>Travail sans compter</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6D6A0"/>
                </a:buClr>
                <a:buSzPts val="1800"/>
                <a:buFont typeface="Noto Sans Symbols"/>
                <a:buChar char="✔"/>
              </a:pPr>
              <a:r>
                <a:rPr lang="fr-CA" sz="1800" b="0" i="0" u="none" strike="noStrike" cap="none" dirty="0">
                  <a:solidFill>
                    <a:schemeClr val="dk1"/>
                  </a:solidFill>
                  <a:latin typeface="Calibri"/>
                  <a:ea typeface="Calibri"/>
                  <a:cs typeface="Calibri"/>
                  <a:sym typeface="Calibri"/>
                </a:rPr>
                <a:t>Échos positifs</a:t>
              </a:r>
              <a:endParaRPr sz="1400" b="0" i="0" u="none" strike="noStrike" cap="none" dirty="0">
                <a:solidFill>
                  <a:schemeClr val="dk1"/>
                </a:solidFill>
                <a:latin typeface="Arial"/>
                <a:ea typeface="Arial"/>
                <a:cs typeface="Arial"/>
                <a:sym typeface="Arial"/>
              </a:endParaRPr>
            </a:p>
          </p:txBody>
        </p:sp>
      </p:grpSp>
      <p:grpSp>
        <p:nvGrpSpPr>
          <p:cNvPr id="930" name="Google Shape;930;p124"/>
          <p:cNvGrpSpPr/>
          <p:nvPr/>
        </p:nvGrpSpPr>
        <p:grpSpPr>
          <a:xfrm>
            <a:off x="5919625" y="2009417"/>
            <a:ext cx="201810" cy="732484"/>
            <a:chOff x="6098255" y="2653400"/>
            <a:chExt cx="201810" cy="732484"/>
          </a:xfrm>
        </p:grpSpPr>
        <p:cxnSp>
          <p:nvCxnSpPr>
            <p:cNvPr id="931" name="Google Shape;931;p124"/>
            <p:cNvCxnSpPr/>
            <p:nvPr/>
          </p:nvCxnSpPr>
          <p:spPr>
            <a:xfrm flipH="1">
              <a:off x="6098255" y="2653400"/>
              <a:ext cx="101612" cy="732484"/>
            </a:xfrm>
            <a:prstGeom prst="straightConnector1">
              <a:avLst/>
            </a:prstGeom>
            <a:noFill/>
            <a:ln w="9525" cap="flat" cmpd="sng">
              <a:solidFill>
                <a:srgbClr val="9B50A6"/>
              </a:solidFill>
              <a:prstDash val="solid"/>
              <a:miter lim="800000"/>
              <a:headEnd type="none" w="sm" len="sm"/>
              <a:tailEnd type="none" w="sm" len="sm"/>
            </a:ln>
          </p:spPr>
        </p:cxnSp>
        <p:cxnSp>
          <p:nvCxnSpPr>
            <p:cNvPr id="932" name="Google Shape;932;p124"/>
            <p:cNvCxnSpPr/>
            <p:nvPr/>
          </p:nvCxnSpPr>
          <p:spPr>
            <a:xfrm>
              <a:off x="6199865" y="2653400"/>
              <a:ext cx="100200" cy="732484"/>
            </a:xfrm>
            <a:prstGeom prst="straightConnector1">
              <a:avLst/>
            </a:prstGeom>
            <a:noFill/>
            <a:ln w="9525" cap="flat" cmpd="sng">
              <a:solidFill>
                <a:srgbClr val="9B50A6"/>
              </a:solidFill>
              <a:prstDash val="solid"/>
              <a:miter lim="800000"/>
              <a:headEnd type="none" w="sm" len="sm"/>
              <a:tailEnd type="none" w="sm" len="sm"/>
            </a:ln>
          </p:spPr>
        </p:cxnSp>
      </p:grpSp>
      <p:sp>
        <p:nvSpPr>
          <p:cNvPr id="933" name="Google Shape;933;p124"/>
          <p:cNvSpPr/>
          <p:nvPr/>
        </p:nvSpPr>
        <p:spPr>
          <a:xfrm>
            <a:off x="213516" y="2731015"/>
            <a:ext cx="3832226" cy="2308284"/>
          </a:xfrm>
          <a:prstGeom prst="rect">
            <a:avLst/>
          </a:prstGeom>
          <a:solidFill>
            <a:srgbClr val="EAA301"/>
          </a:solidFill>
          <a:ln>
            <a:noFill/>
          </a:ln>
        </p:spPr>
        <p:txBody>
          <a:bodyPr spcFirstLastPara="1" wrap="square" lIns="91425" tIns="45700" rIns="91425" bIns="45700" anchor="t" anchorCtr="0">
            <a:spAutoFit/>
          </a:bodyPr>
          <a:lstStyle/>
          <a:p>
            <a:pPr marL="285750" indent="-285750">
              <a:buClr>
                <a:srgbClr val="C44676"/>
              </a:buClr>
              <a:buSzPts val="1800"/>
              <a:buFont typeface="Noto Sans Symbols"/>
              <a:buChar char="✔"/>
            </a:pPr>
            <a:r>
              <a:rPr lang="fr-CA" sz="1800" b="0" i="0" u="none" strike="noStrike" cap="none" dirty="0">
                <a:solidFill>
                  <a:schemeClr val="dk1"/>
                </a:solidFill>
                <a:latin typeface="Calibri"/>
                <a:ea typeface="Calibri"/>
                <a:cs typeface="Calibri"/>
                <a:sym typeface="Calibri"/>
              </a:rPr>
              <a:t>Pas le temps de sonder </a:t>
            </a:r>
            <a:r>
              <a:rPr lang="fr-CA" sz="1800" dirty="0">
                <a:solidFill>
                  <a:schemeClr val="dk1"/>
                </a:solidFill>
                <a:latin typeface="Calibri"/>
                <a:ea typeface="Calibri"/>
                <a:cs typeface="Calibri"/>
                <a:sym typeface="Calibri"/>
              </a:rPr>
              <a:t>les</a:t>
            </a:r>
            <a:r>
              <a:rPr lang="fr-CA" sz="1800" b="0" i="0" u="none" strike="noStrike" cap="none" dirty="0">
                <a:solidFill>
                  <a:schemeClr val="dk1"/>
                </a:solidFill>
                <a:latin typeface="Calibri"/>
                <a:ea typeface="Calibri"/>
                <a:cs typeface="Calibri"/>
                <a:sym typeface="Calibri"/>
              </a:rPr>
              <a:t> besoins</a:t>
            </a:r>
            <a:r>
              <a:rPr lang="fr-CA" sz="1800" dirty="0">
                <a:solidFill>
                  <a:schemeClr val="dk1"/>
                </a:solidFill>
                <a:latin typeface="Calibri"/>
                <a:ea typeface="Calibri"/>
                <a:cs typeface="Calibri"/>
                <a:sym typeface="Calibri"/>
              </a:rPr>
              <a:t> de manière exhaustive</a:t>
            </a: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C44676"/>
              </a:buClr>
              <a:buSzPts val="1800"/>
              <a:buFont typeface="Noto Sans Symbols"/>
              <a:buChar char="✔"/>
            </a:pPr>
            <a:r>
              <a:rPr lang="fr-CA" sz="1800" b="0" i="0" u="none" strike="noStrike" cap="none" dirty="0">
                <a:solidFill>
                  <a:schemeClr val="dk1"/>
                </a:solidFill>
                <a:latin typeface="Calibri"/>
                <a:ea typeface="Calibri"/>
                <a:cs typeface="Calibri"/>
                <a:sym typeface="Calibri"/>
              </a:rPr>
              <a:t>Ajustements en cours de route</a:t>
            </a: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C44676"/>
              </a:buClr>
              <a:buSzPts val="1800"/>
              <a:buFont typeface="Noto Sans Symbols"/>
              <a:buChar char="✔"/>
            </a:pPr>
            <a:r>
              <a:rPr lang="fr-CA" sz="1800" b="0" i="0" u="none" strike="noStrike" cap="none" dirty="0">
                <a:solidFill>
                  <a:schemeClr val="dk1"/>
                </a:solidFill>
                <a:latin typeface="Calibri"/>
                <a:ea typeface="Calibri"/>
                <a:cs typeface="Calibri"/>
                <a:sym typeface="Calibri"/>
              </a:rPr>
              <a:t>Pas de </a:t>
            </a:r>
            <a:r>
              <a:rPr lang="fr-CA" sz="1800" b="0" i="0" u="none" strike="noStrike" cap="none" dirty="0" smtClean="0">
                <a:solidFill>
                  <a:schemeClr val="dk1"/>
                </a:solidFill>
                <a:latin typeface="Calibri"/>
                <a:ea typeface="Calibri"/>
                <a:cs typeface="Calibri"/>
                <a:sym typeface="Calibri"/>
              </a:rPr>
              <a:t>studio d’enregistrement</a:t>
            </a: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C44676"/>
              </a:buClr>
              <a:buSzPts val="1800"/>
              <a:buFont typeface="Noto Sans Symbols"/>
              <a:buChar char="✔"/>
            </a:pPr>
            <a:r>
              <a:rPr lang="fr-CA" sz="1800" b="0" i="0" u="none" strike="noStrike" cap="none" dirty="0">
                <a:solidFill>
                  <a:schemeClr val="dk1"/>
                </a:solidFill>
                <a:latin typeface="Calibri"/>
                <a:ea typeface="Calibri"/>
                <a:cs typeface="Calibri"/>
                <a:sym typeface="Calibri"/>
              </a:rPr>
              <a:t>Perfectionnisme</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C44676"/>
              </a:buClr>
              <a:buSzPts val="1800"/>
              <a:buFont typeface="Noto Sans Symbols"/>
              <a:buChar char="✔"/>
            </a:pPr>
            <a:r>
              <a:rPr lang="fr-CA" sz="1800" b="0" i="0" u="none" strike="noStrike" cap="none" dirty="0">
                <a:solidFill>
                  <a:schemeClr val="dk1"/>
                </a:solidFill>
                <a:latin typeface="Calibri"/>
                <a:ea typeface="Calibri"/>
                <a:cs typeface="Calibri"/>
                <a:sym typeface="Calibri"/>
              </a:rPr>
              <a:t>Manque d’habitude à collaborer</a:t>
            </a: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C44676"/>
              </a:buClr>
              <a:buSzPts val="1800"/>
              <a:buFont typeface="Noto Sans Symbols"/>
              <a:buChar char="✔"/>
            </a:pPr>
            <a:r>
              <a:rPr lang="fr-CA" sz="1800" b="0" i="0" u="none" strike="noStrike" cap="none" dirty="0">
                <a:solidFill>
                  <a:schemeClr val="dk1"/>
                </a:solidFill>
                <a:latin typeface="Calibri"/>
                <a:ea typeface="Calibri"/>
                <a:cs typeface="Calibri"/>
                <a:sym typeface="Calibri"/>
              </a:rPr>
              <a:t>Distance physique entre les acteurs</a:t>
            </a:r>
            <a:endParaRPr sz="14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C44676"/>
              </a:buClr>
              <a:buSzPts val="1800"/>
              <a:buFont typeface="Noto Sans Symbols"/>
              <a:buChar char="✔"/>
            </a:pPr>
            <a:r>
              <a:rPr lang="fr-CA" sz="1800" b="0" i="0" u="none" strike="noStrike" cap="none" dirty="0">
                <a:solidFill>
                  <a:schemeClr val="dk1"/>
                </a:solidFill>
                <a:latin typeface="Calibri"/>
                <a:ea typeface="Calibri"/>
                <a:cs typeface="Calibri"/>
                <a:sym typeface="Calibri"/>
              </a:rPr>
              <a:t>Travail en famille</a:t>
            </a:r>
            <a:endParaRPr sz="1400" b="0" i="0" u="none" strike="noStrike" cap="none" dirty="0">
              <a:solidFill>
                <a:schemeClr val="dk1"/>
              </a:solidFill>
              <a:latin typeface="Arial"/>
              <a:ea typeface="Arial"/>
              <a:cs typeface="Arial"/>
              <a:sym typeface="Arial"/>
            </a:endParaRPr>
          </a:p>
        </p:txBody>
      </p:sp>
      <p:pic>
        <p:nvPicPr>
          <p:cNvPr id="24" name="Google Shape;190;p80">
            <a:extLst>
              <a:ext uri="{FF2B5EF4-FFF2-40B4-BE49-F238E27FC236}">
                <a16:creationId xmlns:a16="http://schemas.microsoft.com/office/drawing/2014/main" id="{BAAF7AA5-978C-4230-9717-651B7F7D4306}"/>
              </a:ext>
            </a:extLst>
          </p:cNvPr>
          <p:cNvPicPr preferRelativeResize="0"/>
          <p:nvPr>
            <p:custDataLst>
              <p:tags r:id="rId9"/>
            </p:custDataLst>
          </p:nvPr>
        </p:nvPicPr>
        <p:blipFill rotWithShape="1">
          <a:blip r:embed="rId12">
            <a:alphaModFix/>
          </a:blip>
          <a:srcRect/>
          <a:stretch/>
        </p:blipFill>
        <p:spPr>
          <a:xfrm>
            <a:off x="8126947" y="6313881"/>
            <a:ext cx="937784" cy="499777"/>
          </a:xfrm>
          <a:prstGeom prst="rect">
            <a:avLst/>
          </a:prstGeom>
          <a:noFill/>
          <a:ln>
            <a:noFill/>
          </a:ln>
        </p:spPr>
      </p:pic>
      <p:pic>
        <p:nvPicPr>
          <p:cNvPr id="2" name="Image 1"/>
          <p:cNvPicPr>
            <a:picLocks noChangeAspect="1"/>
          </p:cNvPicPr>
          <p:nvPr/>
        </p:nvPicPr>
        <p:blipFill>
          <a:blip r:embed="rId13"/>
          <a:stretch>
            <a:fillRect/>
          </a:stretch>
        </p:blipFill>
        <p:spPr>
          <a:xfrm>
            <a:off x="53860" y="6204670"/>
            <a:ext cx="1828800" cy="60007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17"/>
                                        </p:tgtEl>
                                        <p:attrNameLst>
                                          <p:attrName>style.visibility</p:attrName>
                                        </p:attrNameLst>
                                      </p:cBhvr>
                                      <p:to>
                                        <p:strVal val="visible"/>
                                      </p:to>
                                    </p:set>
                                    <p:anim calcmode="lin" valueType="num">
                                      <p:cBhvr additive="base">
                                        <p:cTn id="7" dur="1000"/>
                                        <p:tgtEl>
                                          <p:spTgt spid="917"/>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1250"/>
                                  </p:stCondLst>
                                  <p:childTnLst>
                                    <p:set>
                                      <p:cBhvr>
                                        <p:cTn id="9" dur="1" fill="hold">
                                          <p:stCondLst>
                                            <p:cond delay="0"/>
                                          </p:stCondLst>
                                        </p:cTn>
                                        <p:tgtEl>
                                          <p:spTgt spid="920"/>
                                        </p:tgtEl>
                                        <p:attrNameLst>
                                          <p:attrName>style.visibility</p:attrName>
                                        </p:attrNameLst>
                                      </p:cBhvr>
                                      <p:to>
                                        <p:strVal val="visible"/>
                                      </p:to>
                                    </p:set>
                                    <p:animEffect transition="in" filter="fade">
                                      <p:cBhvr>
                                        <p:cTn id="10" dur="500"/>
                                        <p:tgtEl>
                                          <p:spTgt spid="920"/>
                                        </p:tgtEl>
                                      </p:cBhvr>
                                    </p:animEffect>
                                  </p:childTnLst>
                                </p:cTn>
                              </p:par>
                              <p:par>
                                <p:cTn id="11" presetID="10" presetClass="entr" presetSubtype="0" fill="hold" nodeType="withEffect">
                                  <p:stCondLst>
                                    <p:cond delay="1500"/>
                                  </p:stCondLst>
                                  <p:childTnLst>
                                    <p:set>
                                      <p:cBhvr>
                                        <p:cTn id="12" dur="1" fill="hold">
                                          <p:stCondLst>
                                            <p:cond delay="0"/>
                                          </p:stCondLst>
                                        </p:cTn>
                                        <p:tgtEl>
                                          <p:spTgt spid="923"/>
                                        </p:tgtEl>
                                        <p:attrNameLst>
                                          <p:attrName>style.visibility</p:attrName>
                                        </p:attrNameLst>
                                      </p:cBhvr>
                                      <p:to>
                                        <p:strVal val="visible"/>
                                      </p:to>
                                    </p:set>
                                    <p:animEffect transition="in" filter="fade">
                                      <p:cBhvr>
                                        <p:cTn id="13" dur="500"/>
                                        <p:tgtEl>
                                          <p:spTgt spid="923"/>
                                        </p:tgtEl>
                                      </p:cBhvr>
                                    </p:animEffect>
                                  </p:childTnLst>
                                </p:cTn>
                              </p:par>
                              <p:par>
                                <p:cTn id="14" presetID="2" presetClass="entr" presetSubtype="2" fill="hold" nodeType="withEffect">
                                  <p:stCondLst>
                                    <p:cond delay="1500"/>
                                  </p:stCondLst>
                                  <p:childTnLst>
                                    <p:set>
                                      <p:cBhvr>
                                        <p:cTn id="15" dur="1" fill="hold">
                                          <p:stCondLst>
                                            <p:cond delay="0"/>
                                          </p:stCondLst>
                                        </p:cTn>
                                        <p:tgtEl>
                                          <p:spTgt spid="921"/>
                                        </p:tgtEl>
                                        <p:attrNameLst>
                                          <p:attrName>style.visibility</p:attrName>
                                        </p:attrNameLst>
                                      </p:cBhvr>
                                      <p:to>
                                        <p:strVal val="visible"/>
                                      </p:to>
                                    </p:set>
                                    <p:anim calcmode="lin" valueType="num">
                                      <p:cBhvr additive="base">
                                        <p:cTn id="16" dur="1000"/>
                                        <p:tgtEl>
                                          <p:spTgt spid="921"/>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1750"/>
                                  </p:stCondLst>
                                  <p:childTnLst>
                                    <p:set>
                                      <p:cBhvr>
                                        <p:cTn id="18" dur="1" fill="hold">
                                          <p:stCondLst>
                                            <p:cond delay="0"/>
                                          </p:stCondLst>
                                        </p:cTn>
                                        <p:tgtEl>
                                          <p:spTgt spid="922"/>
                                        </p:tgtEl>
                                        <p:attrNameLst>
                                          <p:attrName>style.visibility</p:attrName>
                                        </p:attrNameLst>
                                      </p:cBhvr>
                                      <p:to>
                                        <p:strVal val="visible"/>
                                      </p:to>
                                    </p:set>
                                    <p:anim calcmode="lin" valueType="num">
                                      <p:cBhvr additive="base">
                                        <p:cTn id="19" dur="1000"/>
                                        <p:tgtEl>
                                          <p:spTgt spid="922"/>
                                        </p:tgtEl>
                                        <p:attrNameLst>
                                          <p:attrName>ppt_x</p:attrName>
                                        </p:attrNameLst>
                                      </p:cBhvr>
                                      <p:tavLst>
                                        <p:tav tm="0">
                                          <p:val>
                                            <p:strVal val="#ppt_x-1"/>
                                          </p:val>
                                        </p:tav>
                                        <p:tav tm="100000">
                                          <p:val>
                                            <p:strVal val="#ppt_x"/>
                                          </p:val>
                                        </p:tav>
                                      </p:tavLst>
                                    </p:anim>
                                  </p:childTnLst>
                                </p:cTn>
                              </p:par>
                              <p:par>
                                <p:cTn id="20" presetID="2" presetClass="entr" presetSubtype="4" fill="hold" nodeType="withEffect">
                                  <p:stCondLst>
                                    <p:cond delay="1000"/>
                                  </p:stCondLst>
                                  <p:childTnLst>
                                    <p:set>
                                      <p:cBhvr>
                                        <p:cTn id="21" dur="1" fill="hold">
                                          <p:stCondLst>
                                            <p:cond delay="0"/>
                                          </p:stCondLst>
                                        </p:cTn>
                                        <p:tgtEl>
                                          <p:spTgt spid="924"/>
                                        </p:tgtEl>
                                        <p:attrNameLst>
                                          <p:attrName>style.visibility</p:attrName>
                                        </p:attrNameLst>
                                      </p:cBhvr>
                                      <p:to>
                                        <p:strVal val="visible"/>
                                      </p:to>
                                    </p:set>
                                    <p:anim calcmode="lin" valueType="num">
                                      <p:cBhvr additive="base">
                                        <p:cTn id="22" dur="1000"/>
                                        <p:tgtEl>
                                          <p:spTgt spid="9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CA"/>
          </a:p>
        </p:txBody>
      </p:sp>
      <p:sp>
        <p:nvSpPr>
          <p:cNvPr id="3" name="Sous-titre 2"/>
          <p:cNvSpPr>
            <a:spLocks noGrp="1"/>
          </p:cNvSpPr>
          <p:nvPr>
            <p:ph type="subTitle" idx="1"/>
          </p:nvPr>
        </p:nvSpPr>
        <p:spPr/>
        <p:txBody>
          <a:bodyPr>
            <a:normAutofit fontScale="70000" lnSpcReduction="20000"/>
          </a:bodyPr>
          <a:lstStyle/>
          <a:p>
            <a:endParaRPr lang="fr-CA"/>
          </a:p>
        </p:txBody>
      </p:sp>
      <p:sp>
        <p:nvSpPr>
          <p:cNvPr id="4" name="Espace réservé du texte 3"/>
          <p:cNvSpPr>
            <a:spLocks noGrp="1"/>
          </p:cNvSpPr>
          <p:nvPr>
            <p:ph type="body" idx="2"/>
          </p:nvPr>
        </p:nvSpPr>
        <p:spPr/>
        <p:txBody>
          <a:bodyPr/>
          <a:lstStyle/>
          <a:p>
            <a:endParaRPr lang="fr-CA"/>
          </a:p>
        </p:txBody>
      </p:sp>
      <p:pic>
        <p:nvPicPr>
          <p:cNvPr id="5" name="Image 4"/>
          <p:cNvPicPr>
            <a:picLocks noChangeAspect="1"/>
          </p:cNvPicPr>
          <p:nvPr/>
        </p:nvPicPr>
        <p:blipFill>
          <a:blip r:embed="rId2"/>
          <a:stretch>
            <a:fillRect/>
          </a:stretch>
        </p:blipFill>
        <p:spPr>
          <a:xfrm>
            <a:off x="2280626" y="260649"/>
            <a:ext cx="6851188" cy="4225636"/>
          </a:xfrm>
          <a:prstGeom prst="rect">
            <a:avLst/>
          </a:prstGeom>
        </p:spPr>
      </p:pic>
      <p:pic>
        <p:nvPicPr>
          <p:cNvPr id="6" name="Image 5"/>
          <p:cNvPicPr>
            <a:picLocks noChangeAspect="1"/>
          </p:cNvPicPr>
          <p:nvPr/>
        </p:nvPicPr>
        <p:blipFill>
          <a:blip r:embed="rId3"/>
          <a:stretch>
            <a:fillRect/>
          </a:stretch>
        </p:blipFill>
        <p:spPr>
          <a:xfrm>
            <a:off x="0" y="-107299"/>
            <a:ext cx="9144793" cy="542591"/>
          </a:xfrm>
          <a:prstGeom prst="rect">
            <a:avLst/>
          </a:prstGeom>
        </p:spPr>
      </p:pic>
      <p:pic>
        <p:nvPicPr>
          <p:cNvPr id="7" name="Image 6"/>
          <p:cNvPicPr>
            <a:picLocks noChangeAspect="1"/>
          </p:cNvPicPr>
          <p:nvPr/>
        </p:nvPicPr>
        <p:blipFill>
          <a:blip r:embed="rId4"/>
          <a:stretch>
            <a:fillRect/>
          </a:stretch>
        </p:blipFill>
        <p:spPr>
          <a:xfrm>
            <a:off x="-1" y="3675746"/>
            <a:ext cx="5957455" cy="3177700"/>
          </a:xfrm>
          <a:prstGeom prst="rect">
            <a:avLst/>
          </a:prstGeom>
        </p:spPr>
      </p:pic>
    </p:spTree>
    <p:extLst>
      <p:ext uri="{BB962C8B-B14F-4D97-AF65-F5344CB8AC3E}">
        <p14:creationId xmlns:p14="http://schemas.microsoft.com/office/powerpoint/2010/main" val="4017768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derstanding Social Intera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586" y="686453"/>
            <a:ext cx="6515100" cy="3954666"/>
          </a:xfrm>
          <a:prstGeom prst="rect">
            <a:avLst/>
          </a:prstGeom>
        </p:spPr>
      </p:pic>
      <p:sp>
        <p:nvSpPr>
          <p:cNvPr id="7" name="Google Shape;150;p30">
            <a:extLst>
              <a:ext uri="{FF2B5EF4-FFF2-40B4-BE49-F238E27FC236}">
                <a16:creationId xmlns:a16="http://schemas.microsoft.com/office/drawing/2014/main" id="{95D6B5C3-5BAE-4A43-9E80-6138289FAF86}"/>
              </a:ext>
            </a:extLst>
          </p:cNvPr>
          <p:cNvSpPr txBox="1">
            <a:spLocks/>
          </p:cNvSpPr>
          <p:nvPr>
            <p:custDataLst>
              <p:tags r:id="rId1"/>
            </p:custDataLst>
          </p:nvPr>
        </p:nvSpPr>
        <p:spPr>
          <a:xfrm>
            <a:off x="0" y="5037577"/>
            <a:ext cx="9144000" cy="1820423"/>
          </a:xfrm>
          <a:prstGeom prst="rect">
            <a:avLst/>
          </a:prstGeom>
          <a:solidFill>
            <a:srgbClr val="EBA40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CA" sz="2500" dirty="0" smtClean="0">
                <a:latin typeface="Arial Nova Cond Light" panose="020B0306020202020204" pitchFamily="34" charset="0"/>
                <a:ea typeface="Open Sans" panose="020B0606030504020204" pitchFamily="34" charset="0"/>
                <a:cs typeface="Open Sans" panose="020B0606030504020204" pitchFamily="34" charset="0"/>
              </a:rPr>
              <a:t>Pour plus de détails: </a:t>
            </a:r>
          </a:p>
          <a:p>
            <a:pPr algn="ctr"/>
            <a:r>
              <a:rPr lang="fr-CA" sz="2500" dirty="0" smtClean="0">
                <a:latin typeface="Arial Nova Cond Light" panose="020B0306020202020204" pitchFamily="34" charset="0"/>
                <a:ea typeface="Open Sans" panose="020B0606030504020204" pitchFamily="34" charset="0"/>
                <a:cs typeface="Open Sans" panose="020B0606030504020204" pitchFamily="34" charset="0"/>
              </a:rPr>
              <a:t>Fr: </a:t>
            </a:r>
            <a:r>
              <a:rPr lang="fr-CA" sz="2500" dirty="0" smtClean="0">
                <a:latin typeface="Arial Nova Cond Light" panose="020B0306020202020204" pitchFamily="34" charset="0"/>
                <a:ea typeface="Open Sans" panose="020B0606030504020204" pitchFamily="34" charset="0"/>
                <a:cs typeface="Open Sans" panose="020B0606030504020204" pitchFamily="34" charset="0"/>
                <a:hlinkClick r:id="rId4"/>
              </a:rPr>
              <a:t>https</a:t>
            </a:r>
            <a:r>
              <a:rPr lang="fr-CA" sz="2500" dirty="0">
                <a:latin typeface="Arial Nova Cond Light" panose="020B0306020202020204" pitchFamily="34" charset="0"/>
                <a:ea typeface="Open Sans" panose="020B0606030504020204" pitchFamily="34" charset="0"/>
                <a:cs typeface="Open Sans" panose="020B0606030504020204" pitchFamily="34" charset="0"/>
                <a:hlinkClick r:id="rId4"/>
              </a:rPr>
              <a:t>://theconversation.com/profiles/cathia-papi-1016445/dashboard</a:t>
            </a:r>
            <a:r>
              <a:rPr lang="fr-CA" sz="2500" dirty="0" smtClean="0">
                <a:latin typeface="Arial Nova Cond Light" panose="020B0306020202020204" pitchFamily="34" charset="0"/>
                <a:ea typeface="Open Sans" panose="020B0606030504020204" pitchFamily="34" charset="0"/>
                <a:cs typeface="Open Sans" panose="020B0606030504020204" pitchFamily="34" charset="0"/>
                <a:hlinkClick r:id="rId4"/>
              </a:rPr>
              <a:t>#</a:t>
            </a:r>
            <a:endParaRPr lang="fr-CA" sz="2500" dirty="0" smtClean="0">
              <a:latin typeface="Arial Nova Cond Light" panose="020B0306020202020204" pitchFamily="34" charset="0"/>
              <a:ea typeface="Open Sans" panose="020B0606030504020204" pitchFamily="34" charset="0"/>
              <a:cs typeface="Open Sans" panose="020B0606030504020204" pitchFamily="34" charset="0"/>
            </a:endParaRPr>
          </a:p>
          <a:p>
            <a:pPr algn="ctr"/>
            <a:r>
              <a:rPr lang="fr-CA" sz="2500" dirty="0">
                <a:latin typeface="Arial Nova Cond Light" panose="020B0306020202020204" pitchFamily="34" charset="0"/>
                <a:ea typeface="Open Sans" panose="020B0606030504020204" pitchFamily="34" charset="0"/>
                <a:cs typeface="Open Sans" panose="020B0606030504020204" pitchFamily="34" charset="0"/>
              </a:rPr>
              <a:t>En: </a:t>
            </a:r>
            <a:r>
              <a:rPr lang="fr-CA" sz="2500" dirty="0">
                <a:latin typeface="Arial Nova Cond Light" panose="020B0306020202020204" pitchFamily="34" charset="0"/>
                <a:ea typeface="Open Sans" panose="020B0606030504020204" pitchFamily="34" charset="0"/>
                <a:cs typeface="Open Sans" panose="020B0606030504020204" pitchFamily="34" charset="0"/>
                <a:hlinkClick r:id="rId5"/>
              </a:rPr>
              <a:t>https://</a:t>
            </a:r>
            <a:r>
              <a:rPr lang="fr-CA" sz="2500" dirty="0" smtClean="0">
                <a:latin typeface="Arial Nova Cond Light" panose="020B0306020202020204" pitchFamily="34" charset="0"/>
                <a:ea typeface="Open Sans" panose="020B0606030504020204" pitchFamily="34" charset="0"/>
                <a:cs typeface="Open Sans" panose="020B0606030504020204" pitchFamily="34" charset="0"/>
                <a:hlinkClick r:id="rId5"/>
              </a:rPr>
              <a:t>jl4d.org/index.php/ejl4d/article/view/449</a:t>
            </a:r>
            <a:endParaRPr lang="fr-CA" sz="2500" dirty="0" smtClean="0">
              <a:latin typeface="Arial Nova Cond Light" panose="020B0306020202020204" pitchFamily="34" charset="0"/>
              <a:ea typeface="Open Sans" panose="020B0606030504020204" pitchFamily="34" charset="0"/>
              <a:cs typeface="Open Sans" panose="020B0606030504020204" pitchFamily="34" charset="0"/>
            </a:endParaRPr>
          </a:p>
          <a:p>
            <a:pPr algn="ctr"/>
            <a:endParaRPr lang="fr-CA" sz="2500" dirty="0" smtClean="0">
              <a:latin typeface="Arial Nova Cond Light" panose="020B0306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0012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
          <p:cNvPicPr preferRelativeResize="0"/>
          <p:nvPr>
            <p:custDataLst>
              <p:tags r:id="rId1"/>
            </p:custDataLst>
          </p:nvPr>
        </p:nvPicPr>
        <p:blipFill rotWithShape="1">
          <a:blip r:embed="rId15">
            <a:alphaModFix/>
          </a:blip>
          <a:srcRect/>
          <a:stretch/>
        </p:blipFill>
        <p:spPr>
          <a:xfrm>
            <a:off x="971600" y="2582"/>
            <a:ext cx="9144000" cy="6096000"/>
          </a:xfrm>
          <a:prstGeom prst="rect">
            <a:avLst/>
          </a:prstGeom>
          <a:noFill/>
          <a:ln>
            <a:noFill/>
          </a:ln>
        </p:spPr>
      </p:pic>
      <p:sp>
        <p:nvSpPr>
          <p:cNvPr id="159" name="Google Shape;159;p2"/>
          <p:cNvSpPr/>
          <p:nvPr>
            <p:custDataLst>
              <p:tags r:id="rId2"/>
            </p:custDataLst>
          </p:nvPr>
        </p:nvSpPr>
        <p:spPr>
          <a:xfrm rot="-3447591">
            <a:off x="-3671728" y="-1760715"/>
            <a:ext cx="13336842" cy="7084611"/>
          </a:xfrm>
          <a:prstGeom prst="parallelogram">
            <a:avLst>
              <a:gd name="adj" fmla="val 25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2"/>
          <p:cNvSpPr txBox="1"/>
          <p:nvPr>
            <p:custDataLst>
              <p:tags r:id="rId3"/>
            </p:custDataLst>
          </p:nvPr>
        </p:nvSpPr>
        <p:spPr>
          <a:xfrm>
            <a:off x="118437" y="86647"/>
            <a:ext cx="6480720" cy="129614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Trebuchet MS"/>
              <a:buNone/>
            </a:pPr>
            <a:r>
              <a:rPr lang="fr-CA" sz="4400" b="0" i="0" u="none" strike="noStrike" cap="none">
                <a:solidFill>
                  <a:schemeClr val="dk1"/>
                </a:solidFill>
                <a:latin typeface="Trebuchet MS"/>
                <a:ea typeface="Trebuchet MS"/>
                <a:cs typeface="Trebuchet MS"/>
                <a:sym typeface="Trebuchet MS"/>
              </a:rPr>
              <a:t>Plan de la présentation </a:t>
            </a:r>
            <a:endParaRPr sz="1400" b="0" i="0" u="none" strike="noStrike" cap="none">
              <a:solidFill>
                <a:srgbClr val="000000"/>
              </a:solidFill>
              <a:latin typeface="Arial"/>
              <a:ea typeface="Arial"/>
              <a:cs typeface="Arial"/>
              <a:sym typeface="Arial"/>
            </a:endParaRPr>
          </a:p>
        </p:txBody>
      </p:sp>
      <p:sp>
        <p:nvSpPr>
          <p:cNvPr id="161" name="Google Shape;161;p2"/>
          <p:cNvSpPr/>
          <p:nvPr>
            <p:custDataLst>
              <p:tags r:id="rId4"/>
            </p:custDataLst>
          </p:nvPr>
        </p:nvSpPr>
        <p:spPr>
          <a:xfrm>
            <a:off x="467545" y="930067"/>
            <a:ext cx="144016" cy="1440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94A4C"/>
              </a:solidFill>
              <a:latin typeface="Calibri"/>
              <a:ea typeface="Calibri"/>
              <a:cs typeface="Calibri"/>
              <a:sym typeface="Calibri"/>
            </a:endParaRPr>
          </a:p>
        </p:txBody>
      </p:sp>
      <p:sp>
        <p:nvSpPr>
          <p:cNvPr id="162" name="Google Shape;162;p2"/>
          <p:cNvSpPr/>
          <p:nvPr>
            <p:custDataLst>
              <p:tags r:id="rId5"/>
            </p:custDataLst>
          </p:nvPr>
        </p:nvSpPr>
        <p:spPr>
          <a:xfrm>
            <a:off x="683569" y="930067"/>
            <a:ext cx="576064" cy="1440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94A4C"/>
              </a:solidFill>
              <a:latin typeface="Calibri"/>
              <a:ea typeface="Calibri"/>
              <a:cs typeface="Calibri"/>
              <a:sym typeface="Calibri"/>
            </a:endParaRPr>
          </a:p>
        </p:txBody>
      </p:sp>
      <p:sp>
        <p:nvSpPr>
          <p:cNvPr id="163" name="Google Shape;163;p2"/>
          <p:cNvSpPr/>
          <p:nvPr>
            <p:custDataLst>
              <p:tags r:id="rId6"/>
            </p:custDataLst>
          </p:nvPr>
        </p:nvSpPr>
        <p:spPr>
          <a:xfrm>
            <a:off x="683569" y="2124703"/>
            <a:ext cx="576064" cy="144016"/>
          </a:xfrm>
          <a:prstGeom prst="rect">
            <a:avLst/>
          </a:prstGeom>
          <a:solidFill>
            <a:srgbClr val="9B50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64" name="Google Shape;164;p2"/>
          <p:cNvGrpSpPr/>
          <p:nvPr>
            <p:custDataLst>
              <p:tags r:id="rId7"/>
            </p:custDataLst>
          </p:nvPr>
        </p:nvGrpSpPr>
        <p:grpSpPr>
          <a:xfrm>
            <a:off x="1489572" y="1917503"/>
            <a:ext cx="3490642" cy="549566"/>
            <a:chOff x="1991430" y="1788737"/>
            <a:chExt cx="6020817" cy="732755"/>
          </a:xfrm>
        </p:grpSpPr>
        <p:sp>
          <p:nvSpPr>
            <p:cNvPr id="165" name="Google Shape;165;p2"/>
            <p:cNvSpPr txBox="1"/>
            <p:nvPr/>
          </p:nvSpPr>
          <p:spPr>
            <a:xfrm>
              <a:off x="1991430" y="2257025"/>
              <a:ext cx="6020817" cy="26446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595959"/>
                </a:buClr>
                <a:buSzPts val="1800"/>
                <a:buFont typeface="Trebuchet MS"/>
                <a:buNone/>
              </a:pPr>
              <a:r>
                <a:rPr lang="fr-CA" sz="1800" b="1" i="0" u="none" strike="noStrike" cap="none" dirty="0">
                  <a:solidFill>
                    <a:srgbClr val="595959"/>
                  </a:solidFill>
                  <a:latin typeface="Trebuchet MS"/>
                  <a:ea typeface="Trebuchet MS"/>
                  <a:cs typeface="Trebuchet MS"/>
                  <a:sym typeface="Trebuchet MS"/>
                </a:rPr>
                <a:t>PRÉSENTATION </a:t>
              </a:r>
              <a:r>
                <a:rPr lang="fr-CA" sz="1800" b="1" dirty="0" smtClean="0">
                  <a:solidFill>
                    <a:srgbClr val="595959"/>
                  </a:solidFill>
                  <a:latin typeface="Trebuchet MS"/>
                  <a:ea typeface="Trebuchet MS"/>
                  <a:cs typeface="Trebuchet MS"/>
                  <a:sym typeface="Trebuchet MS"/>
                </a:rPr>
                <a:t>du </a:t>
              </a:r>
              <a:r>
                <a:rPr lang="fr-CA" sz="1800" b="1" i="0" u="none" strike="noStrike" cap="none" dirty="0" smtClean="0">
                  <a:solidFill>
                    <a:srgbClr val="595959"/>
                  </a:solidFill>
                  <a:latin typeface="Trebuchet MS"/>
                  <a:ea typeface="Trebuchet MS"/>
                  <a:cs typeface="Trebuchet MS"/>
                  <a:sym typeface="Trebuchet MS"/>
                </a:rPr>
                <a:t>PROJET</a:t>
              </a:r>
              <a:endParaRPr sz="1800" b="1" i="0" u="none" strike="noStrike" cap="none" dirty="0">
                <a:solidFill>
                  <a:srgbClr val="595959"/>
                </a:solidFill>
                <a:latin typeface="Trebuchet MS"/>
                <a:ea typeface="Trebuchet MS"/>
                <a:cs typeface="Trebuchet MS"/>
                <a:sym typeface="Trebuchet MS"/>
              </a:endParaRPr>
            </a:p>
          </p:txBody>
        </p:sp>
        <p:sp>
          <p:nvSpPr>
            <p:cNvPr id="166" name="Google Shape;166;p2"/>
            <p:cNvSpPr txBox="1"/>
            <p:nvPr/>
          </p:nvSpPr>
          <p:spPr>
            <a:xfrm>
              <a:off x="1991432" y="1788737"/>
              <a:ext cx="988749" cy="56625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800"/>
                <a:buFont typeface="Arial"/>
                <a:buNone/>
              </a:pPr>
              <a:r>
                <a:rPr lang="fr-CA" sz="1800" b="1" i="0" u="none" strike="noStrike" cap="none">
                  <a:solidFill>
                    <a:srgbClr val="9B50A6"/>
                  </a:solidFill>
                  <a:latin typeface="Trebuchet MS"/>
                  <a:ea typeface="Trebuchet MS"/>
                  <a:cs typeface="Trebuchet MS"/>
                  <a:sym typeface="Trebuchet MS"/>
                </a:rPr>
                <a:t>UN</a:t>
              </a:r>
              <a:endParaRPr sz="1800" b="1" i="0" u="none" strike="noStrike" cap="none">
                <a:solidFill>
                  <a:srgbClr val="9B50A6"/>
                </a:solidFill>
                <a:latin typeface="Trebuchet MS"/>
                <a:ea typeface="Trebuchet MS"/>
                <a:cs typeface="Trebuchet MS"/>
                <a:sym typeface="Trebuchet MS"/>
              </a:endParaRPr>
            </a:p>
          </p:txBody>
        </p:sp>
      </p:grpSp>
      <p:grpSp>
        <p:nvGrpSpPr>
          <p:cNvPr id="167" name="Google Shape;167;p2"/>
          <p:cNvGrpSpPr/>
          <p:nvPr>
            <p:custDataLst>
              <p:tags r:id="rId8"/>
            </p:custDataLst>
          </p:nvPr>
        </p:nvGrpSpPr>
        <p:grpSpPr>
          <a:xfrm>
            <a:off x="1489570" y="2701245"/>
            <a:ext cx="4638853" cy="538026"/>
            <a:chOff x="1980714" y="1891339"/>
            <a:chExt cx="4337792" cy="717368"/>
          </a:xfrm>
        </p:grpSpPr>
        <p:sp>
          <p:nvSpPr>
            <p:cNvPr id="168" name="Google Shape;168;p2"/>
            <p:cNvSpPr txBox="1"/>
            <p:nvPr/>
          </p:nvSpPr>
          <p:spPr>
            <a:xfrm>
              <a:off x="1980714" y="2205482"/>
              <a:ext cx="4337792" cy="403225"/>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595959"/>
                </a:buClr>
                <a:buSzPts val="1800"/>
                <a:buFont typeface="Trebuchet MS"/>
                <a:buNone/>
              </a:pPr>
              <a:r>
                <a:rPr lang="fr-CA" sz="1800" b="1" i="0" u="none" strike="noStrike" cap="none" dirty="0">
                  <a:solidFill>
                    <a:srgbClr val="595959"/>
                  </a:solidFill>
                  <a:latin typeface="Trebuchet MS"/>
                  <a:ea typeface="Trebuchet MS"/>
                  <a:cs typeface="Trebuchet MS"/>
                  <a:sym typeface="Trebuchet MS"/>
                </a:rPr>
                <a:t>DÉFIS </a:t>
              </a:r>
              <a:r>
                <a:rPr lang="fr-CA" sz="1800" b="1" dirty="0" smtClean="0">
                  <a:solidFill>
                    <a:srgbClr val="595959"/>
                  </a:solidFill>
                  <a:latin typeface="Trebuchet MS"/>
                  <a:ea typeface="Trebuchet MS"/>
                  <a:cs typeface="Trebuchet MS"/>
                  <a:sym typeface="Trebuchet MS"/>
                </a:rPr>
                <a:t>et </a:t>
              </a:r>
              <a:r>
                <a:rPr lang="fr-CA" sz="1800" b="1" i="0" u="none" strike="noStrike" cap="none" dirty="0" smtClean="0">
                  <a:solidFill>
                    <a:srgbClr val="595959"/>
                  </a:solidFill>
                  <a:latin typeface="Trebuchet MS"/>
                  <a:ea typeface="Trebuchet MS"/>
                  <a:cs typeface="Trebuchet MS"/>
                  <a:sym typeface="Trebuchet MS"/>
                </a:rPr>
                <a:t>SOLUTIONS</a:t>
              </a:r>
              <a:endParaRPr sz="1800" b="1" i="0" u="none" strike="noStrike" cap="none" dirty="0">
                <a:solidFill>
                  <a:srgbClr val="595959"/>
                </a:solidFill>
                <a:latin typeface="Trebuchet MS"/>
                <a:ea typeface="Trebuchet MS"/>
                <a:cs typeface="Trebuchet MS"/>
                <a:sym typeface="Trebuchet MS"/>
              </a:endParaRPr>
            </a:p>
          </p:txBody>
        </p:sp>
        <p:sp>
          <p:nvSpPr>
            <p:cNvPr id="169" name="Google Shape;169;p2"/>
            <p:cNvSpPr txBox="1"/>
            <p:nvPr/>
          </p:nvSpPr>
          <p:spPr>
            <a:xfrm>
              <a:off x="1980715" y="1891339"/>
              <a:ext cx="3505855" cy="56625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fr-CA" sz="1800" b="1" i="0" u="none" strike="noStrike" cap="none">
                  <a:solidFill>
                    <a:srgbClr val="EBA401"/>
                  </a:solidFill>
                  <a:latin typeface="Trebuchet MS"/>
                  <a:ea typeface="Trebuchet MS"/>
                  <a:cs typeface="Trebuchet MS"/>
                  <a:sym typeface="Trebuchet MS"/>
                </a:rPr>
                <a:t>DEUX</a:t>
              </a:r>
              <a:endParaRPr sz="1800" b="1" i="0" u="none" strike="noStrike" cap="none">
                <a:solidFill>
                  <a:srgbClr val="EBA401"/>
                </a:solidFill>
                <a:latin typeface="Trebuchet MS"/>
                <a:ea typeface="Trebuchet MS"/>
                <a:cs typeface="Trebuchet MS"/>
                <a:sym typeface="Trebuchet MS"/>
              </a:endParaRPr>
            </a:p>
          </p:txBody>
        </p:sp>
      </p:grpSp>
      <p:grpSp>
        <p:nvGrpSpPr>
          <p:cNvPr id="170" name="Google Shape;170;p2"/>
          <p:cNvGrpSpPr/>
          <p:nvPr>
            <p:custDataLst>
              <p:tags r:id="rId9"/>
            </p:custDataLst>
          </p:nvPr>
        </p:nvGrpSpPr>
        <p:grpSpPr>
          <a:xfrm>
            <a:off x="1489574" y="3482728"/>
            <a:ext cx="4638849" cy="529870"/>
            <a:chOff x="1991427" y="1552676"/>
            <a:chExt cx="4998901" cy="706494"/>
          </a:xfrm>
        </p:grpSpPr>
        <p:sp>
          <p:nvSpPr>
            <p:cNvPr id="171" name="Google Shape;171;p2"/>
            <p:cNvSpPr txBox="1"/>
            <p:nvPr/>
          </p:nvSpPr>
          <p:spPr>
            <a:xfrm>
              <a:off x="1991428" y="1855945"/>
              <a:ext cx="4998900" cy="403225"/>
            </a:xfrm>
            <a:prstGeom prst="rect">
              <a:avLst/>
            </a:prstGeom>
            <a:noFill/>
            <a:ln>
              <a:noFill/>
            </a:ln>
          </p:spPr>
          <p:txBody>
            <a:bodyPr spcFirstLastPara="1" wrap="square" lIns="91425" tIns="45700" rIns="91425" bIns="45700" anchor="t" anchorCtr="0">
              <a:noAutofit/>
            </a:bodyPr>
            <a:lstStyle/>
            <a:p>
              <a:pPr lvl="0">
                <a:lnSpc>
                  <a:spcPct val="120000"/>
                </a:lnSpc>
                <a:buClr>
                  <a:srgbClr val="595959"/>
                </a:buClr>
                <a:buSzPts val="1800"/>
              </a:pPr>
              <a:r>
                <a:rPr lang="fr-CA" sz="1800" b="1" dirty="0" smtClean="0">
                  <a:solidFill>
                    <a:srgbClr val="595959"/>
                  </a:solidFill>
                  <a:latin typeface="Trebuchet MS"/>
                  <a:ea typeface="Trebuchet MS"/>
                  <a:cs typeface="Trebuchet MS"/>
                  <a:sym typeface="Trebuchet MS"/>
                </a:rPr>
                <a:t>IMPACTS et APPRÉCIATION</a:t>
              </a:r>
              <a:endParaRPr lang="fr-CA" sz="1800" b="1" dirty="0">
                <a:solidFill>
                  <a:srgbClr val="595959"/>
                </a:solidFill>
                <a:latin typeface="Trebuchet MS"/>
                <a:ea typeface="Trebuchet MS"/>
                <a:cs typeface="Trebuchet MS"/>
                <a:sym typeface="Trebuchet MS"/>
              </a:endParaRPr>
            </a:p>
          </p:txBody>
        </p:sp>
        <p:sp>
          <p:nvSpPr>
            <p:cNvPr id="172" name="Google Shape;172;p2"/>
            <p:cNvSpPr txBox="1"/>
            <p:nvPr/>
          </p:nvSpPr>
          <p:spPr>
            <a:xfrm>
              <a:off x="1991427" y="1552676"/>
              <a:ext cx="3505855" cy="52621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800"/>
                <a:buFont typeface="Arial"/>
                <a:buNone/>
              </a:pPr>
              <a:r>
                <a:rPr lang="fr-CA" sz="1800" b="1" i="0" u="none" strike="noStrike" cap="none">
                  <a:solidFill>
                    <a:srgbClr val="06D6A0"/>
                  </a:solidFill>
                  <a:latin typeface="Trebuchet MS"/>
                  <a:ea typeface="Trebuchet MS"/>
                  <a:cs typeface="Trebuchet MS"/>
                  <a:sym typeface="Trebuchet MS"/>
                </a:rPr>
                <a:t>TROIS</a:t>
              </a:r>
              <a:endParaRPr sz="1400" b="0" i="0" u="none" strike="noStrike" cap="none">
                <a:solidFill>
                  <a:srgbClr val="000000"/>
                </a:solidFill>
                <a:latin typeface="Arial"/>
                <a:ea typeface="Arial"/>
                <a:cs typeface="Arial"/>
                <a:sym typeface="Arial"/>
              </a:endParaRPr>
            </a:p>
          </p:txBody>
        </p:sp>
      </p:grpSp>
      <p:sp>
        <p:nvSpPr>
          <p:cNvPr id="176" name="Google Shape;176;p2"/>
          <p:cNvSpPr/>
          <p:nvPr>
            <p:custDataLst>
              <p:tags r:id="rId10"/>
            </p:custDataLst>
          </p:nvPr>
        </p:nvSpPr>
        <p:spPr>
          <a:xfrm>
            <a:off x="683569" y="2900179"/>
            <a:ext cx="576064" cy="144016"/>
          </a:xfrm>
          <a:prstGeom prst="rect">
            <a:avLst/>
          </a:prstGeom>
          <a:solidFill>
            <a:srgbClr val="EBA4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 name="Google Shape;177;p2"/>
          <p:cNvSpPr/>
          <p:nvPr>
            <p:custDataLst>
              <p:tags r:id="rId11"/>
            </p:custDataLst>
          </p:nvPr>
        </p:nvSpPr>
        <p:spPr>
          <a:xfrm>
            <a:off x="683569" y="3675655"/>
            <a:ext cx="576064" cy="144016"/>
          </a:xfrm>
          <a:prstGeom prst="rect">
            <a:avLst/>
          </a:prstGeom>
          <a:solidFill>
            <a:srgbClr val="06D6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 name="Google Shape;190;p80">
            <a:extLst>
              <a:ext uri="{FF2B5EF4-FFF2-40B4-BE49-F238E27FC236}">
                <a16:creationId xmlns:a16="http://schemas.microsoft.com/office/drawing/2014/main" id="{4BACFA6A-7E25-476D-A100-76CE3F5E431E}"/>
              </a:ext>
            </a:extLst>
          </p:cNvPr>
          <p:cNvPicPr preferRelativeResize="0"/>
          <p:nvPr>
            <p:custDataLst>
              <p:tags r:id="rId12"/>
            </p:custDataLst>
          </p:nvPr>
        </p:nvPicPr>
        <p:blipFill rotWithShape="1">
          <a:blip r:embed="rId16">
            <a:alphaModFix/>
          </a:blip>
          <a:srcRect/>
          <a:stretch/>
        </p:blipFill>
        <p:spPr>
          <a:xfrm>
            <a:off x="7812068" y="6304968"/>
            <a:ext cx="937784" cy="499777"/>
          </a:xfrm>
          <a:prstGeom prst="rect">
            <a:avLst/>
          </a:prstGeom>
          <a:noFill/>
          <a:ln>
            <a:noFill/>
          </a:ln>
        </p:spPr>
      </p:pic>
      <p:grpSp>
        <p:nvGrpSpPr>
          <p:cNvPr id="32" name="Google Shape;173;p2">
            <a:extLst>
              <a:ext uri="{FF2B5EF4-FFF2-40B4-BE49-F238E27FC236}">
                <a16:creationId xmlns:a16="http://schemas.microsoft.com/office/drawing/2014/main" id="{52E2B828-672F-4AD2-93E7-51A06EB845E2}"/>
              </a:ext>
            </a:extLst>
          </p:cNvPr>
          <p:cNvGrpSpPr/>
          <p:nvPr/>
        </p:nvGrpSpPr>
        <p:grpSpPr>
          <a:xfrm>
            <a:off x="1489574" y="4256049"/>
            <a:ext cx="4108093" cy="545871"/>
            <a:chOff x="1991427" y="1817303"/>
            <a:chExt cx="4721231" cy="727826"/>
          </a:xfrm>
        </p:grpSpPr>
        <p:sp>
          <p:nvSpPr>
            <p:cNvPr id="33" name="Google Shape;174;p2">
              <a:extLst>
                <a:ext uri="{FF2B5EF4-FFF2-40B4-BE49-F238E27FC236}">
                  <a16:creationId xmlns:a16="http://schemas.microsoft.com/office/drawing/2014/main" id="{E8A6F1DE-3541-4823-A7A0-342E7E40C7CE}"/>
                </a:ext>
              </a:extLst>
            </p:cNvPr>
            <p:cNvSpPr txBox="1"/>
            <p:nvPr/>
          </p:nvSpPr>
          <p:spPr>
            <a:xfrm>
              <a:off x="1991428" y="2141904"/>
              <a:ext cx="4721230" cy="403225"/>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595959"/>
                </a:buClr>
                <a:buSzPts val="1800"/>
                <a:buFont typeface="Trebuchet MS"/>
                <a:buNone/>
              </a:pPr>
              <a:r>
                <a:rPr lang="fr-CA" sz="1800" b="1" i="0" u="none" strike="noStrike" cap="none" dirty="0" smtClean="0">
                  <a:solidFill>
                    <a:srgbClr val="595959"/>
                  </a:solidFill>
                  <a:latin typeface="Trebuchet MS"/>
                  <a:ea typeface="Trebuchet MS"/>
                  <a:cs typeface="Trebuchet MS"/>
                  <a:sym typeface="Trebuchet MS"/>
                </a:rPr>
                <a:t>CONCLUSION et ÉCHANGES</a:t>
              </a:r>
              <a:endParaRPr sz="1400" b="0" i="0" u="none" strike="noStrike" cap="none" dirty="0">
                <a:solidFill>
                  <a:srgbClr val="000000"/>
                </a:solidFill>
                <a:latin typeface="Arial"/>
                <a:ea typeface="Arial"/>
                <a:cs typeface="Arial"/>
                <a:sym typeface="Arial"/>
              </a:endParaRPr>
            </a:p>
          </p:txBody>
        </p:sp>
        <p:sp>
          <p:nvSpPr>
            <p:cNvPr id="34" name="Google Shape;175;p2">
              <a:extLst>
                <a:ext uri="{FF2B5EF4-FFF2-40B4-BE49-F238E27FC236}">
                  <a16:creationId xmlns:a16="http://schemas.microsoft.com/office/drawing/2014/main" id="{992EB5B6-5479-4D6C-AA5D-38B210F9A881}"/>
                </a:ext>
              </a:extLst>
            </p:cNvPr>
            <p:cNvSpPr txBox="1"/>
            <p:nvPr/>
          </p:nvSpPr>
          <p:spPr>
            <a:xfrm>
              <a:off x="1991427" y="1817303"/>
              <a:ext cx="3505855" cy="52621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800"/>
                <a:buFont typeface="Arial"/>
                <a:buNone/>
              </a:pPr>
              <a:r>
                <a:rPr lang="fr-CA" sz="1800" b="1" i="0" u="none" strike="noStrike" cap="none">
                  <a:solidFill>
                    <a:srgbClr val="3997EB"/>
                  </a:solidFill>
                  <a:latin typeface="Trebuchet MS"/>
                  <a:ea typeface="Trebuchet MS"/>
                  <a:cs typeface="Trebuchet MS"/>
                  <a:sym typeface="Trebuchet MS"/>
                </a:rPr>
                <a:t>QUATRE</a:t>
              </a:r>
              <a:endParaRPr sz="1400" b="0" i="0" u="none" strike="noStrike" cap="none">
                <a:solidFill>
                  <a:srgbClr val="000000"/>
                </a:solidFill>
                <a:latin typeface="Arial"/>
                <a:ea typeface="Arial"/>
                <a:cs typeface="Arial"/>
                <a:sym typeface="Arial"/>
              </a:endParaRPr>
            </a:p>
          </p:txBody>
        </p:sp>
      </p:grpSp>
      <p:sp>
        <p:nvSpPr>
          <p:cNvPr id="35" name="Google Shape;178;p2">
            <a:extLst>
              <a:ext uri="{FF2B5EF4-FFF2-40B4-BE49-F238E27FC236}">
                <a16:creationId xmlns:a16="http://schemas.microsoft.com/office/drawing/2014/main" id="{EF502AFA-3C3A-4CA4-98CB-94C5582B42E1}"/>
              </a:ext>
            </a:extLst>
          </p:cNvPr>
          <p:cNvSpPr/>
          <p:nvPr/>
        </p:nvSpPr>
        <p:spPr>
          <a:xfrm>
            <a:off x="683569" y="4451131"/>
            <a:ext cx="576064" cy="144016"/>
          </a:xfrm>
          <a:prstGeom prst="rect">
            <a:avLst/>
          </a:prstGeom>
          <a:solidFill>
            <a:srgbClr val="3997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Image 2"/>
          <p:cNvPicPr>
            <a:picLocks noChangeAspect="1"/>
          </p:cNvPicPr>
          <p:nvPr/>
        </p:nvPicPr>
        <p:blipFill>
          <a:blip r:embed="rId17"/>
          <a:stretch>
            <a:fillRect/>
          </a:stretch>
        </p:blipFill>
        <p:spPr>
          <a:xfrm>
            <a:off x="683569" y="6107293"/>
            <a:ext cx="1828800" cy="600075"/>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500"/>
                                        <p:tgtEl>
                                          <p:spTgt spid="16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 calcmode="lin" valueType="num">
                                      <p:cBhvr additive="base">
                                        <p:cTn id="10" dur="1500"/>
                                        <p:tgtEl>
                                          <p:spTgt spid="163"/>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200"/>
                                  </p:stCondLst>
                                  <p:childTnLst>
                                    <p:set>
                                      <p:cBhvr>
                                        <p:cTn id="12" dur="1" fill="hold">
                                          <p:stCondLst>
                                            <p:cond delay="0"/>
                                          </p:stCondLst>
                                        </p:cTn>
                                        <p:tgtEl>
                                          <p:spTgt spid="167"/>
                                        </p:tgtEl>
                                        <p:attrNameLst>
                                          <p:attrName>style.visibility</p:attrName>
                                        </p:attrNameLst>
                                      </p:cBhvr>
                                      <p:to>
                                        <p:strVal val="visible"/>
                                      </p:to>
                                    </p:set>
                                    <p:anim calcmode="lin" valueType="num">
                                      <p:cBhvr additive="base">
                                        <p:cTn id="13" dur="1500"/>
                                        <p:tgtEl>
                                          <p:spTgt spid="167"/>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200"/>
                                  </p:stCondLst>
                                  <p:childTnLst>
                                    <p:set>
                                      <p:cBhvr>
                                        <p:cTn id="15" dur="1" fill="hold">
                                          <p:stCondLst>
                                            <p:cond delay="0"/>
                                          </p:stCondLst>
                                        </p:cTn>
                                        <p:tgtEl>
                                          <p:spTgt spid="176"/>
                                        </p:tgtEl>
                                        <p:attrNameLst>
                                          <p:attrName>style.visibility</p:attrName>
                                        </p:attrNameLst>
                                      </p:cBhvr>
                                      <p:to>
                                        <p:strVal val="visible"/>
                                      </p:to>
                                    </p:set>
                                    <p:anim calcmode="lin" valueType="num">
                                      <p:cBhvr additive="base">
                                        <p:cTn id="16" dur="1500"/>
                                        <p:tgtEl>
                                          <p:spTgt spid="176"/>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400"/>
                                  </p:stCondLst>
                                  <p:childTnLst>
                                    <p:set>
                                      <p:cBhvr>
                                        <p:cTn id="18" dur="1" fill="hold">
                                          <p:stCondLst>
                                            <p:cond delay="0"/>
                                          </p:stCondLst>
                                        </p:cTn>
                                        <p:tgtEl>
                                          <p:spTgt spid="170"/>
                                        </p:tgtEl>
                                        <p:attrNameLst>
                                          <p:attrName>style.visibility</p:attrName>
                                        </p:attrNameLst>
                                      </p:cBhvr>
                                      <p:to>
                                        <p:strVal val="visible"/>
                                      </p:to>
                                    </p:set>
                                    <p:anim calcmode="lin" valueType="num">
                                      <p:cBhvr additive="base">
                                        <p:cTn id="19" dur="1500"/>
                                        <p:tgtEl>
                                          <p:spTgt spid="170"/>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400"/>
                                  </p:stCondLst>
                                  <p:childTnLst>
                                    <p:set>
                                      <p:cBhvr>
                                        <p:cTn id="21" dur="1" fill="hold">
                                          <p:stCondLst>
                                            <p:cond delay="0"/>
                                          </p:stCondLst>
                                        </p:cTn>
                                        <p:tgtEl>
                                          <p:spTgt spid="177"/>
                                        </p:tgtEl>
                                        <p:attrNameLst>
                                          <p:attrName>style.visibility</p:attrName>
                                        </p:attrNameLst>
                                      </p:cBhvr>
                                      <p:to>
                                        <p:strVal val="visible"/>
                                      </p:to>
                                    </p:set>
                                    <p:anim calcmode="lin" valueType="num">
                                      <p:cBhvr additive="base">
                                        <p:cTn id="22" dur="1500"/>
                                        <p:tgtEl>
                                          <p:spTgt spid="177"/>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60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1500"/>
                                        <p:tgtEl>
                                          <p:spTgt spid="32"/>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60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1500"/>
                                        <p:tgtEl>
                                          <p:spTgt spid="3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80"/>
          <p:cNvPicPr preferRelativeResize="0"/>
          <p:nvPr>
            <p:custDataLst>
              <p:tags r:id="rId1"/>
            </p:custDataLst>
          </p:nvPr>
        </p:nvPicPr>
        <p:blipFill rotWithShape="1">
          <a:blip r:embed="rId5">
            <a:alphaModFix/>
          </a:blip>
          <a:srcRect/>
          <a:stretch/>
        </p:blipFill>
        <p:spPr>
          <a:xfrm>
            <a:off x="0" y="2004060"/>
            <a:ext cx="9144000" cy="2849880"/>
          </a:xfrm>
          <a:prstGeom prst="rect">
            <a:avLst/>
          </a:prstGeom>
          <a:noFill/>
          <a:ln>
            <a:noFill/>
          </a:ln>
        </p:spPr>
      </p:pic>
      <p:sp>
        <p:nvSpPr>
          <p:cNvPr id="188" name="Google Shape;188;p80"/>
          <p:cNvSpPr/>
          <p:nvPr>
            <p:custDataLst>
              <p:tags r:id="rId2"/>
            </p:custDataLst>
          </p:nvPr>
        </p:nvSpPr>
        <p:spPr>
          <a:xfrm>
            <a:off x="1819275" y="2886075"/>
            <a:ext cx="5505450" cy="1190625"/>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fr-CA" sz="2800" b="0" i="0" u="none" strike="noStrike" cap="none" dirty="0">
                <a:solidFill>
                  <a:srgbClr val="9B50A6"/>
                </a:solidFill>
                <a:latin typeface="Calibri"/>
                <a:ea typeface="Calibri"/>
                <a:cs typeface="Calibri"/>
                <a:sym typeface="Calibri"/>
              </a:rPr>
              <a:t>Partie </a:t>
            </a:r>
            <a:r>
              <a:rPr lang="fr-CA" sz="2800" dirty="0" smtClean="0">
                <a:solidFill>
                  <a:srgbClr val="9B50A6"/>
                </a:solidFill>
                <a:latin typeface="Calibri"/>
                <a:ea typeface="Calibri"/>
                <a:cs typeface="Calibri"/>
                <a:sym typeface="Calibri"/>
              </a:rPr>
              <a:t>UNE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fr-CA" sz="2800" b="0" i="0" u="none" strike="noStrike" cap="none" dirty="0">
                <a:solidFill>
                  <a:srgbClr val="F2F2F2"/>
                </a:solidFill>
                <a:latin typeface="Calibri"/>
                <a:ea typeface="Calibri"/>
                <a:cs typeface="Calibri"/>
                <a:sym typeface="Calibri"/>
              </a:rPr>
              <a:t>Présentation du projet</a:t>
            </a:r>
            <a:endParaRPr sz="2800" b="0" i="0" u="none" strike="noStrike" cap="none" dirty="0">
              <a:solidFill>
                <a:srgbClr val="F2F2F2"/>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81"/>
          <p:cNvSpPr/>
          <p:nvPr>
            <p:custDataLst>
              <p:tags r:id="rId1"/>
            </p:custDataLst>
          </p:nvPr>
        </p:nvSpPr>
        <p:spPr>
          <a:xfrm>
            <a:off x="0" y="1"/>
            <a:ext cx="9144000" cy="3048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A" sz="2000" b="0" i="0" u="none" strike="noStrike" cap="none">
                <a:solidFill>
                  <a:srgbClr val="9B50A6"/>
                </a:solidFill>
                <a:latin typeface="Calibri"/>
                <a:ea typeface="Calibri"/>
                <a:cs typeface="Calibri"/>
                <a:sym typeface="Calibri"/>
              </a:rPr>
              <a:t>Partie </a:t>
            </a:r>
            <a:r>
              <a:rPr lang="fr-CA" sz="2000">
                <a:solidFill>
                  <a:srgbClr val="9B50A6"/>
                </a:solidFill>
                <a:latin typeface="Calibri"/>
                <a:ea typeface="Calibri"/>
                <a:cs typeface="Calibri"/>
                <a:sym typeface="Calibri"/>
              </a:rPr>
              <a:t>UNE</a:t>
            </a:r>
            <a:r>
              <a:rPr lang="fr-CA" sz="2000" b="0" i="0" u="none" strike="noStrike" cap="none">
                <a:solidFill>
                  <a:srgbClr val="9B50A6"/>
                </a:solidFill>
                <a:latin typeface="Calibri"/>
                <a:ea typeface="Calibri"/>
                <a:cs typeface="Calibri"/>
                <a:sym typeface="Calibri"/>
              </a:rPr>
              <a:t>– </a:t>
            </a:r>
            <a:r>
              <a:rPr lang="fr-CA" sz="2000" b="0" i="0" u="none" strike="noStrike" cap="none">
                <a:solidFill>
                  <a:srgbClr val="F2F2F2"/>
                </a:solidFill>
                <a:latin typeface="Calibri"/>
                <a:ea typeface="Calibri"/>
                <a:cs typeface="Calibri"/>
                <a:sym typeface="Calibri"/>
              </a:rPr>
              <a:t>Présentation du projet</a:t>
            </a:r>
            <a:endParaRPr sz="2000" b="0" i="0" u="none" strike="noStrike" cap="none">
              <a:solidFill>
                <a:srgbClr val="F2F2F2"/>
              </a:solidFill>
              <a:latin typeface="Calibri"/>
              <a:ea typeface="Calibri"/>
              <a:cs typeface="Calibri"/>
              <a:sym typeface="Calibri"/>
            </a:endParaRPr>
          </a:p>
        </p:txBody>
      </p:sp>
      <p:sp>
        <p:nvSpPr>
          <p:cNvPr id="198" name="Google Shape;198;p81"/>
          <p:cNvSpPr/>
          <p:nvPr>
            <p:custDataLst>
              <p:tags r:id="rId2"/>
            </p:custDataLst>
          </p:nvPr>
        </p:nvSpPr>
        <p:spPr>
          <a:xfrm>
            <a:off x="161926" y="415777"/>
            <a:ext cx="88011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CA" sz="2400" b="0" i="0" u="none" strike="noStrike" cap="none" dirty="0">
                <a:solidFill>
                  <a:srgbClr val="9B50A6"/>
                </a:solidFill>
                <a:latin typeface="Calibri"/>
                <a:ea typeface="Calibri"/>
                <a:cs typeface="Calibri"/>
                <a:sym typeface="Calibri"/>
              </a:rPr>
              <a:t>ORIGINES DU PROJET</a:t>
            </a:r>
            <a:endParaRPr sz="1400" b="0" i="0" u="none" strike="noStrike" cap="none" dirty="0">
              <a:solidFill>
                <a:srgbClr val="9B50A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fr-CA" sz="2400" b="0" i="0" u="none" strike="noStrike" cap="none" dirty="0">
                <a:solidFill>
                  <a:srgbClr val="EAA301"/>
                </a:solidFill>
                <a:latin typeface="Calibri"/>
                <a:ea typeface="Calibri"/>
                <a:cs typeface="Calibri"/>
                <a:sym typeface="Calibri"/>
              </a:rPr>
              <a:t>FAD existantes non adaptées à l’urgence de la situation et au public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pic>
        <p:nvPicPr>
          <p:cNvPr id="22" name="Google Shape;190;p80">
            <a:extLst>
              <a:ext uri="{FF2B5EF4-FFF2-40B4-BE49-F238E27FC236}">
                <a16:creationId xmlns:a16="http://schemas.microsoft.com/office/drawing/2014/main" id="{1B49CA09-094F-44A0-8525-5E5F6FFB415E}"/>
              </a:ext>
            </a:extLst>
          </p:cNvPr>
          <p:cNvPicPr preferRelativeResize="0"/>
          <p:nvPr>
            <p:custDataLst>
              <p:tags r:id="rId3"/>
            </p:custDataLst>
          </p:nvPr>
        </p:nvPicPr>
        <p:blipFill rotWithShape="1">
          <a:blip r:embed="rId6">
            <a:alphaModFix/>
          </a:blip>
          <a:srcRect/>
          <a:stretch/>
        </p:blipFill>
        <p:spPr>
          <a:xfrm>
            <a:off x="8134780" y="6358223"/>
            <a:ext cx="937784" cy="499777"/>
          </a:xfrm>
          <a:prstGeom prst="rect">
            <a:avLst/>
          </a:prstGeom>
          <a:noFill/>
          <a:ln>
            <a:noFill/>
          </a:ln>
        </p:spPr>
      </p:pic>
      <p:graphicFrame>
        <p:nvGraphicFramePr>
          <p:cNvPr id="3" name="Diagramme 2"/>
          <p:cNvGraphicFramePr/>
          <p:nvPr>
            <p:extLst>
              <p:ext uri="{D42A27DB-BD31-4B8C-83A1-F6EECF244321}">
                <p14:modId xmlns:p14="http://schemas.microsoft.com/office/powerpoint/2010/main" val="804299920"/>
              </p:ext>
            </p:extLst>
          </p:nvPr>
        </p:nvGraphicFramePr>
        <p:xfrm>
          <a:off x="720435" y="1321921"/>
          <a:ext cx="7883237" cy="43861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Image 1"/>
          <p:cNvPicPr>
            <a:picLocks noChangeAspect="1"/>
          </p:cNvPicPr>
          <p:nvPr/>
        </p:nvPicPr>
        <p:blipFill>
          <a:blip r:embed="rId12"/>
          <a:stretch>
            <a:fillRect/>
          </a:stretch>
        </p:blipFill>
        <p:spPr>
          <a:xfrm>
            <a:off x="0" y="6257925"/>
            <a:ext cx="1828800" cy="600075"/>
          </a:xfrm>
          <a:prstGeom prst="rect">
            <a:avLst/>
          </a:prstGeom>
        </p:spPr>
      </p:pic>
      <p:pic>
        <p:nvPicPr>
          <p:cNvPr id="4" name="Image 3" descr="El rincón de las extraescolares: Reflexión final del curso"/>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73406" y="4516582"/>
            <a:ext cx="1293322" cy="1616652"/>
          </a:xfrm>
          <a:prstGeom prst="rect">
            <a:avLst/>
          </a:prstGeom>
        </p:spPr>
      </p:pic>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22"/>
          <p:cNvSpPr/>
          <p:nvPr/>
        </p:nvSpPr>
        <p:spPr>
          <a:xfrm>
            <a:off x="0" y="1"/>
            <a:ext cx="9144000" cy="304800"/>
          </a:xfrm>
          <a:prstGeom prst="rect">
            <a:avLst/>
          </a:prstGeom>
          <a:solidFill>
            <a:srgbClr val="3F3F3F"/>
          </a:solidFill>
          <a:ln>
            <a:noFill/>
          </a:ln>
        </p:spPr>
        <p:txBody>
          <a:bodyPr spcFirstLastPara="1" wrap="square" lIns="91425" tIns="45700" rIns="91425" bIns="45700" anchor="ctr" anchorCtr="0">
            <a:noAutofit/>
          </a:bodyPr>
          <a:lstStyle/>
          <a:p>
            <a:pPr lvl="0" algn="ctr"/>
            <a:r>
              <a:rPr lang="fr-CA" sz="2000" dirty="0">
                <a:solidFill>
                  <a:srgbClr val="9B50A6"/>
                </a:solidFill>
                <a:latin typeface="Calibri"/>
                <a:ea typeface="Calibri"/>
                <a:cs typeface="Calibri"/>
                <a:sym typeface="Calibri"/>
              </a:rPr>
              <a:t>Partie UNE – </a:t>
            </a:r>
            <a:r>
              <a:rPr lang="fr-CA" sz="2000" dirty="0">
                <a:solidFill>
                  <a:srgbClr val="F2F2F2"/>
                </a:solidFill>
                <a:latin typeface="Calibri"/>
                <a:ea typeface="Calibri"/>
                <a:cs typeface="Calibri"/>
                <a:sym typeface="Calibri"/>
              </a:rPr>
              <a:t>Présentation du projet</a:t>
            </a:r>
          </a:p>
        </p:txBody>
      </p:sp>
      <p:sp>
        <p:nvSpPr>
          <p:cNvPr id="579" name="Google Shape;579;p22"/>
          <p:cNvSpPr/>
          <p:nvPr/>
        </p:nvSpPr>
        <p:spPr>
          <a:xfrm>
            <a:off x="0" y="304801"/>
            <a:ext cx="91440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2400" dirty="0" smtClean="0">
                <a:solidFill>
                  <a:srgbClr val="06D6A0"/>
                </a:solidFill>
                <a:latin typeface="Calibri"/>
                <a:ea typeface="Calibri"/>
                <a:cs typeface="Calibri"/>
                <a:sym typeface="Calibri"/>
              </a:rPr>
              <a:t>Proposition du projet au MEES - Plan </a:t>
            </a:r>
            <a:r>
              <a:rPr lang="fr-CA" sz="2400" dirty="0">
                <a:solidFill>
                  <a:srgbClr val="06D6A0"/>
                </a:solidFill>
                <a:latin typeface="Calibri"/>
                <a:ea typeface="Calibri"/>
                <a:cs typeface="Calibri"/>
                <a:sym typeface="Calibri"/>
              </a:rPr>
              <a:t>de la formation</a:t>
            </a:r>
            <a:endParaRPr dirty="0"/>
          </a:p>
          <a:p>
            <a:pPr marL="0" marR="0" lvl="0" indent="0" algn="ctr" rtl="0">
              <a:spcBef>
                <a:spcPts val="0"/>
              </a:spcBef>
              <a:spcAft>
                <a:spcPts val="0"/>
              </a:spcAft>
              <a:buNone/>
            </a:pPr>
            <a:r>
              <a:rPr lang="fr-CA" sz="2400" dirty="0" smtClean="0">
                <a:solidFill>
                  <a:srgbClr val="EAA301"/>
                </a:solidFill>
                <a:latin typeface="Calibri"/>
                <a:ea typeface="Calibri"/>
                <a:cs typeface="Calibri"/>
                <a:sym typeface="Calibri"/>
              </a:rPr>
              <a:t>Présentation </a:t>
            </a:r>
            <a:r>
              <a:rPr lang="fr-CA" sz="2400" dirty="0">
                <a:solidFill>
                  <a:srgbClr val="EAA301"/>
                </a:solidFill>
                <a:latin typeface="Calibri"/>
                <a:ea typeface="Calibri"/>
                <a:cs typeface="Calibri"/>
                <a:sym typeface="Calibri"/>
              </a:rPr>
              <a:t>de la FAD </a:t>
            </a:r>
            <a:r>
              <a:rPr lang="fr-CA" sz="2400" dirty="0" smtClean="0">
                <a:solidFill>
                  <a:srgbClr val="EAA301"/>
                </a:solidFill>
                <a:latin typeface="Calibri"/>
                <a:ea typeface="Calibri"/>
                <a:cs typeface="Calibri"/>
                <a:sym typeface="Calibri"/>
              </a:rPr>
              <a:t>+ 4 MP + webinaires</a:t>
            </a:r>
            <a:endParaRPr dirty="0"/>
          </a:p>
        </p:txBody>
      </p:sp>
      <p:graphicFrame>
        <p:nvGraphicFramePr>
          <p:cNvPr id="4" name="Tableau 3"/>
          <p:cNvGraphicFramePr>
            <a:graphicFrameLocks noGrp="1"/>
          </p:cNvGraphicFramePr>
          <p:nvPr>
            <p:extLst>
              <p:ext uri="{D42A27DB-BD31-4B8C-83A1-F6EECF244321}">
                <p14:modId xmlns:p14="http://schemas.microsoft.com/office/powerpoint/2010/main" val="780485688"/>
              </p:ext>
            </p:extLst>
          </p:nvPr>
        </p:nvGraphicFramePr>
        <p:xfrm>
          <a:off x="351064" y="1135757"/>
          <a:ext cx="8515534" cy="5669280"/>
        </p:xfrm>
        <a:graphic>
          <a:graphicData uri="http://schemas.openxmlformats.org/drawingml/2006/table">
            <a:tbl>
              <a:tblPr firstRow="1" bandRow="1">
                <a:tableStyleId>{C4B1156A-380E-4F78-BDF5-A606A8083BF9}</a:tableStyleId>
              </a:tblPr>
              <a:tblGrid>
                <a:gridCol w="4257767">
                  <a:extLst>
                    <a:ext uri="{9D8B030D-6E8A-4147-A177-3AD203B41FA5}">
                      <a16:colId xmlns:a16="http://schemas.microsoft.com/office/drawing/2014/main" val="2404795357"/>
                    </a:ext>
                  </a:extLst>
                </a:gridCol>
                <a:gridCol w="4257767">
                  <a:extLst>
                    <a:ext uri="{9D8B030D-6E8A-4147-A177-3AD203B41FA5}">
                      <a16:colId xmlns:a16="http://schemas.microsoft.com/office/drawing/2014/main" val="3893829515"/>
                    </a:ext>
                  </a:extLst>
                </a:gridCol>
              </a:tblGrid>
              <a:tr h="2509506">
                <a:tc>
                  <a:txBody>
                    <a:bodyPr/>
                    <a:lstStyle/>
                    <a:p>
                      <a:r>
                        <a:rPr lang="fr-CA" sz="1500" dirty="0" smtClean="0">
                          <a:solidFill>
                            <a:srgbClr val="7030A0"/>
                          </a:solidFill>
                        </a:rPr>
                        <a:t>ACCOMPAGNER LES APPRENANTS À DISTANCE</a:t>
                      </a:r>
                    </a:p>
                    <a:p>
                      <a:endParaRPr lang="fr-CA" sz="1500" dirty="0" smtClean="0"/>
                    </a:p>
                    <a:p>
                      <a:pPr marL="285750" indent="-285750">
                        <a:buFont typeface="Arial" panose="020B0604020202020204" pitchFamily="34" charset="0"/>
                        <a:buChar char="•"/>
                      </a:pPr>
                      <a:r>
                        <a:rPr lang="fr-CA" sz="1800" b="0" dirty="0" smtClean="0"/>
                        <a:t>Communiquer de manières réactives et proactives</a:t>
                      </a:r>
                    </a:p>
                    <a:p>
                      <a:pPr marL="285750" indent="-285750">
                        <a:buFont typeface="Arial" panose="020B0604020202020204" pitchFamily="34" charset="0"/>
                        <a:buChar char="•"/>
                      </a:pPr>
                      <a:r>
                        <a:rPr lang="fr-CA" sz="1800" b="0" dirty="0" smtClean="0"/>
                        <a:t>Intervenir sur les différents plans de soutien à l’apprentissage</a:t>
                      </a:r>
                    </a:p>
                    <a:p>
                      <a:pPr marL="285750" indent="-285750">
                        <a:buFont typeface="Arial" panose="020B0604020202020204" pitchFamily="34" charset="0"/>
                        <a:buChar char="•"/>
                      </a:pPr>
                      <a:r>
                        <a:rPr lang="fr-CA" sz="1800" b="0" dirty="0" smtClean="0"/>
                        <a:t>Interagir en groupe et gérer une classe à distance</a:t>
                      </a:r>
                    </a:p>
                    <a:p>
                      <a:endParaRPr lang="fr-CA" sz="1500" dirty="0"/>
                    </a:p>
                  </a:txBody>
                  <a:tcPr/>
                </a:tc>
                <a:tc>
                  <a:txBody>
                    <a:bodyPr/>
                    <a:lstStyle/>
                    <a:p>
                      <a:r>
                        <a:rPr lang="fr-CA" sz="1500" dirty="0" smtClean="0">
                          <a:solidFill>
                            <a:srgbClr val="7030A0"/>
                          </a:solidFill>
                        </a:rPr>
                        <a:t>ADAPTER</a:t>
                      </a:r>
                      <a:r>
                        <a:rPr lang="fr-CA" sz="1500" baseline="0" dirty="0" smtClean="0">
                          <a:solidFill>
                            <a:srgbClr val="7030A0"/>
                          </a:solidFill>
                        </a:rPr>
                        <a:t> DES COURS </a:t>
                      </a:r>
                      <a:r>
                        <a:rPr lang="fr-CA" sz="1500" dirty="0" smtClean="0">
                          <a:solidFill>
                            <a:srgbClr val="7030A0"/>
                          </a:solidFill>
                        </a:rPr>
                        <a:t>À LA DISTANCE</a:t>
                      </a:r>
                    </a:p>
                    <a:p>
                      <a:endParaRPr lang="fr-CA" sz="1500" dirty="0" smtClean="0"/>
                    </a:p>
                    <a:p>
                      <a:pPr marL="285750" indent="-285750">
                        <a:buFont typeface="Arial" panose="020B0604020202020204" pitchFamily="34" charset="0"/>
                        <a:buChar char="•"/>
                      </a:pPr>
                      <a:r>
                        <a:rPr lang="fr-CA" sz="1800" b="0" dirty="0" smtClean="0"/>
                        <a:t>Définir un cheminement pédagogique</a:t>
                      </a:r>
                    </a:p>
                    <a:p>
                      <a:pPr marL="285750" indent="-285750">
                        <a:buFont typeface="Arial" panose="020B0604020202020204" pitchFamily="34" charset="0"/>
                        <a:buChar char="•"/>
                      </a:pPr>
                      <a:r>
                        <a:rPr lang="fr-CA" sz="1800" b="0" dirty="0" smtClean="0"/>
                        <a:t>Adapter et présenter le contenu d’un cours</a:t>
                      </a:r>
                    </a:p>
                    <a:p>
                      <a:pPr marL="285750" indent="-285750">
                        <a:buFont typeface="Arial" panose="020B0604020202020204" pitchFamily="34" charset="0"/>
                        <a:buChar char="•"/>
                      </a:pPr>
                      <a:r>
                        <a:rPr lang="fr-CA" sz="1800" b="0" dirty="0" smtClean="0"/>
                        <a:t>Proposer des activités</a:t>
                      </a:r>
                      <a:r>
                        <a:rPr lang="fr-CA" sz="1800" b="0" baseline="0" dirty="0" smtClean="0"/>
                        <a:t> d’apprentissage à distance</a:t>
                      </a:r>
                    </a:p>
                    <a:p>
                      <a:pPr marL="285750" indent="-285750">
                        <a:buFont typeface="Arial" panose="020B0604020202020204" pitchFamily="34" charset="0"/>
                        <a:buChar char="•"/>
                      </a:pPr>
                      <a:r>
                        <a:rPr lang="fr-CA" sz="1800" b="0" baseline="0" dirty="0" smtClean="0"/>
                        <a:t>Varier les ressources complémentaires</a:t>
                      </a:r>
                      <a:endParaRPr lang="fr-CA" sz="1800" b="0" dirty="0" smtClean="0"/>
                    </a:p>
                    <a:p>
                      <a:endParaRPr lang="fr-CA" sz="1500" dirty="0"/>
                    </a:p>
                  </a:txBody>
                  <a:tcPr/>
                </a:tc>
                <a:extLst>
                  <a:ext uri="{0D108BD9-81ED-4DB2-BD59-A6C34878D82A}">
                    <a16:rowId xmlns:a16="http://schemas.microsoft.com/office/drawing/2014/main" val="3760027454"/>
                  </a:ext>
                </a:extLst>
              </a:tr>
              <a:tr h="2552774">
                <a:tc>
                  <a:txBody>
                    <a:bodyPr/>
                    <a:lstStyle/>
                    <a:p>
                      <a:r>
                        <a:rPr lang="fr-CA" sz="1500" b="1" dirty="0" smtClean="0">
                          <a:solidFill>
                            <a:srgbClr val="7030A0"/>
                          </a:solidFill>
                        </a:rPr>
                        <a:t>DIFFUSER</a:t>
                      </a:r>
                      <a:r>
                        <a:rPr lang="fr-CA" sz="1500" b="1" baseline="0" dirty="0" smtClean="0">
                          <a:solidFill>
                            <a:srgbClr val="7030A0"/>
                          </a:solidFill>
                        </a:rPr>
                        <a:t> DES COURS </a:t>
                      </a:r>
                      <a:r>
                        <a:rPr lang="fr-CA" sz="1500" b="1" dirty="0" smtClean="0">
                          <a:solidFill>
                            <a:srgbClr val="7030A0"/>
                          </a:solidFill>
                        </a:rPr>
                        <a:t>À DISTANCE</a:t>
                      </a:r>
                    </a:p>
                    <a:p>
                      <a:endParaRPr lang="fr-CA" sz="1500" dirty="0" smtClean="0"/>
                    </a:p>
                    <a:p>
                      <a:pPr marL="285750" indent="-285750">
                        <a:buFont typeface="Arial" panose="020B0604020202020204" pitchFamily="34" charset="0"/>
                        <a:buChar char="•"/>
                      </a:pPr>
                      <a:r>
                        <a:rPr lang="fr-CA" sz="1800" dirty="0" smtClean="0"/>
                        <a:t>Enseigner de manière synchrone</a:t>
                      </a:r>
                    </a:p>
                    <a:p>
                      <a:pPr marL="285750" indent="-285750">
                        <a:buFont typeface="Arial" panose="020B0604020202020204" pitchFamily="34" charset="0"/>
                        <a:buChar char="•"/>
                      </a:pPr>
                      <a:r>
                        <a:rPr lang="fr-CA" sz="1800" dirty="0" smtClean="0"/>
                        <a:t>Enseigner de manière asynchrone (contenus de cours)</a:t>
                      </a:r>
                    </a:p>
                    <a:p>
                      <a:pPr marL="285750" indent="-285750">
                        <a:buFont typeface="Arial" panose="020B0604020202020204" pitchFamily="34" charset="0"/>
                        <a:buChar char="•"/>
                      </a:pPr>
                      <a:r>
                        <a:rPr lang="fr-CA" sz="1800" dirty="0" smtClean="0"/>
                        <a:t>Proposer des activités à distance</a:t>
                      </a:r>
                    </a:p>
                    <a:p>
                      <a:pPr marL="285750" indent="-285750">
                        <a:buFont typeface="Arial" panose="020B0604020202020204" pitchFamily="34" charset="0"/>
                        <a:buChar char="•"/>
                      </a:pPr>
                      <a:r>
                        <a:rPr lang="fr-CA" sz="1800" dirty="0" smtClean="0"/>
                        <a:t>Choisir ses outils</a:t>
                      </a:r>
                    </a:p>
                  </a:txBody>
                  <a:tcPr/>
                </a:tc>
                <a:tc>
                  <a:txBody>
                    <a:bodyPr/>
                    <a:lstStyle/>
                    <a:p>
                      <a:r>
                        <a:rPr lang="fr-CA" sz="1500" b="1" dirty="0" smtClean="0">
                          <a:solidFill>
                            <a:srgbClr val="7030A0"/>
                          </a:solidFill>
                        </a:rPr>
                        <a:t>ÉVALUER EN FORMATION À DISTANCE </a:t>
                      </a:r>
                    </a:p>
                    <a:p>
                      <a:endParaRPr lang="fr-CA" sz="1500" dirty="0" smtClean="0"/>
                    </a:p>
                    <a:p>
                      <a:pPr marL="285750" indent="-285750">
                        <a:buFont typeface="Arial" panose="020B0604020202020204" pitchFamily="34" charset="0"/>
                        <a:buChar char="•"/>
                      </a:pPr>
                      <a:r>
                        <a:rPr lang="fr-CA" sz="1800" dirty="0" smtClean="0"/>
                        <a:t>Créer des évaluations adaptées à la formation à distance</a:t>
                      </a:r>
                    </a:p>
                    <a:p>
                      <a:pPr marL="285750" indent="-285750">
                        <a:buFont typeface="Arial" panose="020B0604020202020204" pitchFamily="34" charset="0"/>
                        <a:buChar char="•"/>
                      </a:pPr>
                      <a:r>
                        <a:rPr lang="fr-CA" sz="1800" dirty="0" smtClean="0"/>
                        <a:t>Corriger travaux et examens à distance</a:t>
                      </a:r>
                    </a:p>
                    <a:p>
                      <a:pPr marL="285750" indent="-285750">
                        <a:buFont typeface="Arial" panose="020B0604020202020204" pitchFamily="34" charset="0"/>
                        <a:buChar char="•"/>
                      </a:pPr>
                      <a:r>
                        <a:rPr lang="fr-CA" sz="1800" dirty="0" smtClean="0"/>
                        <a:t>Utiliser les données d’usage pour suivre les étudiants et améliorer son cours</a:t>
                      </a:r>
                    </a:p>
                    <a:p>
                      <a:endParaRPr lang="fr-CA" sz="1500" dirty="0"/>
                    </a:p>
                  </a:txBody>
                  <a:tcPr/>
                </a:tc>
                <a:extLst>
                  <a:ext uri="{0D108BD9-81ED-4DB2-BD59-A6C34878D82A}">
                    <a16:rowId xmlns:a16="http://schemas.microsoft.com/office/drawing/2014/main" val="835541800"/>
                  </a:ext>
                </a:extLst>
              </a:tr>
            </a:tbl>
          </a:graphicData>
        </a:graphic>
      </p:graphicFrame>
    </p:spTree>
    <p:extLst>
      <p:ext uri="{BB962C8B-B14F-4D97-AF65-F5344CB8AC3E}">
        <p14:creationId xmlns:p14="http://schemas.microsoft.com/office/powerpoint/2010/main" val="1565332703"/>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4" name="Google Shape;424;p11"/>
          <p:cNvPicPr preferRelativeResize="0"/>
          <p:nvPr/>
        </p:nvPicPr>
        <p:blipFill rotWithShape="1">
          <a:blip r:embed="rId3">
            <a:alphaModFix/>
          </a:blip>
          <a:srcRect/>
          <a:stretch/>
        </p:blipFill>
        <p:spPr>
          <a:xfrm>
            <a:off x="8058507" y="6332501"/>
            <a:ext cx="937784" cy="499777"/>
          </a:xfrm>
          <a:prstGeom prst="rect">
            <a:avLst/>
          </a:prstGeom>
          <a:noFill/>
          <a:ln>
            <a:noFill/>
          </a:ln>
        </p:spPr>
      </p:pic>
      <p:pic>
        <p:nvPicPr>
          <p:cNvPr id="425" name="Google Shape;425;p11"/>
          <p:cNvPicPr preferRelativeResize="0"/>
          <p:nvPr/>
        </p:nvPicPr>
        <p:blipFill rotWithShape="1">
          <a:blip r:embed="rId4">
            <a:alphaModFix/>
          </a:blip>
          <a:srcRect/>
          <a:stretch/>
        </p:blipFill>
        <p:spPr>
          <a:xfrm>
            <a:off x="616601" y="675236"/>
            <a:ext cx="7910798" cy="5536719"/>
          </a:xfrm>
          <a:prstGeom prst="rect">
            <a:avLst/>
          </a:prstGeom>
          <a:noFill/>
          <a:ln>
            <a:noFill/>
          </a:ln>
        </p:spPr>
      </p:pic>
      <p:sp>
        <p:nvSpPr>
          <p:cNvPr id="427" name="Google Shape;427;p11"/>
          <p:cNvSpPr/>
          <p:nvPr/>
        </p:nvSpPr>
        <p:spPr>
          <a:xfrm>
            <a:off x="0" y="1"/>
            <a:ext cx="9144000" cy="304800"/>
          </a:xfrm>
          <a:prstGeom prst="rect">
            <a:avLst/>
          </a:prstGeom>
          <a:solidFill>
            <a:srgbClr val="3F3F3F"/>
          </a:solidFill>
          <a:ln>
            <a:noFill/>
          </a:ln>
        </p:spPr>
        <p:txBody>
          <a:bodyPr spcFirstLastPara="1" wrap="square" lIns="91425" tIns="45700" rIns="91425" bIns="45700" anchor="ctr" anchorCtr="0">
            <a:noAutofit/>
          </a:bodyPr>
          <a:lstStyle/>
          <a:p>
            <a:pPr lvl="0" algn="ctr"/>
            <a:r>
              <a:rPr lang="fr-CA" sz="2000" dirty="0">
                <a:solidFill>
                  <a:srgbClr val="9B50A6"/>
                </a:solidFill>
                <a:latin typeface="Calibri"/>
                <a:ea typeface="Calibri"/>
                <a:cs typeface="Calibri"/>
                <a:sym typeface="Calibri"/>
              </a:rPr>
              <a:t>Partie UNE – </a:t>
            </a:r>
            <a:r>
              <a:rPr lang="fr-CA" sz="2000" dirty="0">
                <a:solidFill>
                  <a:srgbClr val="F2F2F2"/>
                </a:solidFill>
                <a:latin typeface="Calibri"/>
                <a:ea typeface="Calibri"/>
                <a:cs typeface="Calibri"/>
                <a:sym typeface="Calibri"/>
              </a:rPr>
              <a:t>Présentation du projet</a:t>
            </a:r>
          </a:p>
        </p:txBody>
      </p:sp>
      <p:sp>
        <p:nvSpPr>
          <p:cNvPr id="2" name="ZoneTexte 1"/>
          <p:cNvSpPr txBox="1"/>
          <p:nvPr/>
        </p:nvSpPr>
        <p:spPr>
          <a:xfrm>
            <a:off x="1925783" y="465139"/>
            <a:ext cx="5250872" cy="461665"/>
          </a:xfrm>
          <a:prstGeom prst="rect">
            <a:avLst/>
          </a:prstGeom>
          <a:noFill/>
        </p:spPr>
        <p:txBody>
          <a:bodyPr wrap="square" rtlCol="0">
            <a:spAutoFit/>
          </a:bodyPr>
          <a:lstStyle/>
          <a:p>
            <a:r>
              <a:rPr lang="fr-CA" sz="2400" dirty="0" smtClean="0">
                <a:solidFill>
                  <a:srgbClr val="06D6A0"/>
                </a:solidFill>
                <a:latin typeface="Calibri"/>
                <a:ea typeface="Calibri"/>
                <a:cs typeface="Calibri"/>
                <a:sym typeface="Calibri"/>
              </a:rPr>
              <a:t>Proposition du projet au MEES–Équipe</a:t>
            </a:r>
            <a:endParaRPr lang="fr-CA" sz="2400" dirty="0">
              <a:solidFill>
                <a:srgbClr val="06D6A0"/>
              </a:solidFill>
              <a:latin typeface="Calibri"/>
              <a:ea typeface="Calibri"/>
              <a:cs typeface="Calibri"/>
            </a:endParaRPr>
          </a:p>
        </p:txBody>
      </p:sp>
      <p:pic>
        <p:nvPicPr>
          <p:cNvPr id="4" name="Image 3"/>
          <p:cNvPicPr>
            <a:picLocks noChangeAspect="1"/>
          </p:cNvPicPr>
          <p:nvPr/>
        </p:nvPicPr>
        <p:blipFill>
          <a:blip r:embed="rId5"/>
          <a:stretch>
            <a:fillRect/>
          </a:stretch>
        </p:blipFill>
        <p:spPr>
          <a:xfrm>
            <a:off x="0" y="6254818"/>
            <a:ext cx="1828800" cy="600075"/>
          </a:xfrm>
          <a:prstGeom prst="rect">
            <a:avLst/>
          </a:prstGeom>
        </p:spPr>
      </p:pic>
    </p:spTree>
    <p:extLst>
      <p:ext uri="{BB962C8B-B14F-4D97-AF65-F5344CB8AC3E}">
        <p14:creationId xmlns:p14="http://schemas.microsoft.com/office/powerpoint/2010/main" val="1691226647"/>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28"/>
          <p:cNvPicPr preferRelativeResize="0"/>
          <p:nvPr>
            <p:custDataLst>
              <p:tags r:id="rId1"/>
            </p:custDataLst>
          </p:nvPr>
        </p:nvPicPr>
        <p:blipFill rotWithShape="1">
          <a:blip r:embed="rId5">
            <a:alphaModFix/>
          </a:blip>
          <a:srcRect/>
          <a:stretch/>
        </p:blipFill>
        <p:spPr>
          <a:xfrm>
            <a:off x="0" y="2004060"/>
            <a:ext cx="9144000" cy="2849880"/>
          </a:xfrm>
          <a:prstGeom prst="rect">
            <a:avLst/>
          </a:prstGeom>
          <a:noFill/>
          <a:ln>
            <a:noFill/>
          </a:ln>
        </p:spPr>
      </p:pic>
      <p:sp>
        <p:nvSpPr>
          <p:cNvPr id="292" name="Google Shape;292;p28"/>
          <p:cNvSpPr/>
          <p:nvPr>
            <p:custDataLst>
              <p:tags r:id="rId2"/>
            </p:custDataLst>
          </p:nvPr>
        </p:nvSpPr>
        <p:spPr>
          <a:xfrm>
            <a:off x="1819275" y="2886075"/>
            <a:ext cx="5505450" cy="1408339"/>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fr-CA" sz="2800" b="0" i="0" u="none" strike="noStrike" cap="none" dirty="0">
                <a:solidFill>
                  <a:srgbClr val="EAA301"/>
                </a:solidFill>
                <a:latin typeface="Calibri"/>
                <a:ea typeface="Calibri"/>
                <a:cs typeface="Calibri"/>
                <a:sym typeface="Calibri"/>
              </a:rPr>
              <a:t>Partie DEUX</a:t>
            </a:r>
            <a:endParaRPr sz="1400" b="0" i="0" u="none" strike="noStrike" cap="none" dirty="0">
              <a:solidFill>
                <a:srgbClr val="000000"/>
              </a:solidFill>
              <a:latin typeface="Arial"/>
              <a:ea typeface="Arial"/>
              <a:cs typeface="Arial"/>
              <a:sym typeface="Arial"/>
            </a:endParaRPr>
          </a:p>
          <a:p>
            <a:pPr algn="ctr">
              <a:buSzPts val="2800"/>
            </a:pPr>
            <a:r>
              <a:rPr lang="fr-CA" sz="2800" dirty="0">
                <a:solidFill>
                  <a:srgbClr val="F2F2F2"/>
                </a:solidFill>
                <a:latin typeface="Calibri"/>
                <a:cs typeface="Calibri"/>
                <a:sym typeface="Calibri"/>
              </a:rPr>
              <a:t>Défis et </a:t>
            </a:r>
            <a:r>
              <a:rPr lang="fr-CA" sz="2800" dirty="0" smtClean="0">
                <a:solidFill>
                  <a:srgbClr val="F2F2F2"/>
                </a:solidFill>
                <a:latin typeface="Calibri"/>
                <a:cs typeface="Calibri"/>
                <a:sym typeface="Calibri"/>
              </a:rPr>
              <a:t>solutions</a:t>
            </a:r>
            <a:endParaRPr lang="fr-CA" sz="2800" dirty="0" smtClean="0">
              <a:solidFill>
                <a:srgbClr val="F2F2F2"/>
              </a:solidFill>
              <a:latin typeface="Calibri"/>
              <a:cs typeface="Calibri"/>
              <a:sym typeface="Calibri"/>
            </a:endParaRPr>
          </a:p>
        </p:txBody>
      </p:sp>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20"/>
          <p:cNvSpPr/>
          <p:nvPr/>
        </p:nvSpPr>
        <p:spPr>
          <a:xfrm>
            <a:off x="0" y="1"/>
            <a:ext cx="9144000" cy="304800"/>
          </a:xfrm>
          <a:prstGeom prst="rect">
            <a:avLst/>
          </a:prstGeom>
          <a:solidFill>
            <a:srgbClr val="3F3F3F"/>
          </a:solidFill>
          <a:ln>
            <a:noFill/>
          </a:ln>
        </p:spPr>
        <p:txBody>
          <a:bodyPr spcFirstLastPara="1" wrap="square" lIns="91425" tIns="45700" rIns="91425" bIns="45700" anchor="ctr" anchorCtr="0">
            <a:noAutofit/>
          </a:bodyPr>
          <a:lstStyle/>
          <a:p>
            <a:pPr lvl="0" algn="ctr"/>
            <a:r>
              <a:rPr lang="fr-CA" sz="2000" dirty="0">
                <a:solidFill>
                  <a:srgbClr val="7030A0"/>
                </a:solidFill>
                <a:latin typeface="Calibri"/>
                <a:ea typeface="Calibri"/>
                <a:cs typeface="Calibri"/>
                <a:sym typeface="Calibri"/>
              </a:rPr>
              <a:t>Partie UNE – </a:t>
            </a:r>
            <a:r>
              <a:rPr lang="fr-CA" sz="2000" dirty="0">
                <a:solidFill>
                  <a:schemeClr val="bg1"/>
                </a:solidFill>
                <a:latin typeface="Calibri"/>
                <a:ea typeface="Calibri"/>
                <a:cs typeface="Calibri"/>
                <a:sym typeface="Calibri"/>
              </a:rPr>
              <a:t>Présentation du projet</a:t>
            </a:r>
          </a:p>
        </p:txBody>
      </p:sp>
      <p:pic>
        <p:nvPicPr>
          <p:cNvPr id="556" name="Google Shape;556;p20"/>
          <p:cNvPicPr preferRelativeResize="0"/>
          <p:nvPr/>
        </p:nvPicPr>
        <p:blipFill rotWithShape="1">
          <a:blip r:embed="rId3">
            <a:alphaModFix/>
          </a:blip>
          <a:srcRect/>
          <a:stretch/>
        </p:blipFill>
        <p:spPr>
          <a:xfrm>
            <a:off x="8104616" y="6358223"/>
            <a:ext cx="937784" cy="499777"/>
          </a:xfrm>
          <a:prstGeom prst="rect">
            <a:avLst/>
          </a:prstGeom>
          <a:noFill/>
          <a:ln>
            <a:noFill/>
          </a:ln>
        </p:spPr>
      </p:pic>
      <p:sp>
        <p:nvSpPr>
          <p:cNvPr id="557" name="Google Shape;557;p20"/>
          <p:cNvSpPr/>
          <p:nvPr/>
        </p:nvSpPr>
        <p:spPr>
          <a:xfrm>
            <a:off x="0" y="415777"/>
            <a:ext cx="9144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2400" dirty="0">
                <a:solidFill>
                  <a:srgbClr val="06D6A0"/>
                </a:solidFill>
                <a:latin typeface="Calibri"/>
                <a:ea typeface="Calibri"/>
                <a:cs typeface="Calibri"/>
                <a:sym typeface="Calibri"/>
              </a:rPr>
              <a:t>Former à distance à la FAD: tout un défi !</a:t>
            </a:r>
            <a:endParaRPr sz="2400" dirty="0">
              <a:solidFill>
                <a:srgbClr val="06D6A0"/>
              </a:solidFill>
              <a:latin typeface="Calibri"/>
              <a:ea typeface="Calibri"/>
              <a:cs typeface="Calibri"/>
              <a:sym typeface="Calibri"/>
            </a:endParaRPr>
          </a:p>
          <a:p>
            <a:pPr marL="0" marR="0" lvl="0" indent="0" algn="ctr" rtl="0">
              <a:spcBef>
                <a:spcPts val="0"/>
              </a:spcBef>
              <a:spcAft>
                <a:spcPts val="0"/>
              </a:spcAft>
              <a:buNone/>
            </a:pPr>
            <a:r>
              <a:rPr lang="fr-CA" sz="2400" dirty="0">
                <a:solidFill>
                  <a:srgbClr val="EAA301"/>
                </a:solidFill>
                <a:latin typeface="Calibri"/>
                <a:ea typeface="Calibri"/>
                <a:cs typeface="Calibri"/>
                <a:sym typeface="Calibri"/>
              </a:rPr>
              <a:t>Comment bien former rapidement plus de 130 000 enseignants </a:t>
            </a:r>
            <a:br>
              <a:rPr lang="fr-CA" sz="2400" dirty="0">
                <a:solidFill>
                  <a:srgbClr val="EAA301"/>
                </a:solidFill>
                <a:latin typeface="Calibri"/>
                <a:ea typeface="Calibri"/>
                <a:cs typeface="Calibri"/>
                <a:sym typeface="Calibri"/>
              </a:rPr>
            </a:br>
            <a:r>
              <a:rPr lang="fr-CA" sz="2400" dirty="0">
                <a:solidFill>
                  <a:srgbClr val="EAA301"/>
                </a:solidFill>
                <a:latin typeface="Calibri"/>
                <a:ea typeface="Calibri"/>
                <a:cs typeface="Calibri"/>
                <a:sym typeface="Calibri"/>
              </a:rPr>
              <a:t>à la FAD?</a:t>
            </a:r>
            <a:endParaRPr sz="2400" dirty="0">
              <a:solidFill>
                <a:schemeClr val="dk1"/>
              </a:solidFill>
              <a:latin typeface="Calibri"/>
              <a:ea typeface="Calibri"/>
              <a:cs typeface="Calibri"/>
              <a:sym typeface="Calibri"/>
            </a:endParaRPr>
          </a:p>
        </p:txBody>
      </p:sp>
      <p:sp>
        <p:nvSpPr>
          <p:cNvPr id="558" name="Google Shape;558;p20"/>
          <p:cNvSpPr txBox="1">
            <a:spLocks noGrp="1"/>
          </p:cNvSpPr>
          <p:nvPr>
            <p:ph type="body" idx="2"/>
          </p:nvPr>
        </p:nvSpPr>
        <p:spPr>
          <a:xfrm>
            <a:off x="611560" y="1884671"/>
            <a:ext cx="8198611" cy="3696979"/>
          </a:xfrm>
          <a:prstGeom prst="rect">
            <a:avLst/>
          </a:prstGeom>
          <a:solidFill>
            <a:srgbClr val="F2F2F2"/>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6D6A0"/>
              </a:buClr>
              <a:buSzPts val="2400"/>
              <a:buFont typeface="Arial"/>
              <a:buNone/>
            </a:pPr>
            <a:r>
              <a:rPr lang="fr-CA" sz="2400" b="1" i="0" u="none" strike="noStrike" cap="none" dirty="0">
                <a:solidFill>
                  <a:srgbClr val="06D6A0"/>
                </a:solidFill>
                <a:latin typeface="Calibri"/>
                <a:ea typeface="Calibri"/>
                <a:cs typeface="Calibri"/>
                <a:sym typeface="Calibri"/>
              </a:rPr>
              <a:t>L’ADAPTATION AU PUBLIC</a:t>
            </a:r>
            <a:endParaRPr dirty="0"/>
          </a:p>
          <a:p>
            <a:pPr marL="342900" marR="0" lvl="0" indent="-342900" algn="l" rtl="0">
              <a:lnSpc>
                <a:spcPct val="90000"/>
              </a:lnSpc>
              <a:spcBef>
                <a:spcPts val="1000"/>
              </a:spcBef>
              <a:spcAft>
                <a:spcPts val="0"/>
              </a:spcAft>
              <a:buClr>
                <a:srgbClr val="C44676"/>
              </a:buClr>
              <a:buSzPts val="2400"/>
              <a:buFont typeface="Arial"/>
              <a:buChar char="•"/>
            </a:pPr>
            <a:r>
              <a:rPr lang="fr-CA" sz="2400" b="1" i="0" u="none" strike="noStrike" cap="none" dirty="0">
                <a:solidFill>
                  <a:srgbClr val="595959"/>
                </a:solidFill>
                <a:latin typeface="Calibri"/>
                <a:ea typeface="Calibri"/>
                <a:cs typeface="Calibri"/>
                <a:sym typeface="Calibri"/>
              </a:rPr>
              <a:t>FORMATION OUVERTE ET GRATUITE</a:t>
            </a:r>
            <a:endParaRPr dirty="0"/>
          </a:p>
          <a:p>
            <a:pPr marL="342900" marR="0" lvl="0" indent="-342900" algn="l" rtl="0">
              <a:lnSpc>
                <a:spcPct val="90000"/>
              </a:lnSpc>
              <a:spcBef>
                <a:spcPts val="1000"/>
              </a:spcBef>
              <a:spcAft>
                <a:spcPts val="0"/>
              </a:spcAft>
              <a:buClr>
                <a:srgbClr val="C44676"/>
              </a:buClr>
              <a:buSzPts val="2400"/>
              <a:buFont typeface="Arial"/>
              <a:buChar char="•"/>
            </a:pPr>
            <a:r>
              <a:rPr lang="fr-CA" sz="2400" b="1" i="0" u="none" strike="noStrike" cap="none" dirty="0">
                <a:solidFill>
                  <a:srgbClr val="595959"/>
                </a:solidFill>
                <a:latin typeface="Calibri"/>
                <a:ea typeface="Calibri"/>
                <a:cs typeface="Calibri"/>
                <a:sym typeface="Calibri"/>
              </a:rPr>
              <a:t>ACCESSIBLE EN TOUT TEMPS</a:t>
            </a:r>
            <a:endParaRPr dirty="0"/>
          </a:p>
          <a:p>
            <a:pPr marL="342900" marR="0" lvl="0" indent="-342900" algn="l" rtl="0">
              <a:lnSpc>
                <a:spcPct val="90000"/>
              </a:lnSpc>
              <a:spcBef>
                <a:spcPts val="1000"/>
              </a:spcBef>
              <a:spcAft>
                <a:spcPts val="0"/>
              </a:spcAft>
              <a:buClr>
                <a:srgbClr val="C44676"/>
              </a:buClr>
              <a:buSzPts val="2400"/>
              <a:buFont typeface="Arial"/>
              <a:buChar char="•"/>
            </a:pPr>
            <a:r>
              <a:rPr lang="fr-CA" sz="2400" b="1" i="0" u="none" strike="noStrike" cap="none" dirty="0">
                <a:solidFill>
                  <a:srgbClr val="595959"/>
                </a:solidFill>
                <a:latin typeface="Calibri"/>
                <a:ea typeface="Calibri"/>
                <a:cs typeface="Calibri"/>
                <a:sym typeface="Calibri"/>
              </a:rPr>
              <a:t>4 MICROPROGRAMMES </a:t>
            </a:r>
            <a:r>
              <a:rPr lang="fr-CA" sz="2400" b="1" i="0" u="none" strike="noStrike" cap="none" dirty="0" smtClean="0">
                <a:solidFill>
                  <a:srgbClr val="595959"/>
                </a:solidFill>
                <a:latin typeface="Calibri"/>
                <a:ea typeface="Calibri"/>
                <a:cs typeface="Calibri"/>
                <a:sym typeface="Calibri"/>
              </a:rPr>
              <a:t>INDÉPENDANTS</a:t>
            </a:r>
          </a:p>
          <a:p>
            <a:pPr marL="342900" indent="-342900">
              <a:buClr>
                <a:srgbClr val="C44676"/>
              </a:buClr>
              <a:buSzPts val="2400"/>
              <a:buFont typeface="Arial"/>
              <a:buChar char="•"/>
            </a:pPr>
            <a:r>
              <a:rPr lang="fr-CA" sz="2400" b="1" dirty="0">
                <a:latin typeface="Calibri"/>
                <a:ea typeface="Calibri"/>
                <a:cs typeface="Calibri"/>
                <a:sym typeface="Calibri"/>
              </a:rPr>
              <a:t>PROPOSITION D’ADAPTATION PLUTÔT QUE DE CONCEPTION</a:t>
            </a:r>
            <a:endParaRPr sz="2400" b="1" dirty="0">
              <a:latin typeface="Calibri"/>
              <a:ea typeface="Calibri"/>
              <a:cs typeface="Calibri"/>
            </a:endParaRPr>
          </a:p>
          <a:p>
            <a:pPr marL="342900" marR="0" lvl="0" indent="-342900" algn="l" rtl="0">
              <a:lnSpc>
                <a:spcPct val="90000"/>
              </a:lnSpc>
              <a:spcBef>
                <a:spcPts val="1000"/>
              </a:spcBef>
              <a:spcAft>
                <a:spcPts val="0"/>
              </a:spcAft>
              <a:buClr>
                <a:srgbClr val="C44676"/>
              </a:buClr>
              <a:buSzPts val="2400"/>
              <a:buFont typeface="Arial"/>
              <a:buChar char="•"/>
            </a:pPr>
            <a:r>
              <a:rPr lang="fr-CA" sz="2400" b="1" dirty="0">
                <a:latin typeface="Calibri"/>
                <a:ea typeface="Calibri"/>
                <a:cs typeface="Calibri"/>
                <a:sym typeface="Calibri"/>
              </a:rPr>
              <a:t>TECHNOLOGIES FACILES D’UTILISATION</a:t>
            </a:r>
            <a:endParaRPr sz="2400" b="1" dirty="0">
              <a:latin typeface="Calibri"/>
              <a:ea typeface="Calibri"/>
              <a:cs typeface="Calibri"/>
            </a:endParaRPr>
          </a:p>
          <a:p>
            <a:pPr marL="342900" marR="0" lvl="0" indent="-342900" algn="l" rtl="0">
              <a:lnSpc>
                <a:spcPct val="90000"/>
              </a:lnSpc>
              <a:spcBef>
                <a:spcPts val="1000"/>
              </a:spcBef>
              <a:spcAft>
                <a:spcPts val="0"/>
              </a:spcAft>
              <a:buClr>
                <a:srgbClr val="C44676"/>
              </a:buClr>
              <a:buSzPts val="2400"/>
              <a:buFont typeface="Arial"/>
              <a:buChar char="•"/>
            </a:pPr>
            <a:r>
              <a:rPr lang="fr-CA" sz="2400" b="1" i="0" u="none" strike="noStrike" cap="none" dirty="0">
                <a:solidFill>
                  <a:srgbClr val="595959"/>
                </a:solidFill>
                <a:latin typeface="Calibri"/>
                <a:ea typeface="Calibri"/>
                <a:cs typeface="Calibri"/>
                <a:sym typeface="Calibri"/>
              </a:rPr>
              <a:t>FORMATION PAR NIVEAU D’ENSEIGNEMENT</a:t>
            </a:r>
            <a:endParaRPr dirty="0"/>
          </a:p>
          <a:p>
            <a:pPr marL="342900" marR="0" lvl="0" indent="-342900" algn="l" rtl="0">
              <a:lnSpc>
                <a:spcPct val="90000"/>
              </a:lnSpc>
              <a:spcBef>
                <a:spcPts val="1000"/>
              </a:spcBef>
              <a:spcAft>
                <a:spcPts val="0"/>
              </a:spcAft>
              <a:buClr>
                <a:srgbClr val="C44676"/>
              </a:buClr>
              <a:buSzPts val="2400"/>
              <a:buFont typeface="Arial"/>
              <a:buChar char="•"/>
            </a:pPr>
            <a:r>
              <a:rPr lang="fr-CA" sz="2400" b="1" i="0" u="none" strike="noStrike" cap="none" dirty="0" smtClean="0">
                <a:solidFill>
                  <a:srgbClr val="595959"/>
                </a:solidFill>
                <a:latin typeface="Calibri"/>
                <a:ea typeface="Calibri"/>
                <a:cs typeface="Calibri"/>
                <a:sym typeface="Calibri"/>
              </a:rPr>
              <a:t>APPEL </a:t>
            </a:r>
            <a:r>
              <a:rPr lang="fr-CA" sz="2400" b="1" i="0" u="none" strike="noStrike" cap="none" dirty="0">
                <a:solidFill>
                  <a:srgbClr val="595959"/>
                </a:solidFill>
                <a:latin typeface="Calibri"/>
                <a:ea typeface="Calibri"/>
                <a:cs typeface="Calibri"/>
                <a:sym typeface="Calibri"/>
              </a:rPr>
              <a:t>À DES COLLABORATEURS DU MILIEU</a:t>
            </a:r>
            <a:endParaRPr dirty="0"/>
          </a:p>
        </p:txBody>
      </p:sp>
      <p:pic>
        <p:nvPicPr>
          <p:cNvPr id="3" name="Image 2"/>
          <p:cNvPicPr>
            <a:picLocks noChangeAspect="1"/>
          </p:cNvPicPr>
          <p:nvPr/>
        </p:nvPicPr>
        <p:blipFill>
          <a:blip r:embed="rId4"/>
          <a:stretch>
            <a:fillRect/>
          </a:stretch>
        </p:blipFill>
        <p:spPr>
          <a:xfrm>
            <a:off x="145143" y="6206996"/>
            <a:ext cx="1828800" cy="600075"/>
          </a:xfrm>
          <a:prstGeom prst="rect">
            <a:avLst/>
          </a:prstGeom>
        </p:spPr>
      </p:pic>
    </p:spTree>
    <p:extLst>
      <p:ext uri="{BB962C8B-B14F-4D97-AF65-F5344CB8AC3E}">
        <p14:creationId xmlns:p14="http://schemas.microsoft.com/office/powerpoint/2010/main" val="426082730"/>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5" name="Google Shape;435;p12"/>
          <p:cNvPicPr preferRelativeResize="0"/>
          <p:nvPr/>
        </p:nvPicPr>
        <p:blipFill rotWithShape="1">
          <a:blip r:embed="rId3">
            <a:alphaModFix/>
          </a:blip>
          <a:srcRect/>
          <a:stretch/>
        </p:blipFill>
        <p:spPr>
          <a:xfrm>
            <a:off x="8037725" y="6358223"/>
            <a:ext cx="937784" cy="499777"/>
          </a:xfrm>
          <a:prstGeom prst="rect">
            <a:avLst/>
          </a:prstGeom>
          <a:noFill/>
          <a:ln>
            <a:noFill/>
          </a:ln>
        </p:spPr>
      </p:pic>
      <p:pic>
        <p:nvPicPr>
          <p:cNvPr id="436" name="Google Shape;436;p12"/>
          <p:cNvPicPr preferRelativeResize="0"/>
          <p:nvPr/>
        </p:nvPicPr>
        <p:blipFill rotWithShape="1">
          <a:blip r:embed="rId4">
            <a:alphaModFix/>
          </a:blip>
          <a:srcRect b="8375"/>
          <a:stretch/>
        </p:blipFill>
        <p:spPr>
          <a:xfrm>
            <a:off x="1140626" y="152401"/>
            <a:ext cx="6897099" cy="5773017"/>
          </a:xfrm>
          <a:prstGeom prst="rect">
            <a:avLst/>
          </a:prstGeom>
          <a:noFill/>
          <a:ln>
            <a:noFill/>
          </a:ln>
        </p:spPr>
      </p:pic>
      <p:sp>
        <p:nvSpPr>
          <p:cNvPr id="437" name="Google Shape;437;p12"/>
          <p:cNvSpPr/>
          <p:nvPr/>
        </p:nvSpPr>
        <p:spPr>
          <a:xfrm>
            <a:off x="0" y="1"/>
            <a:ext cx="9144000" cy="304800"/>
          </a:xfrm>
          <a:prstGeom prst="rect">
            <a:avLst/>
          </a:prstGeom>
          <a:solidFill>
            <a:srgbClr val="3F3F3F"/>
          </a:solidFill>
          <a:ln>
            <a:noFill/>
          </a:ln>
        </p:spPr>
        <p:txBody>
          <a:bodyPr spcFirstLastPara="1" wrap="square" lIns="91425" tIns="45700" rIns="91425" bIns="45700" anchor="ctr" anchorCtr="0">
            <a:noAutofit/>
          </a:bodyPr>
          <a:lstStyle/>
          <a:p>
            <a:pPr lvl="0" algn="ctr"/>
            <a:r>
              <a:rPr lang="fr-CA" sz="2000" dirty="0">
                <a:solidFill>
                  <a:srgbClr val="9B50A6"/>
                </a:solidFill>
                <a:latin typeface="Calibri"/>
                <a:ea typeface="Calibri"/>
                <a:cs typeface="Calibri"/>
                <a:sym typeface="Calibri"/>
              </a:rPr>
              <a:t>Partie UNE – </a:t>
            </a:r>
            <a:r>
              <a:rPr lang="fr-CA" sz="2000" dirty="0">
                <a:solidFill>
                  <a:srgbClr val="F2F2F2"/>
                </a:solidFill>
                <a:latin typeface="Calibri"/>
                <a:ea typeface="Calibri"/>
                <a:cs typeface="Calibri"/>
                <a:sym typeface="Calibri"/>
              </a:rPr>
              <a:t>Présentation du projet</a:t>
            </a:r>
          </a:p>
        </p:txBody>
      </p:sp>
      <p:pic>
        <p:nvPicPr>
          <p:cNvPr id="3" name="Image 2"/>
          <p:cNvPicPr>
            <a:picLocks noChangeAspect="1"/>
          </p:cNvPicPr>
          <p:nvPr/>
        </p:nvPicPr>
        <p:blipFill>
          <a:blip r:embed="rId5"/>
          <a:stretch>
            <a:fillRect/>
          </a:stretch>
        </p:blipFill>
        <p:spPr>
          <a:xfrm>
            <a:off x="101600" y="6204670"/>
            <a:ext cx="1828800" cy="600075"/>
          </a:xfrm>
          <a:prstGeom prst="rect">
            <a:avLst/>
          </a:prstGeom>
        </p:spPr>
      </p:pic>
    </p:spTree>
    <p:extLst>
      <p:ext uri="{BB962C8B-B14F-4D97-AF65-F5344CB8AC3E}">
        <p14:creationId xmlns:p14="http://schemas.microsoft.com/office/powerpoint/2010/main" val="845456796"/>
      </p:ext>
    </p:extLst>
  </p:cSld>
  <p:clrMapOvr>
    <a:masterClrMapping/>
  </p:clrMapOvr>
  <p:transition spd="slow">
    <p:pu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35"/>
</p:tagLst>
</file>

<file path=ppt/tags/tag32.xml><?xml version="1.0" encoding="utf-8"?>
<p:tagLst xmlns:a="http://schemas.openxmlformats.org/drawingml/2006/main" xmlns:r="http://schemas.openxmlformats.org/officeDocument/2006/relationships" xmlns:p="http://schemas.openxmlformats.org/presentationml/2006/main">
  <p:tag name="NUM" val="36"/>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4642</TotalTime>
  <Words>688</Words>
  <Application>Microsoft Office PowerPoint</Application>
  <PresentationFormat>Affichage à l'écran (4:3)</PresentationFormat>
  <Paragraphs>153</Paragraphs>
  <Slides>19</Slides>
  <Notes>15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19</vt:i4>
      </vt:variant>
    </vt:vector>
  </HeadingPairs>
  <TitlesOfParts>
    <vt:vector size="28" baseType="lpstr">
      <vt:lpstr>Open Sans</vt:lpstr>
      <vt:lpstr>Source Sans Pro</vt:lpstr>
      <vt:lpstr>Calibri</vt:lpstr>
      <vt:lpstr>Arial</vt:lpstr>
      <vt:lpstr>Abadi</vt:lpstr>
      <vt:lpstr>Trebuchet MS</vt:lpstr>
      <vt:lpstr>Arial Nova Cond Light</vt:lpstr>
      <vt:lpstr>Noto Sans Symbols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Satisfaction des participants</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Plante, Patrick</dc:creator>
  <cp:lastModifiedBy>Papi, Cathia</cp:lastModifiedBy>
  <cp:revision>55</cp:revision>
  <dcterms:modified xsi:type="dcterms:W3CDTF">2021-02-17T20:13:20Z</dcterms:modified>
</cp:coreProperties>
</file>