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24"/>
  </p:notesMasterIdLst>
  <p:sldIdLst>
    <p:sldId id="257" r:id="rId2"/>
    <p:sldId id="261" r:id="rId3"/>
    <p:sldId id="260" r:id="rId4"/>
    <p:sldId id="329" r:id="rId5"/>
    <p:sldId id="330" r:id="rId6"/>
    <p:sldId id="331" r:id="rId7"/>
    <p:sldId id="262" r:id="rId8"/>
    <p:sldId id="321" r:id="rId9"/>
    <p:sldId id="322" r:id="rId10"/>
    <p:sldId id="327" r:id="rId11"/>
    <p:sldId id="332" r:id="rId12"/>
    <p:sldId id="326" r:id="rId13"/>
    <p:sldId id="333" r:id="rId14"/>
    <p:sldId id="270" r:id="rId15"/>
    <p:sldId id="284" r:id="rId16"/>
    <p:sldId id="285" r:id="rId17"/>
    <p:sldId id="325" r:id="rId18"/>
    <p:sldId id="334" r:id="rId19"/>
    <p:sldId id="259" r:id="rId20"/>
    <p:sldId id="335" r:id="rId21"/>
    <p:sldId id="336" r:id="rId22"/>
    <p:sldId id="33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60A706-4C98-4217-B122-7C4997D79B98}" v="29" dt="2020-10-22T14:34:07.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89051" autoAdjust="0"/>
  </p:normalViewPr>
  <p:slideViewPr>
    <p:cSldViewPr snapToGrid="0">
      <p:cViewPr varScale="1">
        <p:scale>
          <a:sx n="102" d="100"/>
          <a:sy n="102" d="100"/>
        </p:scale>
        <p:origin x="5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aume Desjardins" userId="75ffbdc0-27e8-4127-b47d-779d1b5eea7e" providerId="ADAL" clId="{6160A706-4C98-4217-B122-7C4997D79B98}"/>
    <pc:docChg chg="undo redo custSel mod addSld delSld modSld sldOrd modMainMaster">
      <pc:chgData name="Guillaume Desjardins" userId="75ffbdc0-27e8-4127-b47d-779d1b5eea7e" providerId="ADAL" clId="{6160A706-4C98-4217-B122-7C4997D79B98}" dt="2020-10-22T14:36:46.616" v="500" actId="14100"/>
      <pc:docMkLst>
        <pc:docMk/>
      </pc:docMkLst>
      <pc:sldChg chg="addSp modSp mod">
        <pc:chgData name="Guillaume Desjardins" userId="75ffbdc0-27e8-4127-b47d-779d1b5eea7e" providerId="ADAL" clId="{6160A706-4C98-4217-B122-7C4997D79B98}" dt="2020-10-22T14:09:15.889" v="38" actId="26606"/>
        <pc:sldMkLst>
          <pc:docMk/>
          <pc:sldMk cId="4043737824" sldId="257"/>
        </pc:sldMkLst>
        <pc:spChg chg="mod">
          <ac:chgData name="Guillaume Desjardins" userId="75ffbdc0-27e8-4127-b47d-779d1b5eea7e" providerId="ADAL" clId="{6160A706-4C98-4217-B122-7C4997D79B98}" dt="2020-10-22T14:09:15.889" v="38" actId="26606"/>
          <ac:spMkLst>
            <pc:docMk/>
            <pc:sldMk cId="4043737824" sldId="257"/>
            <ac:spMk id="2" creationId="{78FD68DA-43BA-4508-8DE2-BA9BB7B2FA5B}"/>
          </ac:spMkLst>
        </pc:spChg>
        <pc:spChg chg="mod">
          <ac:chgData name="Guillaume Desjardins" userId="75ffbdc0-27e8-4127-b47d-779d1b5eea7e" providerId="ADAL" clId="{6160A706-4C98-4217-B122-7C4997D79B98}" dt="2020-10-22T14:09:15.889" v="38" actId="26606"/>
          <ac:spMkLst>
            <pc:docMk/>
            <pc:sldMk cId="4043737824" sldId="257"/>
            <ac:spMk id="3" creationId="{A8E9CFF2-3777-4FF4-A759-8491175B0B7C}"/>
          </ac:spMkLst>
        </pc:spChg>
        <pc:spChg chg="add">
          <ac:chgData name="Guillaume Desjardins" userId="75ffbdc0-27e8-4127-b47d-779d1b5eea7e" providerId="ADAL" clId="{6160A706-4C98-4217-B122-7C4997D79B98}" dt="2020-10-22T14:09:15.889" v="38" actId="26606"/>
          <ac:spMkLst>
            <pc:docMk/>
            <pc:sldMk cId="4043737824" sldId="257"/>
            <ac:spMk id="10" creationId="{2D529E20-662F-4915-ACD7-970C026FDB7F}"/>
          </ac:spMkLst>
        </pc:spChg>
        <pc:spChg chg="add">
          <ac:chgData name="Guillaume Desjardins" userId="75ffbdc0-27e8-4127-b47d-779d1b5eea7e" providerId="ADAL" clId="{6160A706-4C98-4217-B122-7C4997D79B98}" dt="2020-10-22T14:09:15.889" v="38" actId="26606"/>
          <ac:spMkLst>
            <pc:docMk/>
            <pc:sldMk cId="4043737824" sldId="257"/>
            <ac:spMk id="12" creationId="{1AD5EB79-7F9A-4BBC-92A5-188382CBA1B6}"/>
          </ac:spMkLst>
        </pc:spChg>
        <pc:spChg chg="add">
          <ac:chgData name="Guillaume Desjardins" userId="75ffbdc0-27e8-4127-b47d-779d1b5eea7e" providerId="ADAL" clId="{6160A706-4C98-4217-B122-7C4997D79B98}" dt="2020-10-22T14:09:15.889" v="38" actId="26606"/>
          <ac:spMkLst>
            <pc:docMk/>
            <pc:sldMk cId="4043737824" sldId="257"/>
            <ac:spMk id="14" creationId="{B9B8A17F-DC3A-4D9A-AA53-9BFB894CD7BA}"/>
          </ac:spMkLst>
        </pc:spChg>
        <pc:picChg chg="mod ord">
          <ac:chgData name="Guillaume Desjardins" userId="75ffbdc0-27e8-4127-b47d-779d1b5eea7e" providerId="ADAL" clId="{6160A706-4C98-4217-B122-7C4997D79B98}" dt="2020-10-22T14:09:15.889" v="38" actId="26606"/>
          <ac:picMkLst>
            <pc:docMk/>
            <pc:sldMk cId="4043737824" sldId="257"/>
            <ac:picMk id="5" creationId="{282CF6DD-7FE8-4063-9551-1B7BBCE92ABE}"/>
          </ac:picMkLst>
        </pc:picChg>
      </pc:sldChg>
      <pc:sldChg chg="addSp modSp mod ord setBg setClrOvrMap">
        <pc:chgData name="Guillaume Desjardins" userId="75ffbdc0-27e8-4127-b47d-779d1b5eea7e" providerId="ADAL" clId="{6160A706-4C98-4217-B122-7C4997D79B98}" dt="2020-10-22T14:33:06.362" v="469" actId="14100"/>
        <pc:sldMkLst>
          <pc:docMk/>
          <pc:sldMk cId="1675374835" sldId="259"/>
        </pc:sldMkLst>
        <pc:spChg chg="mod">
          <ac:chgData name="Guillaume Desjardins" userId="75ffbdc0-27e8-4127-b47d-779d1b5eea7e" providerId="ADAL" clId="{6160A706-4C98-4217-B122-7C4997D79B98}" dt="2020-10-22T14:32:56.875" v="461" actId="26606"/>
          <ac:spMkLst>
            <pc:docMk/>
            <pc:sldMk cId="1675374835" sldId="259"/>
            <ac:spMk id="2" creationId="{F87007D4-A9DF-46D2-9CAB-9921EE39B433}"/>
          </ac:spMkLst>
        </pc:spChg>
        <pc:spChg chg="mod">
          <ac:chgData name="Guillaume Desjardins" userId="75ffbdc0-27e8-4127-b47d-779d1b5eea7e" providerId="ADAL" clId="{6160A706-4C98-4217-B122-7C4997D79B98}" dt="2020-10-22T14:33:06.362" v="469" actId="14100"/>
          <ac:spMkLst>
            <pc:docMk/>
            <pc:sldMk cId="1675374835" sldId="259"/>
            <ac:spMk id="3" creationId="{8B290D36-1C35-41F0-BC1A-1F60BCB0E08B}"/>
          </ac:spMkLst>
        </pc:spChg>
        <pc:spChg chg="add">
          <ac:chgData name="Guillaume Desjardins" userId="75ffbdc0-27e8-4127-b47d-779d1b5eea7e" providerId="ADAL" clId="{6160A706-4C98-4217-B122-7C4997D79B98}" dt="2020-10-22T14:32:56.875" v="461" actId="26606"/>
          <ac:spMkLst>
            <pc:docMk/>
            <pc:sldMk cId="1675374835" sldId="259"/>
            <ac:spMk id="8" creationId="{B219AE65-9B94-44EA-BEF3-EF4BFA169C81}"/>
          </ac:spMkLst>
        </pc:spChg>
        <pc:spChg chg="add">
          <ac:chgData name="Guillaume Desjardins" userId="75ffbdc0-27e8-4127-b47d-779d1b5eea7e" providerId="ADAL" clId="{6160A706-4C98-4217-B122-7C4997D79B98}" dt="2020-10-22T14:32:56.875" v="461" actId="26606"/>
          <ac:spMkLst>
            <pc:docMk/>
            <pc:sldMk cId="1675374835" sldId="259"/>
            <ac:spMk id="10" creationId="{F0C81A57-9CD5-461B-8FFE-4A8CB6CFBE01}"/>
          </ac:spMkLst>
        </pc:spChg>
        <pc:grpChg chg="add">
          <ac:chgData name="Guillaume Desjardins" userId="75ffbdc0-27e8-4127-b47d-779d1b5eea7e" providerId="ADAL" clId="{6160A706-4C98-4217-B122-7C4997D79B98}" dt="2020-10-22T14:32:56.875" v="461" actId="26606"/>
          <ac:grpSpMkLst>
            <pc:docMk/>
            <pc:sldMk cId="1675374835" sldId="259"/>
            <ac:grpSpMk id="12" creationId="{3086C462-37F4-494D-8292-CCB95221CC1A}"/>
          </ac:grpSpMkLst>
        </pc:grpChg>
      </pc:sldChg>
      <pc:sldChg chg="addSp delSp modSp mod setBg setClrOvrMap delDesignElem">
        <pc:chgData name="Guillaume Desjardins" userId="75ffbdc0-27e8-4127-b47d-779d1b5eea7e" providerId="ADAL" clId="{6160A706-4C98-4217-B122-7C4997D79B98}" dt="2020-10-22T14:10:12.294" v="48" actId="27636"/>
        <pc:sldMkLst>
          <pc:docMk/>
          <pc:sldMk cId="3392790851" sldId="260"/>
        </pc:sldMkLst>
        <pc:spChg chg="mod">
          <ac:chgData name="Guillaume Desjardins" userId="75ffbdc0-27e8-4127-b47d-779d1b5eea7e" providerId="ADAL" clId="{6160A706-4C98-4217-B122-7C4997D79B98}" dt="2020-10-22T14:09:23.404" v="39" actId="26606"/>
          <ac:spMkLst>
            <pc:docMk/>
            <pc:sldMk cId="3392790851" sldId="260"/>
            <ac:spMk id="2" creationId="{D552B488-0574-4423-9DC1-373C0649CD63}"/>
          </ac:spMkLst>
        </pc:spChg>
        <pc:spChg chg="mod">
          <ac:chgData name="Guillaume Desjardins" userId="75ffbdc0-27e8-4127-b47d-779d1b5eea7e" providerId="ADAL" clId="{6160A706-4C98-4217-B122-7C4997D79B98}" dt="2020-10-22T14:10:12.294" v="48" actId="27636"/>
          <ac:spMkLst>
            <pc:docMk/>
            <pc:sldMk cId="3392790851" sldId="260"/>
            <ac:spMk id="3" creationId="{1AA01353-1A09-4F00-A308-A1BA7DCAD212}"/>
          </ac:spMkLst>
        </pc:spChg>
        <pc:spChg chg="del">
          <ac:chgData name="Guillaume Desjardins" userId="75ffbdc0-27e8-4127-b47d-779d1b5eea7e" providerId="ADAL" clId="{6160A706-4C98-4217-B122-7C4997D79B98}" dt="2020-10-22T14:08:03.727" v="33"/>
          <ac:spMkLst>
            <pc:docMk/>
            <pc:sldMk cId="3392790851" sldId="260"/>
            <ac:spMk id="5" creationId="{AC224410-FF86-4FBB-A05E-61232D4B1368}"/>
          </ac:spMkLst>
        </pc:spChg>
        <pc:spChg chg="del">
          <ac:chgData name="Guillaume Desjardins" userId="75ffbdc0-27e8-4127-b47d-779d1b5eea7e" providerId="ADAL" clId="{6160A706-4C98-4217-B122-7C4997D79B98}" dt="2020-10-22T14:08:03.727" v="33"/>
          <ac:spMkLst>
            <pc:docMk/>
            <pc:sldMk cId="3392790851" sldId="260"/>
            <ac:spMk id="6" creationId="{F3BDD110-869E-4A8C-9250-C7AE5C840842}"/>
          </ac:spMkLst>
        </pc:spChg>
        <pc:spChg chg="add">
          <ac:chgData name="Guillaume Desjardins" userId="75ffbdc0-27e8-4127-b47d-779d1b5eea7e" providerId="ADAL" clId="{6160A706-4C98-4217-B122-7C4997D79B98}" dt="2020-10-22T14:09:23.404" v="39" actId="26606"/>
          <ac:spMkLst>
            <pc:docMk/>
            <pc:sldMk cId="3392790851" sldId="260"/>
            <ac:spMk id="8" creationId="{C314C310-850D-4491-AA52-C75BEA68B68C}"/>
          </ac:spMkLst>
        </pc:spChg>
        <pc:grpChg chg="add">
          <ac:chgData name="Guillaume Desjardins" userId="75ffbdc0-27e8-4127-b47d-779d1b5eea7e" providerId="ADAL" clId="{6160A706-4C98-4217-B122-7C4997D79B98}" dt="2020-10-22T14:09:23.404" v="39" actId="26606"/>
          <ac:grpSpMkLst>
            <pc:docMk/>
            <pc:sldMk cId="3392790851" sldId="260"/>
            <ac:grpSpMk id="10" creationId="{D4EC3799-3F52-48CE-85CC-83AED368EB42}"/>
          </ac:grpSpMkLst>
        </pc:grpChg>
        <pc:cxnChg chg="add">
          <ac:chgData name="Guillaume Desjardins" userId="75ffbdc0-27e8-4127-b47d-779d1b5eea7e" providerId="ADAL" clId="{6160A706-4C98-4217-B122-7C4997D79B98}" dt="2020-10-22T14:09:23.404" v="39" actId="26606"/>
          <ac:cxnSpMkLst>
            <pc:docMk/>
            <pc:sldMk cId="3392790851" sldId="260"/>
            <ac:cxnSpMk id="14" creationId="{789E20C7-BB50-4317-93C7-90C8ED80B275}"/>
          </ac:cxnSpMkLst>
        </pc:cxnChg>
      </pc:sldChg>
      <pc:sldChg chg="addSp modSp mod setBg setClrOvrMap">
        <pc:chgData name="Guillaume Desjardins" userId="75ffbdc0-27e8-4127-b47d-779d1b5eea7e" providerId="ADAL" clId="{6160A706-4C98-4217-B122-7C4997D79B98}" dt="2020-10-22T14:10:49.451" v="61" actId="26606"/>
        <pc:sldMkLst>
          <pc:docMk/>
          <pc:sldMk cId="2423028376" sldId="261"/>
        </pc:sldMkLst>
        <pc:spChg chg="mod">
          <ac:chgData name="Guillaume Desjardins" userId="75ffbdc0-27e8-4127-b47d-779d1b5eea7e" providerId="ADAL" clId="{6160A706-4C98-4217-B122-7C4997D79B98}" dt="2020-10-22T14:10:49.451" v="61" actId="26606"/>
          <ac:spMkLst>
            <pc:docMk/>
            <pc:sldMk cId="2423028376" sldId="261"/>
            <ac:spMk id="2" creationId="{BF085C9B-AA2D-4513-BB01-5B5AFA728351}"/>
          </ac:spMkLst>
        </pc:spChg>
        <pc:spChg chg="mod ord">
          <ac:chgData name="Guillaume Desjardins" userId="75ffbdc0-27e8-4127-b47d-779d1b5eea7e" providerId="ADAL" clId="{6160A706-4C98-4217-B122-7C4997D79B98}" dt="2020-10-22T14:10:49.451" v="61" actId="26606"/>
          <ac:spMkLst>
            <pc:docMk/>
            <pc:sldMk cId="2423028376" sldId="261"/>
            <ac:spMk id="3" creationId="{504DCD02-E1BB-4BFE-A95E-02E5B792B119}"/>
          </ac:spMkLst>
        </pc:spChg>
        <pc:spChg chg="add">
          <ac:chgData name="Guillaume Desjardins" userId="75ffbdc0-27e8-4127-b47d-779d1b5eea7e" providerId="ADAL" clId="{6160A706-4C98-4217-B122-7C4997D79B98}" dt="2020-10-22T14:10:49.451" v="61" actId="26606"/>
          <ac:spMkLst>
            <pc:docMk/>
            <pc:sldMk cId="2423028376" sldId="261"/>
            <ac:spMk id="10" creationId="{89EA2611-DCBA-4E97-A2B2-9A466E76BDA4}"/>
          </ac:spMkLst>
        </pc:spChg>
        <pc:spChg chg="add">
          <ac:chgData name="Guillaume Desjardins" userId="75ffbdc0-27e8-4127-b47d-779d1b5eea7e" providerId="ADAL" clId="{6160A706-4C98-4217-B122-7C4997D79B98}" dt="2020-10-22T14:10:49.451" v="61" actId="26606"/>
          <ac:spMkLst>
            <pc:docMk/>
            <pc:sldMk cId="2423028376" sldId="261"/>
            <ac:spMk id="12" creationId="{BBC615D1-6E12-40EF-915B-316CFDB550D5}"/>
          </ac:spMkLst>
        </pc:spChg>
        <pc:spChg chg="add">
          <ac:chgData name="Guillaume Desjardins" userId="75ffbdc0-27e8-4127-b47d-779d1b5eea7e" providerId="ADAL" clId="{6160A706-4C98-4217-B122-7C4997D79B98}" dt="2020-10-22T14:10:49.451" v="61" actId="26606"/>
          <ac:spMkLst>
            <pc:docMk/>
            <pc:sldMk cId="2423028376" sldId="261"/>
            <ac:spMk id="14" creationId="{B9797D36-DE1E-47CD-881A-6C1F5828261B}"/>
          </ac:spMkLst>
        </pc:spChg>
        <pc:spChg chg="add">
          <ac:chgData name="Guillaume Desjardins" userId="75ffbdc0-27e8-4127-b47d-779d1b5eea7e" providerId="ADAL" clId="{6160A706-4C98-4217-B122-7C4997D79B98}" dt="2020-10-22T14:10:49.451" v="61" actId="26606"/>
          <ac:spMkLst>
            <pc:docMk/>
            <pc:sldMk cId="2423028376" sldId="261"/>
            <ac:spMk id="16" creationId="{4A2FAF1F-F462-46AF-A9E6-CC93C4E2C359}"/>
          </ac:spMkLst>
        </pc:spChg>
        <pc:spChg chg="add">
          <ac:chgData name="Guillaume Desjardins" userId="75ffbdc0-27e8-4127-b47d-779d1b5eea7e" providerId="ADAL" clId="{6160A706-4C98-4217-B122-7C4997D79B98}" dt="2020-10-22T14:10:49.451" v="61" actId="26606"/>
          <ac:spMkLst>
            <pc:docMk/>
            <pc:sldMk cId="2423028376" sldId="261"/>
            <ac:spMk id="18" creationId="{7146BED8-BAE9-42C5-A3DD-7B946445DB8C}"/>
          </ac:spMkLst>
        </pc:spChg>
        <pc:spChg chg="add">
          <ac:chgData name="Guillaume Desjardins" userId="75ffbdc0-27e8-4127-b47d-779d1b5eea7e" providerId="ADAL" clId="{6160A706-4C98-4217-B122-7C4997D79B98}" dt="2020-10-22T14:10:49.451" v="61" actId="26606"/>
          <ac:spMkLst>
            <pc:docMk/>
            <pc:sldMk cId="2423028376" sldId="261"/>
            <ac:spMk id="20" creationId="{15765FE8-B62F-41E4-A73C-74C91A8FD945}"/>
          </ac:spMkLst>
        </pc:spChg>
        <pc:picChg chg="mod">
          <ac:chgData name="Guillaume Desjardins" userId="75ffbdc0-27e8-4127-b47d-779d1b5eea7e" providerId="ADAL" clId="{6160A706-4C98-4217-B122-7C4997D79B98}" dt="2020-10-22T14:10:49.451" v="61" actId="26606"/>
          <ac:picMkLst>
            <pc:docMk/>
            <pc:sldMk cId="2423028376" sldId="261"/>
            <ac:picMk id="5" creationId="{51EF330A-6B64-484C-A2DD-5256233883A3}"/>
          </ac:picMkLst>
        </pc:picChg>
      </pc:sldChg>
      <pc:sldChg chg="addSp delSp modSp mod setBg setClrOvrMap delDesignElem">
        <pc:chgData name="Guillaume Desjardins" userId="75ffbdc0-27e8-4127-b47d-779d1b5eea7e" providerId="ADAL" clId="{6160A706-4C98-4217-B122-7C4997D79B98}" dt="2020-10-22T14:10:34.620" v="60" actId="27636"/>
        <pc:sldMkLst>
          <pc:docMk/>
          <pc:sldMk cId="1255530319" sldId="262"/>
        </pc:sldMkLst>
        <pc:spChg chg="mod">
          <ac:chgData name="Guillaume Desjardins" userId="75ffbdc0-27e8-4127-b47d-779d1b5eea7e" providerId="ADAL" clId="{6160A706-4C98-4217-B122-7C4997D79B98}" dt="2020-10-22T14:10:20.063" v="49" actId="26606"/>
          <ac:spMkLst>
            <pc:docMk/>
            <pc:sldMk cId="1255530319" sldId="262"/>
            <ac:spMk id="2" creationId="{1E3A3264-DB37-410F-9E40-6C374DD25E5A}"/>
          </ac:spMkLst>
        </pc:spChg>
        <pc:spChg chg="mod">
          <ac:chgData name="Guillaume Desjardins" userId="75ffbdc0-27e8-4127-b47d-779d1b5eea7e" providerId="ADAL" clId="{6160A706-4C98-4217-B122-7C4997D79B98}" dt="2020-10-22T14:10:34.620" v="60" actId="27636"/>
          <ac:spMkLst>
            <pc:docMk/>
            <pc:sldMk cId="1255530319" sldId="262"/>
            <ac:spMk id="3" creationId="{BBFF8B5E-3C6F-41F3-BEEF-6E9DCB9196D1}"/>
          </ac:spMkLst>
        </pc:spChg>
        <pc:spChg chg="add">
          <ac:chgData name="Guillaume Desjardins" userId="75ffbdc0-27e8-4127-b47d-779d1b5eea7e" providerId="ADAL" clId="{6160A706-4C98-4217-B122-7C4997D79B98}" dt="2020-10-22T14:10:20.063" v="49" actId="26606"/>
          <ac:spMkLst>
            <pc:docMk/>
            <pc:sldMk cId="1255530319" sldId="262"/>
            <ac:spMk id="8" creationId="{C314C310-850D-4491-AA52-C75BEA68B68C}"/>
          </ac:spMkLst>
        </pc:spChg>
        <pc:spChg chg="del">
          <ac:chgData name="Guillaume Desjardins" userId="75ffbdc0-27e8-4127-b47d-779d1b5eea7e" providerId="ADAL" clId="{6160A706-4C98-4217-B122-7C4997D79B98}" dt="2020-10-22T14:08:03.727" v="33"/>
          <ac:spMkLst>
            <pc:docMk/>
            <pc:sldMk cId="1255530319" sldId="262"/>
            <ac:spMk id="9" creationId="{AC224410-FF86-4FBB-A05E-61232D4B1368}"/>
          </ac:spMkLst>
        </pc:spChg>
        <pc:spChg chg="del">
          <ac:chgData name="Guillaume Desjardins" userId="75ffbdc0-27e8-4127-b47d-779d1b5eea7e" providerId="ADAL" clId="{6160A706-4C98-4217-B122-7C4997D79B98}" dt="2020-10-22T14:08:03.727" v="33"/>
          <ac:spMkLst>
            <pc:docMk/>
            <pc:sldMk cId="1255530319" sldId="262"/>
            <ac:spMk id="14" creationId="{F3BDD110-869E-4A8C-9250-C7AE5C840842}"/>
          </ac:spMkLst>
        </pc:spChg>
        <pc:grpChg chg="add">
          <ac:chgData name="Guillaume Desjardins" userId="75ffbdc0-27e8-4127-b47d-779d1b5eea7e" providerId="ADAL" clId="{6160A706-4C98-4217-B122-7C4997D79B98}" dt="2020-10-22T14:10:20.063" v="49" actId="26606"/>
          <ac:grpSpMkLst>
            <pc:docMk/>
            <pc:sldMk cId="1255530319" sldId="262"/>
            <ac:grpSpMk id="10" creationId="{D4EC3799-3F52-48CE-85CC-83AED368EB42}"/>
          </ac:grpSpMkLst>
        </pc:grpChg>
        <pc:cxnChg chg="add">
          <ac:chgData name="Guillaume Desjardins" userId="75ffbdc0-27e8-4127-b47d-779d1b5eea7e" providerId="ADAL" clId="{6160A706-4C98-4217-B122-7C4997D79B98}" dt="2020-10-22T14:10:20.063" v="49" actId="26606"/>
          <ac:cxnSpMkLst>
            <pc:docMk/>
            <pc:sldMk cId="1255530319" sldId="262"/>
            <ac:cxnSpMk id="5" creationId="{789E20C7-BB50-4317-93C7-90C8ED80B275}"/>
          </ac:cxnSpMkLst>
        </pc:cxnChg>
      </pc:sldChg>
      <pc:sldChg chg="addSp delSp modSp del mod modClrScheme chgLayout">
        <pc:chgData name="Guillaume Desjardins" userId="75ffbdc0-27e8-4127-b47d-779d1b5eea7e" providerId="ADAL" clId="{6160A706-4C98-4217-B122-7C4997D79B98}" dt="2020-10-22T14:16:05.877" v="180" actId="47"/>
        <pc:sldMkLst>
          <pc:docMk/>
          <pc:sldMk cId="3953500455" sldId="264"/>
        </pc:sldMkLst>
        <pc:spChg chg="mod ord">
          <ac:chgData name="Guillaume Desjardins" userId="75ffbdc0-27e8-4127-b47d-779d1b5eea7e" providerId="ADAL" clId="{6160A706-4C98-4217-B122-7C4997D79B98}" dt="2020-10-22T14:12:54.991" v="90" actId="700"/>
          <ac:spMkLst>
            <pc:docMk/>
            <pc:sldMk cId="3953500455" sldId="264"/>
            <ac:spMk id="2" creationId="{F8139155-1F5E-4F48-B50E-F00D8FC535D9}"/>
          </ac:spMkLst>
        </pc:spChg>
        <pc:spChg chg="mod ord">
          <ac:chgData name="Guillaume Desjardins" userId="75ffbdc0-27e8-4127-b47d-779d1b5eea7e" providerId="ADAL" clId="{6160A706-4C98-4217-B122-7C4997D79B98}" dt="2020-10-22T14:13:18.469" v="93" actId="21"/>
          <ac:spMkLst>
            <pc:docMk/>
            <pc:sldMk cId="3953500455" sldId="264"/>
            <ac:spMk id="3" creationId="{C9DF92D8-1371-40FE-AB90-C65DFF928F5D}"/>
          </ac:spMkLst>
        </pc:spChg>
        <pc:spChg chg="add del mod">
          <ac:chgData name="Guillaume Desjardins" userId="75ffbdc0-27e8-4127-b47d-779d1b5eea7e" providerId="ADAL" clId="{6160A706-4C98-4217-B122-7C4997D79B98}" dt="2020-10-22T14:11:09.087" v="62"/>
          <ac:spMkLst>
            <pc:docMk/>
            <pc:sldMk cId="3953500455" sldId="264"/>
            <ac:spMk id="4" creationId="{DE35D845-3015-4B3C-A8E3-6C339CB0B3CD}"/>
          </ac:spMkLst>
        </pc:spChg>
        <pc:spChg chg="del mod">
          <ac:chgData name="Guillaume Desjardins" userId="75ffbdc0-27e8-4127-b47d-779d1b5eea7e" providerId="ADAL" clId="{6160A706-4C98-4217-B122-7C4997D79B98}" dt="2020-10-22T14:12:11.908" v="74" actId="478"/>
          <ac:spMkLst>
            <pc:docMk/>
            <pc:sldMk cId="3953500455" sldId="264"/>
            <ac:spMk id="5" creationId="{CFEE48EC-430B-4D42-9565-527E52286C4D}"/>
          </ac:spMkLst>
        </pc:spChg>
        <pc:spChg chg="del mod ord">
          <ac:chgData name="Guillaume Desjardins" userId="75ffbdc0-27e8-4127-b47d-779d1b5eea7e" providerId="ADAL" clId="{6160A706-4C98-4217-B122-7C4997D79B98}" dt="2020-10-22T14:13:50.002" v="109" actId="21"/>
          <ac:spMkLst>
            <pc:docMk/>
            <pc:sldMk cId="3953500455" sldId="264"/>
            <ac:spMk id="6" creationId="{55C6D235-86D2-43F6-A7D1-0DD3DC936D3D}"/>
          </ac:spMkLst>
        </pc:spChg>
        <pc:spChg chg="del mod ord">
          <ac:chgData name="Guillaume Desjardins" userId="75ffbdc0-27e8-4127-b47d-779d1b5eea7e" providerId="ADAL" clId="{6160A706-4C98-4217-B122-7C4997D79B98}" dt="2020-10-22T14:13:34.533" v="103" actId="21"/>
          <ac:spMkLst>
            <pc:docMk/>
            <pc:sldMk cId="3953500455" sldId="264"/>
            <ac:spMk id="7" creationId="{B0CA970E-796E-4258-8457-D1CEF7B4B866}"/>
          </ac:spMkLst>
        </pc:spChg>
        <pc:spChg chg="mod ord">
          <ac:chgData name="Guillaume Desjardins" userId="75ffbdc0-27e8-4127-b47d-779d1b5eea7e" providerId="ADAL" clId="{6160A706-4C98-4217-B122-7C4997D79B98}" dt="2020-10-22T14:13:26.286" v="100" actId="27636"/>
          <ac:spMkLst>
            <pc:docMk/>
            <pc:sldMk cId="3953500455" sldId="264"/>
            <ac:spMk id="8" creationId="{E3AB4F18-AE38-4488-9473-A828459DA8A4}"/>
          </ac:spMkLst>
        </pc:spChg>
        <pc:spChg chg="add del mod">
          <ac:chgData name="Guillaume Desjardins" userId="75ffbdc0-27e8-4127-b47d-779d1b5eea7e" providerId="ADAL" clId="{6160A706-4C98-4217-B122-7C4997D79B98}" dt="2020-10-22T14:11:09.087" v="62"/>
          <ac:spMkLst>
            <pc:docMk/>
            <pc:sldMk cId="3953500455" sldId="264"/>
            <ac:spMk id="9" creationId="{71836C97-0C28-48DA-A7B1-0916D116E763}"/>
          </ac:spMkLst>
        </pc:spChg>
        <pc:spChg chg="add del mod">
          <ac:chgData name="Guillaume Desjardins" userId="75ffbdc0-27e8-4127-b47d-779d1b5eea7e" providerId="ADAL" clId="{6160A706-4C98-4217-B122-7C4997D79B98}" dt="2020-10-22T14:11:09.087" v="62"/>
          <ac:spMkLst>
            <pc:docMk/>
            <pc:sldMk cId="3953500455" sldId="264"/>
            <ac:spMk id="10" creationId="{C8F8417E-28A2-4A32-89FB-69A645D61C1E}"/>
          </ac:spMkLst>
        </pc:spChg>
        <pc:spChg chg="add del mod">
          <ac:chgData name="Guillaume Desjardins" userId="75ffbdc0-27e8-4127-b47d-779d1b5eea7e" providerId="ADAL" clId="{6160A706-4C98-4217-B122-7C4997D79B98}" dt="2020-10-22T14:11:09.087" v="62"/>
          <ac:spMkLst>
            <pc:docMk/>
            <pc:sldMk cId="3953500455" sldId="264"/>
            <ac:spMk id="11" creationId="{6EAC467C-AB72-4E6A-A456-E3A088A1BED5}"/>
          </ac:spMkLst>
        </pc:spChg>
        <pc:spChg chg="add del mod">
          <ac:chgData name="Guillaume Desjardins" userId="75ffbdc0-27e8-4127-b47d-779d1b5eea7e" providerId="ADAL" clId="{6160A706-4C98-4217-B122-7C4997D79B98}" dt="2020-10-22T14:11:09.087" v="62"/>
          <ac:spMkLst>
            <pc:docMk/>
            <pc:sldMk cId="3953500455" sldId="264"/>
            <ac:spMk id="12" creationId="{08B0904C-5AB4-4C0D-A926-B74E0447B004}"/>
          </ac:spMkLst>
        </pc:spChg>
        <pc:spChg chg="add del mod">
          <ac:chgData name="Guillaume Desjardins" userId="75ffbdc0-27e8-4127-b47d-779d1b5eea7e" providerId="ADAL" clId="{6160A706-4C98-4217-B122-7C4997D79B98}" dt="2020-10-22T14:11:09.087" v="62"/>
          <ac:spMkLst>
            <pc:docMk/>
            <pc:sldMk cId="3953500455" sldId="264"/>
            <ac:spMk id="13" creationId="{D55173B6-DEFE-4EDA-A895-2B134971DAAC}"/>
          </ac:spMkLst>
        </pc:spChg>
        <pc:spChg chg="add del mod">
          <ac:chgData name="Guillaume Desjardins" userId="75ffbdc0-27e8-4127-b47d-779d1b5eea7e" providerId="ADAL" clId="{6160A706-4C98-4217-B122-7C4997D79B98}" dt="2020-10-22T14:11:09.087" v="62"/>
          <ac:spMkLst>
            <pc:docMk/>
            <pc:sldMk cId="3953500455" sldId="264"/>
            <ac:spMk id="14" creationId="{B1E4ABE4-F4C8-49D2-8153-A676CD3BF68D}"/>
          </ac:spMkLst>
        </pc:spChg>
        <pc:spChg chg="add del mod ord">
          <ac:chgData name="Guillaume Desjardins" userId="75ffbdc0-27e8-4127-b47d-779d1b5eea7e" providerId="ADAL" clId="{6160A706-4C98-4217-B122-7C4997D79B98}" dt="2020-10-22T14:12:54.991" v="90" actId="700"/>
          <ac:spMkLst>
            <pc:docMk/>
            <pc:sldMk cId="3953500455" sldId="264"/>
            <ac:spMk id="15" creationId="{82EA3359-123E-4332-B5FB-444282DDA190}"/>
          </ac:spMkLst>
        </pc:spChg>
        <pc:spChg chg="add del mod ord">
          <ac:chgData name="Guillaume Desjardins" userId="75ffbdc0-27e8-4127-b47d-779d1b5eea7e" providerId="ADAL" clId="{6160A706-4C98-4217-B122-7C4997D79B98}" dt="2020-10-22T14:12:54.991" v="90" actId="700"/>
          <ac:spMkLst>
            <pc:docMk/>
            <pc:sldMk cId="3953500455" sldId="264"/>
            <ac:spMk id="16" creationId="{052CC5E1-61F4-4EE5-A489-4B71FC721C9A}"/>
          </ac:spMkLst>
        </pc:spChg>
        <pc:spChg chg="del mod ord">
          <ac:chgData name="Guillaume Desjardins" userId="75ffbdc0-27e8-4127-b47d-779d1b5eea7e" providerId="ADAL" clId="{6160A706-4C98-4217-B122-7C4997D79B98}" dt="2020-10-22T14:13:41.752" v="106" actId="21"/>
          <ac:spMkLst>
            <pc:docMk/>
            <pc:sldMk cId="3953500455" sldId="264"/>
            <ac:spMk id="17" creationId="{663B63A5-075F-4429-8F7A-8E50D3497170}"/>
          </ac:spMkLst>
        </pc:spChg>
        <pc:spChg chg="add del mod ord">
          <ac:chgData name="Guillaume Desjardins" userId="75ffbdc0-27e8-4127-b47d-779d1b5eea7e" providerId="ADAL" clId="{6160A706-4C98-4217-B122-7C4997D79B98}" dt="2020-10-22T14:12:54.991" v="90" actId="700"/>
          <ac:spMkLst>
            <pc:docMk/>
            <pc:sldMk cId="3953500455" sldId="264"/>
            <ac:spMk id="18" creationId="{AE33966E-C91F-401E-8146-DC7D00675789}"/>
          </ac:spMkLst>
        </pc:spChg>
        <pc:spChg chg="add del mod ord">
          <ac:chgData name="Guillaume Desjardins" userId="75ffbdc0-27e8-4127-b47d-779d1b5eea7e" providerId="ADAL" clId="{6160A706-4C98-4217-B122-7C4997D79B98}" dt="2020-10-22T14:12:54.991" v="90" actId="700"/>
          <ac:spMkLst>
            <pc:docMk/>
            <pc:sldMk cId="3953500455" sldId="264"/>
            <ac:spMk id="19" creationId="{6DDC7EE7-4A86-412F-A1B8-F8EDD694FD50}"/>
          </ac:spMkLst>
        </pc:spChg>
        <pc:spChg chg="add mod">
          <ac:chgData name="Guillaume Desjardins" userId="75ffbdc0-27e8-4127-b47d-779d1b5eea7e" providerId="ADAL" clId="{6160A706-4C98-4217-B122-7C4997D79B98}" dt="2020-10-22T14:13:34.533" v="103" actId="21"/>
          <ac:spMkLst>
            <pc:docMk/>
            <pc:sldMk cId="3953500455" sldId="264"/>
            <ac:spMk id="21" creationId="{04154993-18E2-4EEA-BFEE-74C872630675}"/>
          </ac:spMkLst>
        </pc:spChg>
        <pc:spChg chg="add mod">
          <ac:chgData name="Guillaume Desjardins" userId="75ffbdc0-27e8-4127-b47d-779d1b5eea7e" providerId="ADAL" clId="{6160A706-4C98-4217-B122-7C4997D79B98}" dt="2020-10-22T14:13:41.752" v="106" actId="21"/>
          <ac:spMkLst>
            <pc:docMk/>
            <pc:sldMk cId="3953500455" sldId="264"/>
            <ac:spMk id="23" creationId="{6FC57717-30D5-48A0-B6B7-FD666520F346}"/>
          </ac:spMkLst>
        </pc:spChg>
      </pc:sldChg>
      <pc:sldChg chg="addSp delSp modSp del mod">
        <pc:chgData name="Guillaume Desjardins" userId="75ffbdc0-27e8-4127-b47d-779d1b5eea7e" providerId="ADAL" clId="{6160A706-4C98-4217-B122-7C4997D79B98}" dt="2020-10-22T14:17:15.077" v="203" actId="47"/>
        <pc:sldMkLst>
          <pc:docMk/>
          <pc:sldMk cId="2023535584" sldId="265"/>
        </pc:sldMkLst>
        <pc:spChg chg="mod">
          <ac:chgData name="Guillaume Desjardins" userId="75ffbdc0-27e8-4127-b47d-779d1b5eea7e" providerId="ADAL" clId="{6160A706-4C98-4217-B122-7C4997D79B98}" dt="2020-10-22T14:16:34.301" v="192" actId="21"/>
          <ac:spMkLst>
            <pc:docMk/>
            <pc:sldMk cId="2023535584" sldId="265"/>
            <ac:spMk id="2" creationId="{64F79B87-4AA7-436A-A28E-213168C1C67B}"/>
          </ac:spMkLst>
        </pc:spChg>
        <pc:spChg chg="mod">
          <ac:chgData name="Guillaume Desjardins" userId="75ffbdc0-27e8-4127-b47d-779d1b5eea7e" providerId="ADAL" clId="{6160A706-4C98-4217-B122-7C4997D79B98}" dt="2020-10-22T14:08:03.727" v="33"/>
          <ac:spMkLst>
            <pc:docMk/>
            <pc:sldMk cId="2023535584" sldId="265"/>
            <ac:spMk id="4" creationId="{9DFFC05B-6738-42DC-8BE6-C9279D17A4F6}"/>
          </ac:spMkLst>
        </pc:spChg>
        <pc:spChg chg="del mod">
          <ac:chgData name="Guillaume Desjardins" userId="75ffbdc0-27e8-4127-b47d-779d1b5eea7e" providerId="ADAL" clId="{6160A706-4C98-4217-B122-7C4997D79B98}" dt="2020-10-22T14:16:20.932" v="182" actId="21"/>
          <ac:spMkLst>
            <pc:docMk/>
            <pc:sldMk cId="2023535584" sldId="265"/>
            <ac:spMk id="5" creationId="{5DD2790B-AC76-457A-BCB5-3E68F230ED5B}"/>
          </ac:spMkLst>
        </pc:spChg>
        <pc:spChg chg="add mod">
          <ac:chgData name="Guillaume Desjardins" userId="75ffbdc0-27e8-4127-b47d-779d1b5eea7e" providerId="ADAL" clId="{6160A706-4C98-4217-B122-7C4997D79B98}" dt="2020-10-22T14:16:20.932" v="182" actId="21"/>
          <ac:spMkLst>
            <pc:docMk/>
            <pc:sldMk cId="2023535584" sldId="265"/>
            <ac:spMk id="6" creationId="{0D5BAA8D-2B1B-480A-AB99-108442D4F7CC}"/>
          </ac:spMkLst>
        </pc:spChg>
        <pc:spChg chg="mod">
          <ac:chgData name="Guillaume Desjardins" userId="75ffbdc0-27e8-4127-b47d-779d1b5eea7e" providerId="ADAL" clId="{6160A706-4C98-4217-B122-7C4997D79B98}" dt="2020-10-22T14:08:03.727" v="33"/>
          <ac:spMkLst>
            <pc:docMk/>
            <pc:sldMk cId="2023535584" sldId="265"/>
            <ac:spMk id="24" creationId="{DA95CB00-346A-4BCB-AB0E-28FBDAD2E1ED}"/>
          </ac:spMkLst>
        </pc:spChg>
        <pc:picChg chg="mod">
          <ac:chgData name="Guillaume Desjardins" userId="75ffbdc0-27e8-4127-b47d-779d1b5eea7e" providerId="ADAL" clId="{6160A706-4C98-4217-B122-7C4997D79B98}" dt="2020-10-22T14:08:03.727" v="33"/>
          <ac:picMkLst>
            <pc:docMk/>
            <pc:sldMk cId="2023535584" sldId="265"/>
            <ac:picMk id="14" creationId="{6D2A2984-909C-46E6-BA11-B06EBD98F0D9}"/>
          </ac:picMkLst>
        </pc:picChg>
      </pc:sldChg>
      <pc:sldChg chg="modSp mod">
        <pc:chgData name="Guillaume Desjardins" userId="75ffbdc0-27e8-4127-b47d-779d1b5eea7e" providerId="ADAL" clId="{6160A706-4C98-4217-B122-7C4997D79B98}" dt="2020-10-22T14:30:49.035" v="427" actId="207"/>
        <pc:sldMkLst>
          <pc:docMk/>
          <pc:sldMk cId="2113840733" sldId="270"/>
        </pc:sldMkLst>
        <pc:spChg chg="mod">
          <ac:chgData name="Guillaume Desjardins" userId="75ffbdc0-27e8-4127-b47d-779d1b5eea7e" providerId="ADAL" clId="{6160A706-4C98-4217-B122-7C4997D79B98}" dt="2020-10-22T14:30:44.474" v="426" actId="404"/>
          <ac:spMkLst>
            <pc:docMk/>
            <pc:sldMk cId="2113840733" sldId="270"/>
            <ac:spMk id="2" creationId="{C42E5D49-E249-409D-B751-A559433D91A4}"/>
          </ac:spMkLst>
        </pc:spChg>
        <pc:graphicFrameChg chg="modGraphic">
          <ac:chgData name="Guillaume Desjardins" userId="75ffbdc0-27e8-4127-b47d-779d1b5eea7e" providerId="ADAL" clId="{6160A706-4C98-4217-B122-7C4997D79B98}" dt="2020-10-22T14:30:49.035" v="427" actId="207"/>
          <ac:graphicFrameMkLst>
            <pc:docMk/>
            <pc:sldMk cId="2113840733" sldId="270"/>
            <ac:graphicFrameMk id="7" creationId="{59C411DD-E4B1-441B-AB81-A9445E90878D}"/>
          </ac:graphicFrameMkLst>
        </pc:graphicFrameChg>
      </pc:sldChg>
      <pc:sldChg chg="modSp mod">
        <pc:chgData name="Guillaume Desjardins" userId="75ffbdc0-27e8-4127-b47d-779d1b5eea7e" providerId="ADAL" clId="{6160A706-4C98-4217-B122-7C4997D79B98}" dt="2020-10-22T14:31:12.138" v="430" actId="207"/>
        <pc:sldMkLst>
          <pc:docMk/>
          <pc:sldMk cId="1962394" sldId="284"/>
        </pc:sldMkLst>
        <pc:spChg chg="mod">
          <ac:chgData name="Guillaume Desjardins" userId="75ffbdc0-27e8-4127-b47d-779d1b5eea7e" providerId="ADAL" clId="{6160A706-4C98-4217-B122-7C4997D79B98}" dt="2020-10-22T14:31:06.900" v="429" actId="404"/>
          <ac:spMkLst>
            <pc:docMk/>
            <pc:sldMk cId="1962394" sldId="284"/>
            <ac:spMk id="2" creationId="{C42E5D49-E249-409D-B751-A559433D91A4}"/>
          </ac:spMkLst>
        </pc:spChg>
        <pc:graphicFrameChg chg="modGraphic">
          <ac:chgData name="Guillaume Desjardins" userId="75ffbdc0-27e8-4127-b47d-779d1b5eea7e" providerId="ADAL" clId="{6160A706-4C98-4217-B122-7C4997D79B98}" dt="2020-10-22T14:31:12.138" v="430" actId="207"/>
          <ac:graphicFrameMkLst>
            <pc:docMk/>
            <pc:sldMk cId="1962394" sldId="284"/>
            <ac:graphicFrameMk id="7" creationId="{59C411DD-E4B1-441B-AB81-A9445E90878D}"/>
          </ac:graphicFrameMkLst>
        </pc:graphicFrameChg>
      </pc:sldChg>
      <pc:sldChg chg="modSp mod">
        <pc:chgData name="Guillaume Desjardins" userId="75ffbdc0-27e8-4127-b47d-779d1b5eea7e" providerId="ADAL" clId="{6160A706-4C98-4217-B122-7C4997D79B98}" dt="2020-10-22T14:31:31.627" v="434" actId="1076"/>
        <pc:sldMkLst>
          <pc:docMk/>
          <pc:sldMk cId="733786482" sldId="285"/>
        </pc:sldMkLst>
        <pc:spChg chg="mod">
          <ac:chgData name="Guillaume Desjardins" userId="75ffbdc0-27e8-4127-b47d-779d1b5eea7e" providerId="ADAL" clId="{6160A706-4C98-4217-B122-7C4997D79B98}" dt="2020-10-22T14:31:20.268" v="432" actId="404"/>
          <ac:spMkLst>
            <pc:docMk/>
            <pc:sldMk cId="733786482" sldId="285"/>
            <ac:spMk id="2" creationId="{C42E5D49-E249-409D-B751-A559433D91A4}"/>
          </ac:spMkLst>
        </pc:spChg>
        <pc:graphicFrameChg chg="mod modGraphic">
          <ac:chgData name="Guillaume Desjardins" userId="75ffbdc0-27e8-4127-b47d-779d1b5eea7e" providerId="ADAL" clId="{6160A706-4C98-4217-B122-7C4997D79B98}" dt="2020-10-22T14:31:31.627" v="434" actId="1076"/>
          <ac:graphicFrameMkLst>
            <pc:docMk/>
            <pc:sldMk cId="733786482" sldId="285"/>
            <ac:graphicFrameMk id="7" creationId="{59C411DD-E4B1-441B-AB81-A9445E90878D}"/>
          </ac:graphicFrameMkLst>
        </pc:graphicFrameChg>
      </pc:sldChg>
      <pc:sldChg chg="addSp delSp modSp del mod">
        <pc:chgData name="Guillaume Desjardins" userId="75ffbdc0-27e8-4127-b47d-779d1b5eea7e" providerId="ADAL" clId="{6160A706-4C98-4217-B122-7C4997D79B98}" dt="2020-10-22T14:32:51.109" v="460" actId="2696"/>
        <pc:sldMkLst>
          <pc:docMk/>
          <pc:sldMk cId="1244867647" sldId="291"/>
        </pc:sldMkLst>
        <pc:spChg chg="add mod">
          <ac:chgData name="Guillaume Desjardins" userId="75ffbdc0-27e8-4127-b47d-779d1b5eea7e" providerId="ADAL" clId="{6160A706-4C98-4217-B122-7C4997D79B98}" dt="2020-10-22T14:32:07.051" v="446" actId="21"/>
          <ac:spMkLst>
            <pc:docMk/>
            <pc:sldMk cId="1244867647" sldId="291"/>
            <ac:spMk id="3" creationId="{70F613EB-24DB-470D-B050-72FA74E3CBD8}"/>
          </ac:spMkLst>
        </pc:spChg>
        <pc:spChg chg="mod">
          <ac:chgData name="Guillaume Desjardins" userId="75ffbdc0-27e8-4127-b47d-779d1b5eea7e" providerId="ADAL" clId="{6160A706-4C98-4217-B122-7C4997D79B98}" dt="2020-10-22T14:08:03.727" v="33"/>
          <ac:spMkLst>
            <pc:docMk/>
            <pc:sldMk cId="1244867647" sldId="291"/>
            <ac:spMk id="4" creationId="{CAEDD93A-2AFF-4DF7-87EA-7C7F419AC314}"/>
          </ac:spMkLst>
        </pc:spChg>
        <pc:spChg chg="mod">
          <ac:chgData name="Guillaume Desjardins" userId="75ffbdc0-27e8-4127-b47d-779d1b5eea7e" providerId="ADAL" clId="{6160A706-4C98-4217-B122-7C4997D79B98}" dt="2020-10-22T14:32:21.270" v="451" actId="21"/>
          <ac:spMkLst>
            <pc:docMk/>
            <pc:sldMk cId="1244867647" sldId="291"/>
            <ac:spMk id="5" creationId="{3A483267-D13E-45C6-895A-743DA26910A7}"/>
          </ac:spMkLst>
        </pc:spChg>
        <pc:picChg chg="del">
          <ac:chgData name="Guillaume Desjardins" userId="75ffbdc0-27e8-4127-b47d-779d1b5eea7e" providerId="ADAL" clId="{6160A706-4C98-4217-B122-7C4997D79B98}" dt="2020-10-22T14:32:07.051" v="446" actId="21"/>
          <ac:picMkLst>
            <pc:docMk/>
            <pc:sldMk cId="1244867647" sldId="291"/>
            <ac:picMk id="7" creationId="{905D78C8-9D59-4F03-B50C-3F5393126ECC}"/>
          </ac:picMkLst>
        </pc:picChg>
      </pc:sldChg>
      <pc:sldChg chg="addSp delSp modSp del mod">
        <pc:chgData name="Guillaume Desjardins" userId="75ffbdc0-27e8-4127-b47d-779d1b5eea7e" providerId="ADAL" clId="{6160A706-4C98-4217-B122-7C4997D79B98}" dt="2020-10-22T14:20:13.020" v="266" actId="2696"/>
        <pc:sldMkLst>
          <pc:docMk/>
          <pc:sldMk cId="3297464111" sldId="319"/>
        </pc:sldMkLst>
        <pc:spChg chg="add mod">
          <ac:chgData name="Guillaume Desjardins" userId="75ffbdc0-27e8-4127-b47d-779d1b5eea7e" providerId="ADAL" clId="{6160A706-4C98-4217-B122-7C4997D79B98}" dt="2020-10-22T14:17:18.092" v="204" actId="21"/>
          <ac:spMkLst>
            <pc:docMk/>
            <pc:sldMk cId="3297464111" sldId="319"/>
            <ac:spMk id="3" creationId="{6BBE8B68-772A-4A6B-A73A-DE2FFD10D362}"/>
          </ac:spMkLst>
        </pc:spChg>
        <pc:spChg chg="mod">
          <ac:chgData name="Guillaume Desjardins" userId="75ffbdc0-27e8-4127-b47d-779d1b5eea7e" providerId="ADAL" clId="{6160A706-4C98-4217-B122-7C4997D79B98}" dt="2020-10-22T14:08:03.727" v="33"/>
          <ac:spMkLst>
            <pc:docMk/>
            <pc:sldMk cId="3297464111" sldId="319"/>
            <ac:spMk id="4" creationId="{34C8E127-65C7-3346-AAB8-2EFDB9A1EBFB}"/>
          </ac:spMkLst>
        </pc:spChg>
        <pc:spChg chg="mod">
          <ac:chgData name="Guillaume Desjardins" userId="75ffbdc0-27e8-4127-b47d-779d1b5eea7e" providerId="ADAL" clId="{6160A706-4C98-4217-B122-7C4997D79B98}" dt="2020-10-22T14:08:03.727" v="33"/>
          <ac:spMkLst>
            <pc:docMk/>
            <pc:sldMk cId="3297464111" sldId="319"/>
            <ac:spMk id="5" creationId="{500BFC98-C5FC-C348-80C0-02E9C7410671}"/>
          </ac:spMkLst>
        </pc:spChg>
        <pc:spChg chg="mod">
          <ac:chgData name="Guillaume Desjardins" userId="75ffbdc0-27e8-4127-b47d-779d1b5eea7e" providerId="ADAL" clId="{6160A706-4C98-4217-B122-7C4997D79B98}" dt="2020-10-22T14:13:04.091" v="91" actId="1076"/>
          <ac:spMkLst>
            <pc:docMk/>
            <pc:sldMk cId="3297464111" sldId="319"/>
            <ac:spMk id="7" creationId="{40077912-7C0C-7943-8E98-5E315AC8AA8C}"/>
          </ac:spMkLst>
        </pc:spChg>
        <pc:picChg chg="del">
          <ac:chgData name="Guillaume Desjardins" userId="75ffbdc0-27e8-4127-b47d-779d1b5eea7e" providerId="ADAL" clId="{6160A706-4C98-4217-B122-7C4997D79B98}" dt="2020-10-22T14:17:18.092" v="204" actId="21"/>
          <ac:picMkLst>
            <pc:docMk/>
            <pc:sldMk cId="3297464111" sldId="319"/>
            <ac:picMk id="9" creationId="{11293DCA-B7E7-D140-A460-8C0F1A3D6B5E}"/>
          </ac:picMkLst>
        </pc:picChg>
      </pc:sldChg>
      <pc:sldChg chg="delSp modSp del mod">
        <pc:chgData name="Guillaume Desjardins" userId="75ffbdc0-27e8-4127-b47d-779d1b5eea7e" providerId="ADAL" clId="{6160A706-4C98-4217-B122-7C4997D79B98}" dt="2020-10-22T14:21:02.100" v="278" actId="47"/>
        <pc:sldMkLst>
          <pc:docMk/>
          <pc:sldMk cId="3522872935" sldId="320"/>
        </pc:sldMkLst>
        <pc:spChg chg="mod">
          <ac:chgData name="Guillaume Desjardins" userId="75ffbdc0-27e8-4127-b47d-779d1b5eea7e" providerId="ADAL" clId="{6160A706-4C98-4217-B122-7C4997D79B98}" dt="2020-10-22T14:08:03.727" v="33"/>
          <ac:spMkLst>
            <pc:docMk/>
            <pc:sldMk cId="3522872935" sldId="320"/>
            <ac:spMk id="5" creationId="{3C7CC3C0-5A1E-1141-B72C-86BC4AB2FA36}"/>
          </ac:spMkLst>
        </pc:spChg>
        <pc:spChg chg="mod">
          <ac:chgData name="Guillaume Desjardins" userId="75ffbdc0-27e8-4127-b47d-779d1b5eea7e" providerId="ADAL" clId="{6160A706-4C98-4217-B122-7C4997D79B98}" dt="2020-10-22T14:20:34.443" v="271" actId="21"/>
          <ac:spMkLst>
            <pc:docMk/>
            <pc:sldMk cId="3522872935" sldId="320"/>
            <ac:spMk id="7" creationId="{05A2448A-5B87-7C4D-9FF6-618E6BEFE35A}"/>
          </ac:spMkLst>
        </pc:spChg>
        <pc:picChg chg="del">
          <ac:chgData name="Guillaume Desjardins" userId="75ffbdc0-27e8-4127-b47d-779d1b5eea7e" providerId="ADAL" clId="{6160A706-4C98-4217-B122-7C4997D79B98}" dt="2020-10-22T14:20:24.031" v="268" actId="21"/>
          <ac:picMkLst>
            <pc:docMk/>
            <pc:sldMk cId="3522872935" sldId="320"/>
            <ac:picMk id="20" creationId="{C84AC790-4217-3A40-877E-DD31805342A3}"/>
          </ac:picMkLst>
        </pc:picChg>
      </pc:sldChg>
      <pc:sldChg chg="addSp modSp mod setBg setClrOvrMap">
        <pc:chgData name="Guillaume Desjardins" userId="75ffbdc0-27e8-4127-b47d-779d1b5eea7e" providerId="ADAL" clId="{6160A706-4C98-4217-B122-7C4997D79B98}" dt="2020-10-22T14:21:16.117" v="283" actId="1076"/>
        <pc:sldMkLst>
          <pc:docMk/>
          <pc:sldMk cId="2580243710" sldId="321"/>
        </pc:sldMkLst>
        <pc:spChg chg="mod">
          <ac:chgData name="Guillaume Desjardins" userId="75ffbdc0-27e8-4127-b47d-779d1b5eea7e" providerId="ADAL" clId="{6160A706-4C98-4217-B122-7C4997D79B98}" dt="2020-10-22T14:21:07.844" v="279" actId="26606"/>
          <ac:spMkLst>
            <pc:docMk/>
            <pc:sldMk cId="2580243710" sldId="321"/>
            <ac:spMk id="3" creationId="{19B77FE9-6A6E-EE42-9B9B-E3EB5800F20B}"/>
          </ac:spMkLst>
        </pc:spChg>
        <pc:spChg chg="mod">
          <ac:chgData name="Guillaume Desjardins" userId="75ffbdc0-27e8-4127-b47d-779d1b5eea7e" providerId="ADAL" clId="{6160A706-4C98-4217-B122-7C4997D79B98}" dt="2020-10-22T14:21:07.844" v="279" actId="26606"/>
          <ac:spMkLst>
            <pc:docMk/>
            <pc:sldMk cId="2580243710" sldId="321"/>
            <ac:spMk id="4" creationId="{7973B4C0-DC6C-0643-A61B-6F66ABA265DB}"/>
          </ac:spMkLst>
        </pc:spChg>
        <pc:spChg chg="add">
          <ac:chgData name="Guillaume Desjardins" userId="75ffbdc0-27e8-4127-b47d-779d1b5eea7e" providerId="ADAL" clId="{6160A706-4C98-4217-B122-7C4997D79B98}" dt="2020-10-22T14:21:07.844" v="279" actId="26606"/>
          <ac:spMkLst>
            <pc:docMk/>
            <pc:sldMk cId="2580243710" sldId="321"/>
            <ac:spMk id="21" creationId="{B8144315-1C5A-4185-A952-25D98D303D46}"/>
          </ac:spMkLst>
        </pc:spChg>
        <pc:spChg chg="add">
          <ac:chgData name="Guillaume Desjardins" userId="75ffbdc0-27e8-4127-b47d-779d1b5eea7e" providerId="ADAL" clId="{6160A706-4C98-4217-B122-7C4997D79B98}" dt="2020-10-22T14:21:07.844" v="279" actId="26606"/>
          <ac:spMkLst>
            <pc:docMk/>
            <pc:sldMk cId="2580243710" sldId="321"/>
            <ac:spMk id="23" creationId="{11CAC6F2-0806-417B-BF5D-5AEF6195FA49}"/>
          </ac:spMkLst>
        </pc:spChg>
        <pc:spChg chg="add">
          <ac:chgData name="Guillaume Desjardins" userId="75ffbdc0-27e8-4127-b47d-779d1b5eea7e" providerId="ADAL" clId="{6160A706-4C98-4217-B122-7C4997D79B98}" dt="2020-10-22T14:21:07.844" v="279" actId="26606"/>
          <ac:spMkLst>
            <pc:docMk/>
            <pc:sldMk cId="2580243710" sldId="321"/>
            <ac:spMk id="25" creationId="{D4723B02-0AAB-4F6E-BA41-8ED99D559D93}"/>
          </ac:spMkLst>
        </pc:spChg>
        <pc:grpChg chg="add">
          <ac:chgData name="Guillaume Desjardins" userId="75ffbdc0-27e8-4127-b47d-779d1b5eea7e" providerId="ADAL" clId="{6160A706-4C98-4217-B122-7C4997D79B98}" dt="2020-10-22T14:21:07.844" v="279" actId="26606"/>
          <ac:grpSpMkLst>
            <pc:docMk/>
            <pc:sldMk cId="2580243710" sldId="321"/>
            <ac:grpSpMk id="17" creationId="{4091D54B-59AB-4A5E-8E9E-0421BD66D4FB}"/>
          </ac:grpSpMkLst>
        </pc:grpChg>
        <pc:picChg chg="mod ord">
          <ac:chgData name="Guillaume Desjardins" userId="75ffbdc0-27e8-4127-b47d-779d1b5eea7e" providerId="ADAL" clId="{6160A706-4C98-4217-B122-7C4997D79B98}" dt="2020-10-22T14:21:16.117" v="283" actId="1076"/>
          <ac:picMkLst>
            <pc:docMk/>
            <pc:sldMk cId="2580243710" sldId="321"/>
            <ac:picMk id="12" creationId="{4FB322BC-9A05-6344-BC6F-C4C37D16B48C}"/>
          </ac:picMkLst>
        </pc:picChg>
      </pc:sldChg>
      <pc:sldChg chg="addSp modSp mod setBg">
        <pc:chgData name="Guillaume Desjardins" userId="75ffbdc0-27e8-4127-b47d-779d1b5eea7e" providerId="ADAL" clId="{6160A706-4C98-4217-B122-7C4997D79B98}" dt="2020-10-22T14:21:57.803" v="288" actId="207"/>
        <pc:sldMkLst>
          <pc:docMk/>
          <pc:sldMk cId="3842156140" sldId="322"/>
        </pc:sldMkLst>
        <pc:spChg chg="mod">
          <ac:chgData name="Guillaume Desjardins" userId="75ffbdc0-27e8-4127-b47d-779d1b5eea7e" providerId="ADAL" clId="{6160A706-4C98-4217-B122-7C4997D79B98}" dt="2020-10-22T14:21:26.394" v="284" actId="26606"/>
          <ac:spMkLst>
            <pc:docMk/>
            <pc:sldMk cId="3842156140" sldId="322"/>
            <ac:spMk id="3" creationId="{4A7FC6C1-F371-624B-B5B4-62BAB132FA10}"/>
          </ac:spMkLst>
        </pc:spChg>
        <pc:spChg chg="mod">
          <ac:chgData name="Guillaume Desjardins" userId="75ffbdc0-27e8-4127-b47d-779d1b5eea7e" providerId="ADAL" clId="{6160A706-4C98-4217-B122-7C4997D79B98}" dt="2020-10-22T14:21:26.394" v="284" actId="26606"/>
          <ac:spMkLst>
            <pc:docMk/>
            <pc:sldMk cId="3842156140" sldId="322"/>
            <ac:spMk id="4" creationId="{F26C9E08-6DFD-9C45-9E21-108367AAEC33}"/>
          </ac:spMkLst>
        </pc:spChg>
        <pc:spChg chg="add">
          <ac:chgData name="Guillaume Desjardins" userId="75ffbdc0-27e8-4127-b47d-779d1b5eea7e" providerId="ADAL" clId="{6160A706-4C98-4217-B122-7C4997D79B98}" dt="2020-10-22T14:21:26.394" v="284" actId="26606"/>
          <ac:spMkLst>
            <pc:docMk/>
            <pc:sldMk cId="3842156140" sldId="322"/>
            <ac:spMk id="23" creationId="{6288FC2F-B192-42B2-90BE-517E1039BE0B}"/>
          </ac:spMkLst>
        </pc:spChg>
        <pc:spChg chg="add">
          <ac:chgData name="Guillaume Desjardins" userId="75ffbdc0-27e8-4127-b47d-779d1b5eea7e" providerId="ADAL" clId="{6160A706-4C98-4217-B122-7C4997D79B98}" dt="2020-10-22T14:21:26.394" v="284" actId="26606"/>
          <ac:spMkLst>
            <pc:docMk/>
            <pc:sldMk cId="3842156140" sldId="322"/>
            <ac:spMk id="25" creationId="{10DC0F2C-5C27-4EC6-9754-B361B0C725C7}"/>
          </ac:spMkLst>
        </pc:spChg>
        <pc:spChg chg="add">
          <ac:chgData name="Guillaume Desjardins" userId="75ffbdc0-27e8-4127-b47d-779d1b5eea7e" providerId="ADAL" clId="{6160A706-4C98-4217-B122-7C4997D79B98}" dt="2020-10-22T14:21:26.394" v="284" actId="26606"/>
          <ac:spMkLst>
            <pc:docMk/>
            <pc:sldMk cId="3842156140" sldId="322"/>
            <ac:spMk id="38" creationId="{8F6A0E89-562A-4A9E-98AC-2BA897ABB3F6}"/>
          </ac:spMkLst>
        </pc:spChg>
        <pc:grpChg chg="add">
          <ac:chgData name="Guillaume Desjardins" userId="75ffbdc0-27e8-4127-b47d-779d1b5eea7e" providerId="ADAL" clId="{6160A706-4C98-4217-B122-7C4997D79B98}" dt="2020-10-22T14:21:26.394" v="284" actId="26606"/>
          <ac:grpSpMkLst>
            <pc:docMk/>
            <pc:sldMk cId="3842156140" sldId="322"/>
            <ac:grpSpMk id="12" creationId="{E5D4A15D-C852-47D7-A7E3-7F8FEE9FCA9D}"/>
          </ac:grpSpMkLst>
        </pc:grpChg>
        <pc:grpChg chg="add">
          <ac:chgData name="Guillaume Desjardins" userId="75ffbdc0-27e8-4127-b47d-779d1b5eea7e" providerId="ADAL" clId="{6160A706-4C98-4217-B122-7C4997D79B98}" dt="2020-10-22T14:21:26.394" v="284" actId="26606"/>
          <ac:grpSpMkLst>
            <pc:docMk/>
            <pc:sldMk cId="3842156140" sldId="322"/>
            <ac:grpSpMk id="27" creationId="{9E77E138-7645-4D07-B09A-9F3642A685CF}"/>
          </ac:grpSpMkLst>
        </pc:grpChg>
        <pc:graphicFrameChg chg="mod ord modGraphic">
          <ac:chgData name="Guillaume Desjardins" userId="75ffbdc0-27e8-4127-b47d-779d1b5eea7e" providerId="ADAL" clId="{6160A706-4C98-4217-B122-7C4997D79B98}" dt="2020-10-22T14:21:57.803" v="288" actId="207"/>
          <ac:graphicFrameMkLst>
            <pc:docMk/>
            <pc:sldMk cId="3842156140" sldId="322"/>
            <ac:graphicFrameMk id="7" creationId="{FF8B69FB-B936-1742-9F2D-712BD4ED395E}"/>
          </ac:graphicFrameMkLst>
        </pc:graphicFrameChg>
      </pc:sldChg>
      <pc:sldChg chg="addSp delSp modSp del mod">
        <pc:chgData name="Guillaume Desjardins" userId="75ffbdc0-27e8-4127-b47d-779d1b5eea7e" providerId="ADAL" clId="{6160A706-4C98-4217-B122-7C4997D79B98}" dt="2020-10-22T14:26:46.328" v="337" actId="2696"/>
        <pc:sldMkLst>
          <pc:docMk/>
          <pc:sldMk cId="877784913" sldId="323"/>
        </pc:sldMkLst>
        <pc:spChg chg="mod">
          <ac:chgData name="Guillaume Desjardins" userId="75ffbdc0-27e8-4127-b47d-779d1b5eea7e" providerId="ADAL" clId="{6160A706-4C98-4217-B122-7C4997D79B98}" dt="2020-10-22T14:24:45.002" v="319" actId="21"/>
          <ac:spMkLst>
            <pc:docMk/>
            <pc:sldMk cId="877784913" sldId="323"/>
            <ac:spMk id="2" creationId="{64DC8B8E-4567-4E37-A7BA-C52144033FDB}"/>
          </ac:spMkLst>
        </pc:spChg>
        <pc:spChg chg="add mod">
          <ac:chgData name="Guillaume Desjardins" userId="75ffbdc0-27e8-4127-b47d-779d1b5eea7e" providerId="ADAL" clId="{6160A706-4C98-4217-B122-7C4997D79B98}" dt="2020-10-22T14:24:39.638" v="317" actId="21"/>
          <ac:spMkLst>
            <pc:docMk/>
            <pc:sldMk cId="877784913" sldId="323"/>
            <ac:spMk id="4" creationId="{8070B23A-5F09-45E2-8E9C-18DA6AC83462}"/>
          </ac:spMkLst>
        </pc:spChg>
        <pc:spChg chg="del mod">
          <ac:chgData name="Guillaume Desjardins" userId="75ffbdc0-27e8-4127-b47d-779d1b5eea7e" providerId="ADAL" clId="{6160A706-4C98-4217-B122-7C4997D79B98}" dt="2020-10-22T14:24:33.969" v="314"/>
          <ac:spMkLst>
            <pc:docMk/>
            <pc:sldMk cId="877784913" sldId="323"/>
            <ac:spMk id="11" creationId="{00000000-0000-0000-0000-000000000000}"/>
          </ac:spMkLst>
        </pc:spChg>
        <pc:graphicFrameChg chg="del">
          <ac:chgData name="Guillaume Desjardins" userId="75ffbdc0-27e8-4127-b47d-779d1b5eea7e" providerId="ADAL" clId="{6160A706-4C98-4217-B122-7C4997D79B98}" dt="2020-10-22T14:24:39.638" v="317" actId="21"/>
          <ac:graphicFrameMkLst>
            <pc:docMk/>
            <pc:sldMk cId="877784913" sldId="323"/>
            <ac:graphicFrameMk id="5" creationId="{00000000-0000-0000-0000-000000000000}"/>
          </ac:graphicFrameMkLst>
        </pc:graphicFrameChg>
        <pc:picChg chg="del">
          <ac:chgData name="Guillaume Desjardins" userId="75ffbdc0-27e8-4127-b47d-779d1b5eea7e" providerId="ADAL" clId="{6160A706-4C98-4217-B122-7C4997D79B98}" dt="2020-10-22T14:24:24.616" v="309" actId="21"/>
          <ac:picMkLst>
            <pc:docMk/>
            <pc:sldMk cId="877784913" sldId="323"/>
            <ac:picMk id="9" creationId="{00000000-0000-0000-0000-000000000000}"/>
          </ac:picMkLst>
        </pc:picChg>
      </pc:sldChg>
      <pc:sldChg chg="addSp delSp modSp del mod">
        <pc:chgData name="Guillaume Desjardins" userId="75ffbdc0-27e8-4127-b47d-779d1b5eea7e" providerId="ADAL" clId="{6160A706-4C98-4217-B122-7C4997D79B98}" dt="2020-10-22T14:30:25.097" v="423" actId="2696"/>
        <pc:sldMkLst>
          <pc:docMk/>
          <pc:sldMk cId="1266157980" sldId="324"/>
        </pc:sldMkLst>
        <pc:spChg chg="del mod">
          <ac:chgData name="Guillaume Desjardins" userId="75ffbdc0-27e8-4127-b47d-779d1b5eea7e" providerId="ADAL" clId="{6160A706-4C98-4217-B122-7C4997D79B98}" dt="2020-10-22T14:28:05.258" v="356" actId="21"/>
          <ac:spMkLst>
            <pc:docMk/>
            <pc:sldMk cId="1266157980" sldId="324"/>
            <ac:spMk id="2" creationId="{4991AEBC-6D9D-4D30-BB4C-43FE1370375F}"/>
          </ac:spMkLst>
        </pc:spChg>
        <pc:spChg chg="del mod">
          <ac:chgData name="Guillaume Desjardins" userId="75ffbdc0-27e8-4127-b47d-779d1b5eea7e" providerId="ADAL" clId="{6160A706-4C98-4217-B122-7C4997D79B98}" dt="2020-10-22T14:28:05.258" v="356" actId="21"/>
          <ac:spMkLst>
            <pc:docMk/>
            <pc:sldMk cId="1266157980" sldId="324"/>
            <ac:spMk id="4" creationId="{BEDAECDC-7310-4573-BE1D-3F708C83049D}"/>
          </ac:spMkLst>
        </pc:spChg>
        <pc:spChg chg="del">
          <ac:chgData name="Guillaume Desjardins" userId="75ffbdc0-27e8-4127-b47d-779d1b5eea7e" providerId="ADAL" clId="{6160A706-4C98-4217-B122-7C4997D79B98}" dt="2020-10-22T14:28:05.258" v="356" actId="21"/>
          <ac:spMkLst>
            <pc:docMk/>
            <pc:sldMk cId="1266157980" sldId="324"/>
            <ac:spMk id="5" creationId="{C7BFDBF9-B20C-4919-9CE3-90C6CDC85BDD}"/>
          </ac:spMkLst>
        </pc:spChg>
        <pc:spChg chg="add del">
          <ac:chgData name="Guillaume Desjardins" userId="75ffbdc0-27e8-4127-b47d-779d1b5eea7e" providerId="ADAL" clId="{6160A706-4C98-4217-B122-7C4997D79B98}" dt="2020-10-22T14:28:05.258" v="356" actId="21"/>
          <ac:spMkLst>
            <pc:docMk/>
            <pc:sldMk cId="1266157980" sldId="324"/>
            <ac:spMk id="6" creationId="{FFE50F9B-A11D-40B9-B83F-DDF3E10343C1}"/>
          </ac:spMkLst>
        </pc:spChg>
        <pc:spChg chg="add del">
          <ac:chgData name="Guillaume Desjardins" userId="75ffbdc0-27e8-4127-b47d-779d1b5eea7e" providerId="ADAL" clId="{6160A706-4C98-4217-B122-7C4997D79B98}" dt="2020-10-22T14:28:05.258" v="356" actId="21"/>
          <ac:spMkLst>
            <pc:docMk/>
            <pc:sldMk cId="1266157980" sldId="324"/>
            <ac:spMk id="7" creationId="{44C8D5B9-69C7-4696-B552-5307926F58E5}"/>
          </ac:spMkLst>
        </pc:spChg>
        <pc:spChg chg="del">
          <ac:chgData name="Guillaume Desjardins" userId="75ffbdc0-27e8-4127-b47d-779d1b5eea7e" providerId="ADAL" clId="{6160A706-4C98-4217-B122-7C4997D79B98}" dt="2020-10-22T14:28:05.258" v="356" actId="21"/>
          <ac:spMkLst>
            <pc:docMk/>
            <pc:sldMk cId="1266157980" sldId="324"/>
            <ac:spMk id="8" creationId="{B20CA877-BC73-44B2-B723-8023CA00ED00}"/>
          </ac:spMkLst>
        </pc:spChg>
        <pc:spChg chg="del">
          <ac:chgData name="Guillaume Desjardins" userId="75ffbdc0-27e8-4127-b47d-779d1b5eea7e" providerId="ADAL" clId="{6160A706-4C98-4217-B122-7C4997D79B98}" dt="2020-10-22T14:28:05.258" v="356" actId="21"/>
          <ac:spMkLst>
            <pc:docMk/>
            <pc:sldMk cId="1266157980" sldId="324"/>
            <ac:spMk id="9" creationId="{9C508980-C5CA-4BC3-A366-9BA1490CA438}"/>
          </ac:spMkLst>
        </pc:spChg>
        <pc:spChg chg="add del mod">
          <ac:chgData name="Guillaume Desjardins" userId="75ffbdc0-27e8-4127-b47d-779d1b5eea7e" providerId="ADAL" clId="{6160A706-4C98-4217-B122-7C4997D79B98}" dt="2020-10-22T14:28:05.258" v="356" actId="21"/>
          <ac:spMkLst>
            <pc:docMk/>
            <pc:sldMk cId="1266157980" sldId="324"/>
            <ac:spMk id="10" creationId="{B9D2CE79-7062-4C12-A2AE-683EAD4CCE0C}"/>
          </ac:spMkLst>
        </pc:spChg>
        <pc:spChg chg="add del mod">
          <ac:chgData name="Guillaume Desjardins" userId="75ffbdc0-27e8-4127-b47d-779d1b5eea7e" providerId="ADAL" clId="{6160A706-4C98-4217-B122-7C4997D79B98}" dt="2020-10-22T14:28:05.258" v="356" actId="21"/>
          <ac:spMkLst>
            <pc:docMk/>
            <pc:sldMk cId="1266157980" sldId="324"/>
            <ac:spMk id="11" creationId="{25FB3E19-7A7E-47B8-A21F-09F559854C8C}"/>
          </ac:spMkLst>
        </pc:spChg>
        <pc:spChg chg="add del mod">
          <ac:chgData name="Guillaume Desjardins" userId="75ffbdc0-27e8-4127-b47d-779d1b5eea7e" providerId="ADAL" clId="{6160A706-4C98-4217-B122-7C4997D79B98}" dt="2020-10-22T14:28:05.258" v="356" actId="21"/>
          <ac:spMkLst>
            <pc:docMk/>
            <pc:sldMk cId="1266157980" sldId="324"/>
            <ac:spMk id="12" creationId="{FF800B5B-000C-40A0-984E-296FEF26F894}"/>
          </ac:spMkLst>
        </pc:spChg>
        <pc:spChg chg="add del mod">
          <ac:chgData name="Guillaume Desjardins" userId="75ffbdc0-27e8-4127-b47d-779d1b5eea7e" providerId="ADAL" clId="{6160A706-4C98-4217-B122-7C4997D79B98}" dt="2020-10-22T14:28:05.258" v="356" actId="21"/>
          <ac:spMkLst>
            <pc:docMk/>
            <pc:sldMk cId="1266157980" sldId="324"/>
            <ac:spMk id="13" creationId="{BC76F4DF-E770-433B-A99B-E75E3AD5B84F}"/>
          </ac:spMkLst>
        </pc:spChg>
        <pc:spChg chg="del mod">
          <ac:chgData name="Guillaume Desjardins" userId="75ffbdc0-27e8-4127-b47d-779d1b5eea7e" providerId="ADAL" clId="{6160A706-4C98-4217-B122-7C4997D79B98}" dt="2020-10-22T14:28:05.258" v="356" actId="21"/>
          <ac:spMkLst>
            <pc:docMk/>
            <pc:sldMk cId="1266157980" sldId="324"/>
            <ac:spMk id="14" creationId="{BDFECF88-E632-4781-8739-84E6E892DC4D}"/>
          </ac:spMkLst>
        </pc:spChg>
        <pc:spChg chg="del mod">
          <ac:chgData name="Guillaume Desjardins" userId="75ffbdc0-27e8-4127-b47d-779d1b5eea7e" providerId="ADAL" clId="{6160A706-4C98-4217-B122-7C4997D79B98}" dt="2020-10-22T14:28:05.258" v="356" actId="21"/>
          <ac:spMkLst>
            <pc:docMk/>
            <pc:sldMk cId="1266157980" sldId="324"/>
            <ac:spMk id="15" creationId="{71D0B53C-EBAB-4000-8108-72EE7F62A93A}"/>
          </ac:spMkLst>
        </pc:spChg>
        <pc:spChg chg="add del mod">
          <ac:chgData name="Guillaume Desjardins" userId="75ffbdc0-27e8-4127-b47d-779d1b5eea7e" providerId="ADAL" clId="{6160A706-4C98-4217-B122-7C4997D79B98}" dt="2020-10-22T14:27:43.394" v="355" actId="21"/>
          <ac:spMkLst>
            <pc:docMk/>
            <pc:sldMk cId="1266157980" sldId="324"/>
            <ac:spMk id="16" creationId="{ED421B0E-3C59-40E5-A12E-F578EDE33F06}"/>
          </ac:spMkLst>
        </pc:spChg>
        <pc:spChg chg="add del mod">
          <ac:chgData name="Guillaume Desjardins" userId="75ffbdc0-27e8-4127-b47d-779d1b5eea7e" providerId="ADAL" clId="{6160A706-4C98-4217-B122-7C4997D79B98}" dt="2020-10-22T14:27:41.750" v="350" actId="21"/>
          <ac:spMkLst>
            <pc:docMk/>
            <pc:sldMk cId="1266157980" sldId="324"/>
            <ac:spMk id="18" creationId="{B2D512BB-4710-41DF-AA21-525366BF4216}"/>
          </ac:spMkLst>
        </pc:spChg>
        <pc:spChg chg="add del">
          <ac:chgData name="Guillaume Desjardins" userId="75ffbdc0-27e8-4127-b47d-779d1b5eea7e" providerId="ADAL" clId="{6160A706-4C98-4217-B122-7C4997D79B98}" dt="2020-10-22T14:28:05.258" v="356" actId="21"/>
          <ac:spMkLst>
            <pc:docMk/>
            <pc:sldMk cId="1266157980" sldId="324"/>
            <ac:spMk id="19" creationId="{74F8D4E4-1B47-416C-9A28-44D029B05DF3}"/>
          </ac:spMkLst>
        </pc:spChg>
        <pc:spChg chg="add del">
          <ac:chgData name="Guillaume Desjardins" userId="75ffbdc0-27e8-4127-b47d-779d1b5eea7e" providerId="ADAL" clId="{6160A706-4C98-4217-B122-7C4997D79B98}" dt="2020-10-22T14:28:05.258" v="356" actId="21"/>
          <ac:spMkLst>
            <pc:docMk/>
            <pc:sldMk cId="1266157980" sldId="324"/>
            <ac:spMk id="20" creationId="{46B993A4-B156-41FD-9B95-16911035EAA1}"/>
          </ac:spMkLst>
        </pc:spChg>
        <pc:spChg chg="add del">
          <ac:chgData name="Guillaume Desjardins" userId="75ffbdc0-27e8-4127-b47d-779d1b5eea7e" providerId="ADAL" clId="{6160A706-4C98-4217-B122-7C4997D79B98}" dt="2020-10-22T14:28:05.258" v="356" actId="21"/>
          <ac:spMkLst>
            <pc:docMk/>
            <pc:sldMk cId="1266157980" sldId="324"/>
            <ac:spMk id="23" creationId="{C3485789-E496-4110-A15B-8E4775849942}"/>
          </ac:spMkLst>
        </pc:spChg>
        <pc:spChg chg="add del">
          <ac:chgData name="Guillaume Desjardins" userId="75ffbdc0-27e8-4127-b47d-779d1b5eea7e" providerId="ADAL" clId="{6160A706-4C98-4217-B122-7C4997D79B98}" dt="2020-10-22T14:28:05.258" v="356" actId="21"/>
          <ac:spMkLst>
            <pc:docMk/>
            <pc:sldMk cId="1266157980" sldId="324"/>
            <ac:spMk id="24" creationId="{FC7368B7-D4B3-45CE-95D8-0AA892A56116}"/>
          </ac:spMkLst>
        </pc:spChg>
        <pc:spChg chg="add del">
          <ac:chgData name="Guillaume Desjardins" userId="75ffbdc0-27e8-4127-b47d-779d1b5eea7e" providerId="ADAL" clId="{6160A706-4C98-4217-B122-7C4997D79B98}" dt="2020-10-22T14:28:05.258" v="356" actId="21"/>
          <ac:spMkLst>
            <pc:docMk/>
            <pc:sldMk cId="1266157980" sldId="324"/>
            <ac:spMk id="25" creationId="{CB3E6EAD-AA8B-4D6A-B852-670A3BE077FA}"/>
          </ac:spMkLst>
        </pc:spChg>
        <pc:spChg chg="add del mod">
          <ac:chgData name="Guillaume Desjardins" userId="75ffbdc0-27e8-4127-b47d-779d1b5eea7e" providerId="ADAL" clId="{6160A706-4C98-4217-B122-7C4997D79B98}" dt="2020-10-22T14:27:41.750" v="350" actId="21"/>
          <ac:spMkLst>
            <pc:docMk/>
            <pc:sldMk cId="1266157980" sldId="324"/>
            <ac:spMk id="27" creationId="{EEA1AF0B-ACC1-4CD0-95C5-B4347F06F0B1}"/>
          </ac:spMkLst>
        </pc:spChg>
        <pc:spChg chg="add del mod">
          <ac:chgData name="Guillaume Desjardins" userId="75ffbdc0-27e8-4127-b47d-779d1b5eea7e" providerId="ADAL" clId="{6160A706-4C98-4217-B122-7C4997D79B98}" dt="2020-10-22T14:27:41.750" v="350" actId="21"/>
          <ac:spMkLst>
            <pc:docMk/>
            <pc:sldMk cId="1266157980" sldId="324"/>
            <ac:spMk id="30" creationId="{24F71B0E-0BE7-4617-8284-59964CBE7382}"/>
          </ac:spMkLst>
        </pc:spChg>
        <pc:spChg chg="add del mod">
          <ac:chgData name="Guillaume Desjardins" userId="75ffbdc0-27e8-4127-b47d-779d1b5eea7e" providerId="ADAL" clId="{6160A706-4C98-4217-B122-7C4997D79B98}" dt="2020-10-22T14:27:41.750" v="350" actId="21"/>
          <ac:spMkLst>
            <pc:docMk/>
            <pc:sldMk cId="1266157980" sldId="324"/>
            <ac:spMk id="32" creationId="{4864D1E5-A84B-40F5-9FB8-7CF371550B86}"/>
          </ac:spMkLst>
        </pc:spChg>
        <pc:spChg chg="add del mod">
          <ac:chgData name="Guillaume Desjardins" userId="75ffbdc0-27e8-4127-b47d-779d1b5eea7e" providerId="ADAL" clId="{6160A706-4C98-4217-B122-7C4997D79B98}" dt="2020-10-22T14:27:41.750" v="350" actId="21"/>
          <ac:spMkLst>
            <pc:docMk/>
            <pc:sldMk cId="1266157980" sldId="324"/>
            <ac:spMk id="34" creationId="{CFCDBC44-452D-44EC-8D7E-BEA346C37CBD}"/>
          </ac:spMkLst>
        </pc:spChg>
        <pc:spChg chg="add del mod">
          <ac:chgData name="Guillaume Desjardins" userId="75ffbdc0-27e8-4127-b47d-779d1b5eea7e" providerId="ADAL" clId="{6160A706-4C98-4217-B122-7C4997D79B98}" dt="2020-10-22T14:27:41.750" v="350" actId="21"/>
          <ac:spMkLst>
            <pc:docMk/>
            <pc:sldMk cId="1266157980" sldId="324"/>
            <ac:spMk id="36" creationId="{79FDBDB2-B387-42E9-93BE-763E3E87CDF8}"/>
          </ac:spMkLst>
        </pc:spChg>
        <pc:spChg chg="add mod">
          <ac:chgData name="Guillaume Desjardins" userId="75ffbdc0-27e8-4127-b47d-779d1b5eea7e" providerId="ADAL" clId="{6160A706-4C98-4217-B122-7C4997D79B98}" dt="2020-10-22T14:28:05.287" v="358" actId="27636"/>
          <ac:spMkLst>
            <pc:docMk/>
            <pc:sldMk cId="1266157980" sldId="324"/>
            <ac:spMk id="38" creationId="{D4D7991C-01CE-4DC8-B470-1D31898959E4}"/>
          </ac:spMkLst>
        </pc:spChg>
        <pc:spChg chg="add mod">
          <ac:chgData name="Guillaume Desjardins" userId="75ffbdc0-27e8-4127-b47d-779d1b5eea7e" providerId="ADAL" clId="{6160A706-4C98-4217-B122-7C4997D79B98}" dt="2020-10-22T14:28:05.258" v="356" actId="21"/>
          <ac:spMkLst>
            <pc:docMk/>
            <pc:sldMk cId="1266157980" sldId="324"/>
            <ac:spMk id="40" creationId="{FF348266-BF0E-454E-8A2A-327DC6C19249}"/>
          </ac:spMkLst>
        </pc:spChg>
        <pc:spChg chg="add mod">
          <ac:chgData name="Guillaume Desjardins" userId="75ffbdc0-27e8-4127-b47d-779d1b5eea7e" providerId="ADAL" clId="{6160A706-4C98-4217-B122-7C4997D79B98}" dt="2020-10-22T14:28:05.288" v="359" actId="27636"/>
          <ac:spMkLst>
            <pc:docMk/>
            <pc:sldMk cId="1266157980" sldId="324"/>
            <ac:spMk id="42" creationId="{A180F991-C31F-4F81-A943-F25F99C4DF09}"/>
          </ac:spMkLst>
        </pc:spChg>
        <pc:spChg chg="add mod">
          <ac:chgData name="Guillaume Desjardins" userId="75ffbdc0-27e8-4127-b47d-779d1b5eea7e" providerId="ADAL" clId="{6160A706-4C98-4217-B122-7C4997D79B98}" dt="2020-10-22T14:28:05.258" v="356" actId="21"/>
          <ac:spMkLst>
            <pc:docMk/>
            <pc:sldMk cId="1266157980" sldId="324"/>
            <ac:spMk id="44" creationId="{2AB53B02-2909-4DBB-83DE-A8029FDE84AC}"/>
          </ac:spMkLst>
        </pc:spChg>
        <pc:spChg chg="add mod">
          <ac:chgData name="Guillaume Desjardins" userId="75ffbdc0-27e8-4127-b47d-779d1b5eea7e" providerId="ADAL" clId="{6160A706-4C98-4217-B122-7C4997D79B98}" dt="2020-10-22T14:28:05.292" v="362" actId="27636"/>
          <ac:spMkLst>
            <pc:docMk/>
            <pc:sldMk cId="1266157980" sldId="324"/>
            <ac:spMk id="46" creationId="{30A4A080-0A40-4A5E-854A-813948D794FA}"/>
          </ac:spMkLst>
        </pc:spChg>
        <pc:spChg chg="add mod">
          <ac:chgData name="Guillaume Desjardins" userId="75ffbdc0-27e8-4127-b47d-779d1b5eea7e" providerId="ADAL" clId="{6160A706-4C98-4217-B122-7C4997D79B98}" dt="2020-10-22T14:28:05.258" v="356" actId="21"/>
          <ac:spMkLst>
            <pc:docMk/>
            <pc:sldMk cId="1266157980" sldId="324"/>
            <ac:spMk id="48" creationId="{EA84B7BA-7613-454F-88FF-78D364B94506}"/>
          </ac:spMkLst>
        </pc:spChg>
        <pc:spChg chg="add mod">
          <ac:chgData name="Guillaume Desjardins" userId="75ffbdc0-27e8-4127-b47d-779d1b5eea7e" providerId="ADAL" clId="{6160A706-4C98-4217-B122-7C4997D79B98}" dt="2020-10-22T14:28:05.286" v="357" actId="27636"/>
          <ac:spMkLst>
            <pc:docMk/>
            <pc:sldMk cId="1266157980" sldId="324"/>
            <ac:spMk id="50" creationId="{781DABBC-FE7F-4B00-94EA-92FFF7A6FF85}"/>
          </ac:spMkLst>
        </pc:spChg>
        <pc:spChg chg="add mod">
          <ac:chgData name="Guillaume Desjardins" userId="75ffbdc0-27e8-4127-b47d-779d1b5eea7e" providerId="ADAL" clId="{6160A706-4C98-4217-B122-7C4997D79B98}" dt="2020-10-22T14:28:05.258" v="356" actId="21"/>
          <ac:spMkLst>
            <pc:docMk/>
            <pc:sldMk cId="1266157980" sldId="324"/>
            <ac:spMk id="52" creationId="{912152A2-8487-4D50-AE99-F34E1746CEE2}"/>
          </ac:spMkLst>
        </pc:spChg>
        <pc:spChg chg="add mod">
          <ac:chgData name="Guillaume Desjardins" userId="75ffbdc0-27e8-4127-b47d-779d1b5eea7e" providerId="ADAL" clId="{6160A706-4C98-4217-B122-7C4997D79B98}" dt="2020-10-22T14:28:05.291" v="361" actId="27636"/>
          <ac:spMkLst>
            <pc:docMk/>
            <pc:sldMk cId="1266157980" sldId="324"/>
            <ac:spMk id="54" creationId="{D2352C54-EFAA-4F63-98D0-66705D3900B3}"/>
          </ac:spMkLst>
        </pc:spChg>
        <pc:spChg chg="add mod">
          <ac:chgData name="Guillaume Desjardins" userId="75ffbdc0-27e8-4127-b47d-779d1b5eea7e" providerId="ADAL" clId="{6160A706-4C98-4217-B122-7C4997D79B98}" dt="2020-10-22T14:28:05.258" v="356" actId="21"/>
          <ac:spMkLst>
            <pc:docMk/>
            <pc:sldMk cId="1266157980" sldId="324"/>
            <ac:spMk id="56" creationId="{54BE19AE-8129-4B41-91E7-117A34C79591}"/>
          </ac:spMkLst>
        </pc:spChg>
        <pc:spChg chg="add mod">
          <ac:chgData name="Guillaume Desjardins" userId="75ffbdc0-27e8-4127-b47d-779d1b5eea7e" providerId="ADAL" clId="{6160A706-4C98-4217-B122-7C4997D79B98}" dt="2020-10-22T14:28:05.290" v="360" actId="27636"/>
          <ac:spMkLst>
            <pc:docMk/>
            <pc:sldMk cId="1266157980" sldId="324"/>
            <ac:spMk id="58" creationId="{4783D911-591C-40AD-9236-4B728D5E4229}"/>
          </ac:spMkLst>
        </pc:spChg>
        <pc:spChg chg="add mod">
          <ac:chgData name="Guillaume Desjardins" userId="75ffbdc0-27e8-4127-b47d-779d1b5eea7e" providerId="ADAL" clId="{6160A706-4C98-4217-B122-7C4997D79B98}" dt="2020-10-22T14:28:05.258" v="356" actId="21"/>
          <ac:spMkLst>
            <pc:docMk/>
            <pc:sldMk cId="1266157980" sldId="324"/>
            <ac:spMk id="60" creationId="{34712B95-2442-4EA3-A03A-A19405FBB464}"/>
          </ac:spMkLst>
        </pc:spChg>
        <pc:spChg chg="add mod">
          <ac:chgData name="Guillaume Desjardins" userId="75ffbdc0-27e8-4127-b47d-779d1b5eea7e" providerId="ADAL" clId="{6160A706-4C98-4217-B122-7C4997D79B98}" dt="2020-10-22T14:28:05.258" v="356" actId="21"/>
          <ac:spMkLst>
            <pc:docMk/>
            <pc:sldMk cId="1266157980" sldId="324"/>
            <ac:spMk id="62" creationId="{DC514D89-C638-4CA5-8166-69A5E6EA4A7F}"/>
          </ac:spMkLst>
        </pc:spChg>
        <pc:graphicFrameChg chg="add del">
          <ac:chgData name="Guillaume Desjardins" userId="75ffbdc0-27e8-4127-b47d-779d1b5eea7e" providerId="ADAL" clId="{6160A706-4C98-4217-B122-7C4997D79B98}" dt="2020-10-22T14:28:05.258" v="356" actId="21"/>
          <ac:graphicFrameMkLst>
            <pc:docMk/>
            <pc:sldMk cId="1266157980" sldId="324"/>
            <ac:graphicFrameMk id="21" creationId="{093B88E5-E854-483F-A761-6A39AF1AE58A}"/>
          </ac:graphicFrameMkLst>
        </pc:graphicFrameChg>
        <pc:picChg chg="add del">
          <ac:chgData name="Guillaume Desjardins" userId="75ffbdc0-27e8-4127-b47d-779d1b5eea7e" providerId="ADAL" clId="{6160A706-4C98-4217-B122-7C4997D79B98}" dt="2020-10-22T14:28:37.313" v="372" actId="21"/>
          <ac:picMkLst>
            <pc:docMk/>
            <pc:sldMk cId="1266157980" sldId="324"/>
            <ac:picMk id="29" creationId="{38853BDC-EEB3-4780-9258-FF5992E77B22}"/>
          </ac:picMkLst>
        </pc:picChg>
      </pc:sldChg>
      <pc:sldChg chg="modSp mod">
        <pc:chgData name="Guillaume Desjardins" userId="75ffbdc0-27e8-4127-b47d-779d1b5eea7e" providerId="ADAL" clId="{6160A706-4C98-4217-B122-7C4997D79B98}" dt="2020-10-22T14:31:47.736" v="438" actId="1076"/>
        <pc:sldMkLst>
          <pc:docMk/>
          <pc:sldMk cId="2948789333" sldId="325"/>
        </pc:sldMkLst>
        <pc:spChg chg="mod">
          <ac:chgData name="Guillaume Desjardins" userId="75ffbdc0-27e8-4127-b47d-779d1b5eea7e" providerId="ADAL" clId="{6160A706-4C98-4217-B122-7C4997D79B98}" dt="2020-10-22T14:31:39.868" v="436" actId="404"/>
          <ac:spMkLst>
            <pc:docMk/>
            <pc:sldMk cId="2948789333" sldId="325"/>
            <ac:spMk id="2" creationId="{C42E5D49-E249-409D-B751-A559433D91A4}"/>
          </ac:spMkLst>
        </pc:spChg>
        <pc:graphicFrameChg chg="mod modGraphic">
          <ac:chgData name="Guillaume Desjardins" userId="75ffbdc0-27e8-4127-b47d-779d1b5eea7e" providerId="ADAL" clId="{6160A706-4C98-4217-B122-7C4997D79B98}" dt="2020-10-22T14:31:47.736" v="438" actId="1076"/>
          <ac:graphicFrameMkLst>
            <pc:docMk/>
            <pc:sldMk cId="2948789333" sldId="325"/>
            <ac:graphicFrameMk id="7" creationId="{59C411DD-E4B1-441B-AB81-A9445E90878D}"/>
          </ac:graphicFrameMkLst>
        </pc:graphicFrameChg>
      </pc:sldChg>
      <pc:sldChg chg="addSp modSp mod setBg setClrOvrMap">
        <pc:chgData name="Guillaume Desjardins" userId="75ffbdc0-27e8-4127-b47d-779d1b5eea7e" providerId="ADAL" clId="{6160A706-4C98-4217-B122-7C4997D79B98}" dt="2020-10-22T14:36:46.616" v="500" actId="14100"/>
        <pc:sldMkLst>
          <pc:docMk/>
          <pc:sldMk cId="1749692069" sldId="326"/>
        </pc:sldMkLst>
        <pc:spChg chg="mod">
          <ac:chgData name="Guillaume Desjardins" userId="75ffbdc0-27e8-4127-b47d-779d1b5eea7e" providerId="ADAL" clId="{6160A706-4C98-4217-B122-7C4997D79B98}" dt="2020-10-22T14:35:36.870" v="481" actId="26606"/>
          <ac:spMkLst>
            <pc:docMk/>
            <pc:sldMk cId="1749692069" sldId="326"/>
            <ac:spMk id="2" creationId="{00000000-0000-0000-0000-000000000000}"/>
          </ac:spMkLst>
        </pc:spChg>
        <pc:spChg chg="add mod">
          <ac:chgData name="Guillaume Desjardins" userId="75ffbdc0-27e8-4127-b47d-779d1b5eea7e" providerId="ADAL" clId="{6160A706-4C98-4217-B122-7C4997D79B98}" dt="2020-10-22T14:36:46.616" v="500" actId="14100"/>
          <ac:spMkLst>
            <pc:docMk/>
            <pc:sldMk cId="1749692069" sldId="326"/>
            <ac:spMk id="3" creationId="{10BFE4E6-DE2B-4663-B688-12D233CA54A8}"/>
          </ac:spMkLst>
        </pc:spChg>
        <pc:spChg chg="mod">
          <ac:chgData name="Guillaume Desjardins" userId="75ffbdc0-27e8-4127-b47d-779d1b5eea7e" providerId="ADAL" clId="{6160A706-4C98-4217-B122-7C4997D79B98}" dt="2020-10-22T14:36:08.399" v="491" actId="1076"/>
          <ac:spMkLst>
            <pc:docMk/>
            <pc:sldMk cId="1749692069" sldId="326"/>
            <ac:spMk id="7" creationId="{00000000-0000-0000-0000-000000000000}"/>
          </ac:spMkLst>
        </pc:spChg>
        <pc:spChg chg="mod ord">
          <ac:chgData name="Guillaume Desjardins" userId="75ffbdc0-27e8-4127-b47d-779d1b5eea7e" providerId="ADAL" clId="{6160A706-4C98-4217-B122-7C4997D79B98}" dt="2020-10-22T14:36:31.504" v="497" actId="14100"/>
          <ac:spMkLst>
            <pc:docMk/>
            <pc:sldMk cId="1749692069" sldId="326"/>
            <ac:spMk id="9" creationId="{00000000-0000-0000-0000-000000000000}"/>
          </ac:spMkLst>
        </pc:spChg>
        <pc:spChg chg="mod">
          <ac:chgData name="Guillaume Desjardins" userId="75ffbdc0-27e8-4127-b47d-779d1b5eea7e" providerId="ADAL" clId="{6160A706-4C98-4217-B122-7C4997D79B98}" dt="2020-10-22T14:36:05.884" v="490" actId="1076"/>
          <ac:spMkLst>
            <pc:docMk/>
            <pc:sldMk cId="1749692069" sldId="326"/>
            <ac:spMk id="10" creationId="{00000000-0000-0000-0000-000000000000}"/>
          </ac:spMkLst>
        </pc:spChg>
        <pc:spChg chg="mod">
          <ac:chgData name="Guillaume Desjardins" userId="75ffbdc0-27e8-4127-b47d-779d1b5eea7e" providerId="ADAL" clId="{6160A706-4C98-4217-B122-7C4997D79B98}" dt="2020-10-22T14:36:14.157" v="492" actId="1076"/>
          <ac:spMkLst>
            <pc:docMk/>
            <pc:sldMk cId="1749692069" sldId="326"/>
            <ac:spMk id="11" creationId="{00000000-0000-0000-0000-000000000000}"/>
          </ac:spMkLst>
        </pc:spChg>
        <pc:spChg chg="add">
          <ac:chgData name="Guillaume Desjardins" userId="75ffbdc0-27e8-4127-b47d-779d1b5eea7e" providerId="ADAL" clId="{6160A706-4C98-4217-B122-7C4997D79B98}" dt="2020-10-22T14:35:36.870" v="481" actId="26606"/>
          <ac:spMkLst>
            <pc:docMk/>
            <pc:sldMk cId="1749692069" sldId="326"/>
            <ac:spMk id="16" creationId="{0D105174-071A-4257-860A-5EE2D11DD5E6}"/>
          </ac:spMkLst>
        </pc:spChg>
        <pc:spChg chg="add">
          <ac:chgData name="Guillaume Desjardins" userId="75ffbdc0-27e8-4127-b47d-779d1b5eea7e" providerId="ADAL" clId="{6160A706-4C98-4217-B122-7C4997D79B98}" dt="2020-10-22T14:35:36.870" v="481" actId="26606"/>
          <ac:spMkLst>
            <pc:docMk/>
            <pc:sldMk cId="1749692069" sldId="326"/>
            <ac:spMk id="18" creationId="{E17B217C-3C66-46B3-9E9D-2771AA2A23E2}"/>
          </ac:spMkLst>
        </pc:spChg>
        <pc:spChg chg="add">
          <ac:chgData name="Guillaume Desjardins" userId="75ffbdc0-27e8-4127-b47d-779d1b5eea7e" providerId="ADAL" clId="{6160A706-4C98-4217-B122-7C4997D79B98}" dt="2020-10-22T14:35:36.870" v="481" actId="26606"/>
          <ac:spMkLst>
            <pc:docMk/>
            <pc:sldMk cId="1749692069" sldId="326"/>
            <ac:spMk id="20" creationId="{8A848D99-5D8B-49F5-97E9-AA7C3F5F2BE6}"/>
          </ac:spMkLst>
        </pc:spChg>
        <pc:picChg chg="mod">
          <ac:chgData name="Guillaume Desjardins" userId="75ffbdc0-27e8-4127-b47d-779d1b5eea7e" providerId="ADAL" clId="{6160A706-4C98-4217-B122-7C4997D79B98}" dt="2020-10-22T14:36:03.163" v="489" actId="1076"/>
          <ac:picMkLst>
            <pc:docMk/>
            <pc:sldMk cId="1749692069" sldId="326"/>
            <ac:picMk id="6" creationId="{00000000-0000-0000-0000-000000000000}"/>
          </ac:picMkLst>
        </pc:picChg>
      </pc:sldChg>
      <pc:sldChg chg="addSp modSp mod setBg setClrOvrMap">
        <pc:chgData name="Guillaume Desjardins" userId="75ffbdc0-27e8-4127-b47d-779d1b5eea7e" providerId="ADAL" clId="{6160A706-4C98-4217-B122-7C4997D79B98}" dt="2020-10-22T14:23:51.948" v="307" actId="20577"/>
        <pc:sldMkLst>
          <pc:docMk/>
          <pc:sldMk cId="3619477007" sldId="327"/>
        </pc:sldMkLst>
        <pc:spChg chg="mod">
          <ac:chgData name="Guillaume Desjardins" userId="75ffbdc0-27e8-4127-b47d-779d1b5eea7e" providerId="ADAL" clId="{6160A706-4C98-4217-B122-7C4997D79B98}" dt="2020-10-22T14:23:27.693" v="297" actId="404"/>
          <ac:spMkLst>
            <pc:docMk/>
            <pc:sldMk cId="3619477007" sldId="327"/>
            <ac:spMk id="2" creationId="{81EB252F-ABA3-4427-946D-F678E3BF9CA9}"/>
          </ac:spMkLst>
        </pc:spChg>
        <pc:spChg chg="add">
          <ac:chgData name="Guillaume Desjardins" userId="75ffbdc0-27e8-4127-b47d-779d1b5eea7e" providerId="ADAL" clId="{6160A706-4C98-4217-B122-7C4997D79B98}" dt="2020-10-22T14:22:13.019" v="289" actId="26606"/>
          <ac:spMkLst>
            <pc:docMk/>
            <pc:sldMk cId="3619477007" sldId="327"/>
            <ac:spMk id="13" creationId="{B8144315-1C5A-4185-A952-25D98D303D46}"/>
          </ac:spMkLst>
        </pc:spChg>
        <pc:spChg chg="add">
          <ac:chgData name="Guillaume Desjardins" userId="75ffbdc0-27e8-4127-b47d-779d1b5eea7e" providerId="ADAL" clId="{6160A706-4C98-4217-B122-7C4997D79B98}" dt="2020-10-22T14:22:13.019" v="289" actId="26606"/>
          <ac:spMkLst>
            <pc:docMk/>
            <pc:sldMk cId="3619477007" sldId="327"/>
            <ac:spMk id="15" creationId="{11CAC6F2-0806-417B-BF5D-5AEF6195FA49}"/>
          </ac:spMkLst>
        </pc:spChg>
        <pc:spChg chg="add">
          <ac:chgData name="Guillaume Desjardins" userId="75ffbdc0-27e8-4127-b47d-779d1b5eea7e" providerId="ADAL" clId="{6160A706-4C98-4217-B122-7C4997D79B98}" dt="2020-10-22T14:22:13.019" v="289" actId="26606"/>
          <ac:spMkLst>
            <pc:docMk/>
            <pc:sldMk cId="3619477007" sldId="327"/>
            <ac:spMk id="17" creationId="{D4723B02-0AAB-4F6E-BA41-8ED99D559D93}"/>
          </ac:spMkLst>
        </pc:spChg>
        <pc:grpChg chg="add">
          <ac:chgData name="Guillaume Desjardins" userId="75ffbdc0-27e8-4127-b47d-779d1b5eea7e" providerId="ADAL" clId="{6160A706-4C98-4217-B122-7C4997D79B98}" dt="2020-10-22T14:22:13.019" v="289" actId="26606"/>
          <ac:grpSpMkLst>
            <pc:docMk/>
            <pc:sldMk cId="3619477007" sldId="327"/>
            <ac:grpSpMk id="9" creationId="{4091D54B-59AB-4A5E-8E9E-0421BD66D4FB}"/>
          </ac:grpSpMkLst>
        </pc:grpChg>
        <pc:graphicFrameChg chg="mod modGraphic">
          <ac:chgData name="Guillaume Desjardins" userId="75ffbdc0-27e8-4127-b47d-779d1b5eea7e" providerId="ADAL" clId="{6160A706-4C98-4217-B122-7C4997D79B98}" dt="2020-10-22T14:23:51.948" v="307" actId="20577"/>
          <ac:graphicFrameMkLst>
            <pc:docMk/>
            <pc:sldMk cId="3619477007" sldId="327"/>
            <ac:graphicFrameMk id="4" creationId="{09F2D5E7-7128-4BE1-9FB3-12C2E76D8605}"/>
          </ac:graphicFrameMkLst>
        </pc:graphicFrameChg>
      </pc:sldChg>
      <pc:sldChg chg="addSp delSp modSp new mod setBg setClrOvrMap">
        <pc:chgData name="Guillaume Desjardins" userId="75ffbdc0-27e8-4127-b47d-779d1b5eea7e" providerId="ADAL" clId="{6160A706-4C98-4217-B122-7C4997D79B98}" dt="2020-10-22T14:16:01.718" v="179" actId="1076"/>
        <pc:sldMkLst>
          <pc:docMk/>
          <pc:sldMk cId="2034626650" sldId="328"/>
        </pc:sldMkLst>
        <pc:spChg chg="mod">
          <ac:chgData name="Guillaume Desjardins" userId="75ffbdc0-27e8-4127-b47d-779d1b5eea7e" providerId="ADAL" clId="{6160A706-4C98-4217-B122-7C4997D79B98}" dt="2020-10-22T14:14:09.242" v="127" actId="1076"/>
          <ac:spMkLst>
            <pc:docMk/>
            <pc:sldMk cId="2034626650" sldId="328"/>
            <ac:spMk id="2" creationId="{DE454ACF-659C-4B58-8262-542EE7EABBAB}"/>
          </ac:spMkLst>
        </pc:spChg>
        <pc:spChg chg="del">
          <ac:chgData name="Guillaume Desjardins" userId="75ffbdc0-27e8-4127-b47d-779d1b5eea7e" providerId="ADAL" clId="{6160A706-4C98-4217-B122-7C4997D79B98}" dt="2020-10-22T14:13:46.304" v="108" actId="21"/>
          <ac:spMkLst>
            <pc:docMk/>
            <pc:sldMk cId="2034626650" sldId="328"/>
            <ac:spMk id="3" creationId="{2A213271-9414-4852-9ED4-E33B0245904B}"/>
          </ac:spMkLst>
        </pc:spChg>
        <pc:spChg chg="add mod">
          <ac:chgData name="Guillaume Desjardins" userId="75ffbdc0-27e8-4127-b47d-779d1b5eea7e" providerId="ADAL" clId="{6160A706-4C98-4217-B122-7C4997D79B98}" dt="2020-10-22T14:16:01.718" v="179" actId="1076"/>
          <ac:spMkLst>
            <pc:docMk/>
            <pc:sldMk cId="2034626650" sldId="328"/>
            <ac:spMk id="4" creationId="{A2F65C6C-949E-4832-B010-3F6D9437FC67}"/>
          </ac:spMkLst>
        </pc:spChg>
        <pc:spChg chg="add mod">
          <ac:chgData name="Guillaume Desjardins" userId="75ffbdc0-27e8-4127-b47d-779d1b5eea7e" providerId="ADAL" clId="{6160A706-4C98-4217-B122-7C4997D79B98}" dt="2020-10-22T14:15:47.098" v="175" actId="1076"/>
          <ac:spMkLst>
            <pc:docMk/>
            <pc:sldMk cId="2034626650" sldId="328"/>
            <ac:spMk id="5" creationId="{9539D002-D0BB-4438-B2EE-F36A6AF52E1E}"/>
          </ac:spMkLst>
        </pc:spChg>
        <pc:spChg chg="add mod">
          <ac:chgData name="Guillaume Desjardins" userId="75ffbdc0-27e8-4127-b47d-779d1b5eea7e" providerId="ADAL" clId="{6160A706-4C98-4217-B122-7C4997D79B98}" dt="2020-10-22T14:15:00.836" v="155" actId="1076"/>
          <ac:spMkLst>
            <pc:docMk/>
            <pc:sldMk cId="2034626650" sldId="328"/>
            <ac:spMk id="6" creationId="{178EE5D4-B467-477C-BEFA-3D9489EB948B}"/>
          </ac:spMkLst>
        </pc:spChg>
        <pc:spChg chg="add">
          <ac:chgData name="Guillaume Desjardins" userId="75ffbdc0-27e8-4127-b47d-779d1b5eea7e" providerId="ADAL" clId="{6160A706-4C98-4217-B122-7C4997D79B98}" dt="2020-10-22T14:14:03.432" v="124" actId="26606"/>
          <ac:spMkLst>
            <pc:docMk/>
            <pc:sldMk cId="2034626650" sldId="328"/>
            <ac:spMk id="11" creationId="{B219AE65-9B94-44EA-BEF3-EF4BFA169C81}"/>
          </ac:spMkLst>
        </pc:spChg>
        <pc:spChg chg="add">
          <ac:chgData name="Guillaume Desjardins" userId="75ffbdc0-27e8-4127-b47d-779d1b5eea7e" providerId="ADAL" clId="{6160A706-4C98-4217-B122-7C4997D79B98}" dt="2020-10-22T14:14:03.432" v="124" actId="26606"/>
          <ac:spMkLst>
            <pc:docMk/>
            <pc:sldMk cId="2034626650" sldId="328"/>
            <ac:spMk id="13" creationId="{F0C81A57-9CD5-461B-8FFE-4A8CB6CFBE01}"/>
          </ac:spMkLst>
        </pc:spChg>
        <pc:grpChg chg="add">
          <ac:chgData name="Guillaume Desjardins" userId="75ffbdc0-27e8-4127-b47d-779d1b5eea7e" providerId="ADAL" clId="{6160A706-4C98-4217-B122-7C4997D79B98}" dt="2020-10-22T14:14:03.432" v="124" actId="26606"/>
          <ac:grpSpMkLst>
            <pc:docMk/>
            <pc:sldMk cId="2034626650" sldId="328"/>
            <ac:grpSpMk id="15" creationId="{3086C462-37F4-494D-8292-CCB95221CC1A}"/>
          </ac:grpSpMkLst>
        </pc:grpChg>
      </pc:sldChg>
      <pc:sldChg chg="addSp delSp modSp new mod setBg setClrOvrMap">
        <pc:chgData name="Guillaume Desjardins" userId="75ffbdc0-27e8-4127-b47d-779d1b5eea7e" providerId="ADAL" clId="{6160A706-4C98-4217-B122-7C4997D79B98}" dt="2020-10-22T14:16:59.383" v="202" actId="403"/>
        <pc:sldMkLst>
          <pc:docMk/>
          <pc:sldMk cId="3425526710" sldId="329"/>
        </pc:sldMkLst>
        <pc:spChg chg="mod">
          <ac:chgData name="Guillaume Desjardins" userId="75ffbdc0-27e8-4127-b47d-779d1b5eea7e" providerId="ADAL" clId="{6160A706-4C98-4217-B122-7C4997D79B98}" dt="2020-10-22T14:16:59.383" v="202" actId="403"/>
          <ac:spMkLst>
            <pc:docMk/>
            <pc:sldMk cId="3425526710" sldId="329"/>
            <ac:spMk id="2" creationId="{9CCF4A2F-EB06-4705-ABD0-E0049FA3BDE4}"/>
          </ac:spMkLst>
        </pc:spChg>
        <pc:spChg chg="del mod">
          <ac:chgData name="Guillaume Desjardins" userId="75ffbdc0-27e8-4127-b47d-779d1b5eea7e" providerId="ADAL" clId="{6160A706-4C98-4217-B122-7C4997D79B98}" dt="2020-10-22T14:16:27.972" v="190" actId="478"/>
          <ac:spMkLst>
            <pc:docMk/>
            <pc:sldMk cId="3425526710" sldId="329"/>
            <ac:spMk id="3" creationId="{5C2DA87F-F59D-4695-B1A8-C23470F9E5EB}"/>
          </ac:spMkLst>
        </pc:spChg>
        <pc:spChg chg="add mod">
          <ac:chgData name="Guillaume Desjardins" userId="75ffbdc0-27e8-4127-b47d-779d1b5eea7e" providerId="ADAL" clId="{6160A706-4C98-4217-B122-7C4997D79B98}" dt="2020-10-22T14:16:54.515" v="200" actId="27636"/>
          <ac:spMkLst>
            <pc:docMk/>
            <pc:sldMk cId="3425526710" sldId="329"/>
            <ac:spMk id="4" creationId="{CB9EA61B-0C92-4DB8-B62A-615F9FB9DC39}"/>
          </ac:spMkLst>
        </pc:spChg>
        <pc:spChg chg="add del mod">
          <ac:chgData name="Guillaume Desjardins" userId="75ffbdc0-27e8-4127-b47d-779d1b5eea7e" providerId="ADAL" clId="{6160A706-4C98-4217-B122-7C4997D79B98}" dt="2020-10-22T14:16:30.079" v="191" actId="21"/>
          <ac:spMkLst>
            <pc:docMk/>
            <pc:sldMk cId="3425526710" sldId="329"/>
            <ac:spMk id="6" creationId="{A3DD5986-EE92-459A-A333-174C70BBA42A}"/>
          </ac:spMkLst>
        </pc:spChg>
        <pc:spChg chg="add">
          <ac:chgData name="Guillaume Desjardins" userId="75ffbdc0-27e8-4127-b47d-779d1b5eea7e" providerId="ADAL" clId="{6160A706-4C98-4217-B122-7C4997D79B98}" dt="2020-10-22T14:16:42.616" v="194" actId="26606"/>
          <ac:spMkLst>
            <pc:docMk/>
            <pc:sldMk cId="3425526710" sldId="329"/>
            <ac:spMk id="9" creationId="{01109B5D-BC35-4376-98A2-F53B03E4E1B4}"/>
          </ac:spMkLst>
        </pc:spChg>
        <pc:spChg chg="add">
          <ac:chgData name="Guillaume Desjardins" userId="75ffbdc0-27e8-4127-b47d-779d1b5eea7e" providerId="ADAL" clId="{6160A706-4C98-4217-B122-7C4997D79B98}" dt="2020-10-22T14:16:42.616" v="194" actId="26606"/>
          <ac:spMkLst>
            <pc:docMk/>
            <pc:sldMk cId="3425526710" sldId="329"/>
            <ac:spMk id="11" creationId="{94D90C11-98A3-40E3-B04C-A3025D6458A3}"/>
          </ac:spMkLst>
        </pc:spChg>
        <pc:spChg chg="add">
          <ac:chgData name="Guillaume Desjardins" userId="75ffbdc0-27e8-4127-b47d-779d1b5eea7e" providerId="ADAL" clId="{6160A706-4C98-4217-B122-7C4997D79B98}" dt="2020-10-22T14:16:42.616" v="194" actId="26606"/>
          <ac:spMkLst>
            <pc:docMk/>
            <pc:sldMk cId="3425526710" sldId="329"/>
            <ac:spMk id="13" creationId="{A3B28FB1-97C9-4A9E-A45B-356508C2C38B}"/>
          </ac:spMkLst>
        </pc:spChg>
      </pc:sldChg>
      <pc:sldChg chg="addSp delSp modSp new mod setBg setClrOvrMap delDesignElem modNotesTx">
        <pc:chgData name="Guillaume Desjardins" userId="75ffbdc0-27e8-4127-b47d-779d1b5eea7e" providerId="ADAL" clId="{6160A706-4C98-4217-B122-7C4997D79B98}" dt="2020-10-22T14:20:09.715" v="265"/>
        <pc:sldMkLst>
          <pc:docMk/>
          <pc:sldMk cId="3469206067" sldId="330"/>
        </pc:sldMkLst>
        <pc:spChg chg="mod ord">
          <ac:chgData name="Guillaume Desjardins" userId="75ffbdc0-27e8-4127-b47d-779d1b5eea7e" providerId="ADAL" clId="{6160A706-4C98-4217-B122-7C4997D79B98}" dt="2020-10-22T14:19:09.046" v="250" actId="26606"/>
          <ac:spMkLst>
            <pc:docMk/>
            <pc:sldMk cId="3469206067" sldId="330"/>
            <ac:spMk id="2" creationId="{71350E7A-9D41-4676-AE65-4D6831941757}"/>
          </ac:spMkLst>
        </pc:spChg>
        <pc:spChg chg="del">
          <ac:chgData name="Guillaume Desjardins" userId="75ffbdc0-27e8-4127-b47d-779d1b5eea7e" providerId="ADAL" clId="{6160A706-4C98-4217-B122-7C4997D79B98}" dt="2020-10-22T14:17:30.664" v="208" actId="21"/>
          <ac:spMkLst>
            <pc:docMk/>
            <pc:sldMk cId="3469206067" sldId="330"/>
            <ac:spMk id="3" creationId="{5981C7EF-1AB0-4844-BE73-052CE3FBFA76}"/>
          </ac:spMkLst>
        </pc:spChg>
        <pc:spChg chg="add del mod">
          <ac:chgData name="Guillaume Desjardins" userId="75ffbdc0-27e8-4127-b47d-779d1b5eea7e" providerId="ADAL" clId="{6160A706-4C98-4217-B122-7C4997D79B98}" dt="2020-10-22T14:18:59.563" v="248"/>
          <ac:spMkLst>
            <pc:docMk/>
            <pc:sldMk cId="3469206067" sldId="330"/>
            <ac:spMk id="5" creationId="{E76400FC-9A60-445D-9B0D-EC0329557A54}"/>
          </ac:spMkLst>
        </pc:spChg>
        <pc:spChg chg="add del mod">
          <ac:chgData name="Guillaume Desjardins" userId="75ffbdc0-27e8-4127-b47d-779d1b5eea7e" providerId="ADAL" clId="{6160A706-4C98-4217-B122-7C4997D79B98}" dt="2020-10-22T14:19:09.046" v="250" actId="26606"/>
          <ac:spMkLst>
            <pc:docMk/>
            <pc:sldMk cId="3469206067" sldId="330"/>
            <ac:spMk id="6" creationId="{E514E3B9-9FA1-4872-85F8-34DDF714F296}"/>
          </ac:spMkLst>
        </pc:spChg>
        <pc:spChg chg="add">
          <ac:chgData name="Guillaume Desjardins" userId="75ffbdc0-27e8-4127-b47d-779d1b5eea7e" providerId="ADAL" clId="{6160A706-4C98-4217-B122-7C4997D79B98}" dt="2020-10-22T14:19:09.046" v="250" actId="26606"/>
          <ac:spMkLst>
            <pc:docMk/>
            <pc:sldMk cId="3469206067" sldId="330"/>
            <ac:spMk id="10" creationId="{B8144315-1C5A-4185-A952-25D98D303D46}"/>
          </ac:spMkLst>
        </pc:spChg>
        <pc:spChg chg="add del">
          <ac:chgData name="Guillaume Desjardins" userId="75ffbdc0-27e8-4127-b47d-779d1b5eea7e" providerId="ADAL" clId="{6160A706-4C98-4217-B122-7C4997D79B98}" dt="2020-10-22T14:18:18.423" v="232" actId="26606"/>
          <ac:spMkLst>
            <pc:docMk/>
            <pc:sldMk cId="3469206067" sldId="330"/>
            <ac:spMk id="13" creationId="{670D6F2B-93AF-47D6-9378-5E54BE0AC69F}"/>
          </ac:spMkLst>
        </pc:spChg>
        <pc:spChg chg="add">
          <ac:chgData name="Guillaume Desjardins" userId="75ffbdc0-27e8-4127-b47d-779d1b5eea7e" providerId="ADAL" clId="{6160A706-4C98-4217-B122-7C4997D79B98}" dt="2020-10-22T14:19:09.046" v="250" actId="26606"/>
          <ac:spMkLst>
            <pc:docMk/>
            <pc:sldMk cId="3469206067" sldId="330"/>
            <ac:spMk id="14" creationId="{11CAC6F2-0806-417B-BF5D-5AEF6195FA49}"/>
          </ac:spMkLst>
        </pc:spChg>
        <pc:spChg chg="add del">
          <ac:chgData name="Guillaume Desjardins" userId="75ffbdc0-27e8-4127-b47d-779d1b5eea7e" providerId="ADAL" clId="{6160A706-4C98-4217-B122-7C4997D79B98}" dt="2020-10-22T14:18:18.423" v="232" actId="26606"/>
          <ac:spMkLst>
            <pc:docMk/>
            <pc:sldMk cId="3469206067" sldId="330"/>
            <ac:spMk id="15" creationId="{D36F3EEA-55D4-4677-80E7-92D00B8F343B}"/>
          </ac:spMkLst>
        </pc:spChg>
        <pc:spChg chg="add">
          <ac:chgData name="Guillaume Desjardins" userId="75ffbdc0-27e8-4127-b47d-779d1b5eea7e" providerId="ADAL" clId="{6160A706-4C98-4217-B122-7C4997D79B98}" dt="2020-10-22T14:19:09.046" v="250" actId="26606"/>
          <ac:spMkLst>
            <pc:docMk/>
            <pc:sldMk cId="3469206067" sldId="330"/>
            <ac:spMk id="16" creationId="{D4723B02-0AAB-4F6E-BA41-8ED99D559D93}"/>
          </ac:spMkLst>
        </pc:spChg>
        <pc:spChg chg="add del">
          <ac:chgData name="Guillaume Desjardins" userId="75ffbdc0-27e8-4127-b47d-779d1b5eea7e" providerId="ADAL" clId="{6160A706-4C98-4217-B122-7C4997D79B98}" dt="2020-10-22T14:18:18.423" v="232" actId="26606"/>
          <ac:spMkLst>
            <pc:docMk/>
            <pc:sldMk cId="3469206067" sldId="330"/>
            <ac:spMk id="17" creationId="{C91E93A7-6C7F-4F77-9CB0-280D958EF4D2}"/>
          </ac:spMkLst>
        </pc:spChg>
        <pc:spChg chg="add del">
          <ac:chgData name="Guillaume Desjardins" userId="75ffbdc0-27e8-4127-b47d-779d1b5eea7e" providerId="ADAL" clId="{6160A706-4C98-4217-B122-7C4997D79B98}" dt="2020-10-22T14:18:18.423" v="232" actId="26606"/>
          <ac:spMkLst>
            <pc:docMk/>
            <pc:sldMk cId="3469206067" sldId="330"/>
            <ac:spMk id="19" creationId="{E4F17063-EDA4-417B-946F-BA357F3B390D}"/>
          </ac:spMkLst>
        </pc:spChg>
        <pc:spChg chg="add del">
          <ac:chgData name="Guillaume Desjardins" userId="75ffbdc0-27e8-4127-b47d-779d1b5eea7e" providerId="ADAL" clId="{6160A706-4C98-4217-B122-7C4997D79B98}" dt="2020-10-22T14:18:23.092" v="234" actId="26606"/>
          <ac:spMkLst>
            <pc:docMk/>
            <pc:sldMk cId="3469206067" sldId="330"/>
            <ac:spMk id="22" creationId="{670D6F2B-93AF-47D6-9378-5E54BE0AC69F}"/>
          </ac:spMkLst>
        </pc:spChg>
        <pc:spChg chg="add del">
          <ac:chgData name="Guillaume Desjardins" userId="75ffbdc0-27e8-4127-b47d-779d1b5eea7e" providerId="ADAL" clId="{6160A706-4C98-4217-B122-7C4997D79B98}" dt="2020-10-22T14:18:23.092" v="234" actId="26606"/>
          <ac:spMkLst>
            <pc:docMk/>
            <pc:sldMk cId="3469206067" sldId="330"/>
            <ac:spMk id="25" creationId="{B70F7E59-C971-4F55-8E3A-1E583B65FCB9}"/>
          </ac:spMkLst>
        </pc:spChg>
        <pc:spChg chg="add del">
          <ac:chgData name="Guillaume Desjardins" userId="75ffbdc0-27e8-4127-b47d-779d1b5eea7e" providerId="ADAL" clId="{6160A706-4C98-4217-B122-7C4997D79B98}" dt="2020-10-22T14:18:24.369" v="236" actId="26606"/>
          <ac:spMkLst>
            <pc:docMk/>
            <pc:sldMk cId="3469206067" sldId="330"/>
            <ac:spMk id="28" creationId="{670D6F2B-93AF-47D6-9378-5E54BE0AC69F}"/>
          </ac:spMkLst>
        </pc:spChg>
        <pc:spChg chg="add del">
          <ac:chgData name="Guillaume Desjardins" userId="75ffbdc0-27e8-4127-b47d-779d1b5eea7e" providerId="ADAL" clId="{6160A706-4C98-4217-B122-7C4997D79B98}" dt="2020-10-22T14:18:24.369" v="236" actId="26606"/>
          <ac:spMkLst>
            <pc:docMk/>
            <pc:sldMk cId="3469206067" sldId="330"/>
            <ac:spMk id="29" creationId="{2668F1A4-6DBB-4F0B-A679-6EE5483638F8}"/>
          </ac:spMkLst>
        </pc:spChg>
        <pc:spChg chg="add del">
          <ac:chgData name="Guillaume Desjardins" userId="75ffbdc0-27e8-4127-b47d-779d1b5eea7e" providerId="ADAL" clId="{6160A706-4C98-4217-B122-7C4997D79B98}" dt="2020-10-22T14:18:24.369" v="236" actId="26606"/>
          <ac:spMkLst>
            <pc:docMk/>
            <pc:sldMk cId="3469206067" sldId="330"/>
            <ac:spMk id="30" creationId="{B8DBF1C0-B8F1-4AAC-8704-256BA0E9D63B}"/>
          </ac:spMkLst>
        </pc:spChg>
        <pc:spChg chg="add del">
          <ac:chgData name="Guillaume Desjardins" userId="75ffbdc0-27e8-4127-b47d-779d1b5eea7e" providerId="ADAL" clId="{6160A706-4C98-4217-B122-7C4997D79B98}" dt="2020-10-22T14:18:24.369" v="236" actId="26606"/>
          <ac:spMkLst>
            <pc:docMk/>
            <pc:sldMk cId="3469206067" sldId="330"/>
            <ac:spMk id="31" creationId="{B70F7E59-C971-4F55-8E3A-1E583B65FCB9}"/>
          </ac:spMkLst>
        </pc:spChg>
        <pc:spChg chg="add del">
          <ac:chgData name="Guillaume Desjardins" userId="75ffbdc0-27e8-4127-b47d-779d1b5eea7e" providerId="ADAL" clId="{6160A706-4C98-4217-B122-7C4997D79B98}" dt="2020-10-22T14:18:33.649" v="240" actId="26606"/>
          <ac:spMkLst>
            <pc:docMk/>
            <pc:sldMk cId="3469206067" sldId="330"/>
            <ac:spMk id="34" creationId="{670D6F2B-93AF-47D6-9378-5E54BE0AC69F}"/>
          </ac:spMkLst>
        </pc:spChg>
        <pc:spChg chg="add del">
          <ac:chgData name="Guillaume Desjardins" userId="75ffbdc0-27e8-4127-b47d-779d1b5eea7e" providerId="ADAL" clId="{6160A706-4C98-4217-B122-7C4997D79B98}" dt="2020-10-22T14:18:33.649" v="240" actId="26606"/>
          <ac:spMkLst>
            <pc:docMk/>
            <pc:sldMk cId="3469206067" sldId="330"/>
            <ac:spMk id="37" creationId="{B70F7E59-C971-4F55-8E3A-1E583B65FCB9}"/>
          </ac:spMkLst>
        </pc:spChg>
        <pc:spChg chg="add del">
          <ac:chgData name="Guillaume Desjardins" userId="75ffbdc0-27e8-4127-b47d-779d1b5eea7e" providerId="ADAL" clId="{6160A706-4C98-4217-B122-7C4997D79B98}" dt="2020-10-22T14:18:50.401" v="244" actId="26606"/>
          <ac:spMkLst>
            <pc:docMk/>
            <pc:sldMk cId="3469206067" sldId="330"/>
            <ac:spMk id="46" creationId="{670D6F2B-93AF-47D6-9378-5E54BE0AC69F}"/>
          </ac:spMkLst>
        </pc:spChg>
        <pc:spChg chg="add del">
          <ac:chgData name="Guillaume Desjardins" userId="75ffbdc0-27e8-4127-b47d-779d1b5eea7e" providerId="ADAL" clId="{6160A706-4C98-4217-B122-7C4997D79B98}" dt="2020-10-22T14:18:50.401" v="244" actId="26606"/>
          <ac:spMkLst>
            <pc:docMk/>
            <pc:sldMk cId="3469206067" sldId="330"/>
            <ac:spMk id="48" creationId="{D36F3EEA-55D4-4677-80E7-92D00B8F343B}"/>
          </ac:spMkLst>
        </pc:spChg>
        <pc:spChg chg="add del">
          <ac:chgData name="Guillaume Desjardins" userId="75ffbdc0-27e8-4127-b47d-779d1b5eea7e" providerId="ADAL" clId="{6160A706-4C98-4217-B122-7C4997D79B98}" dt="2020-10-22T14:18:50.401" v="244" actId="26606"/>
          <ac:spMkLst>
            <pc:docMk/>
            <pc:sldMk cId="3469206067" sldId="330"/>
            <ac:spMk id="50" creationId="{C91E93A7-6C7F-4F77-9CB0-280D958EF4D2}"/>
          </ac:spMkLst>
        </pc:spChg>
        <pc:spChg chg="add del">
          <ac:chgData name="Guillaume Desjardins" userId="75ffbdc0-27e8-4127-b47d-779d1b5eea7e" providerId="ADAL" clId="{6160A706-4C98-4217-B122-7C4997D79B98}" dt="2020-10-22T14:18:50.401" v="244" actId="26606"/>
          <ac:spMkLst>
            <pc:docMk/>
            <pc:sldMk cId="3469206067" sldId="330"/>
            <ac:spMk id="52" creationId="{E4F17063-EDA4-417B-946F-BA357F3B390D}"/>
          </ac:spMkLst>
        </pc:spChg>
        <pc:spChg chg="add del">
          <ac:chgData name="Guillaume Desjardins" userId="75ffbdc0-27e8-4127-b47d-779d1b5eea7e" providerId="ADAL" clId="{6160A706-4C98-4217-B122-7C4997D79B98}" dt="2020-10-22T14:18:50.365" v="243" actId="26606"/>
          <ac:spMkLst>
            <pc:docMk/>
            <pc:sldMk cId="3469206067" sldId="330"/>
            <ac:spMk id="61" creationId="{670D6F2B-93AF-47D6-9378-5E54BE0AC69F}"/>
          </ac:spMkLst>
        </pc:spChg>
        <pc:spChg chg="add del">
          <ac:chgData name="Guillaume Desjardins" userId="75ffbdc0-27e8-4127-b47d-779d1b5eea7e" providerId="ADAL" clId="{6160A706-4C98-4217-B122-7C4997D79B98}" dt="2020-10-22T14:18:59.563" v="248"/>
          <ac:spMkLst>
            <pc:docMk/>
            <pc:sldMk cId="3469206067" sldId="330"/>
            <ac:spMk id="63" creationId="{11CAC6F2-0806-417B-BF5D-5AEF6195FA49}"/>
          </ac:spMkLst>
        </pc:spChg>
        <pc:spChg chg="add del">
          <ac:chgData name="Guillaume Desjardins" userId="75ffbdc0-27e8-4127-b47d-779d1b5eea7e" providerId="ADAL" clId="{6160A706-4C98-4217-B122-7C4997D79B98}" dt="2020-10-22T14:18:59.563" v="248"/>
          <ac:spMkLst>
            <pc:docMk/>
            <pc:sldMk cId="3469206067" sldId="330"/>
            <ac:spMk id="65" creationId="{D4723B02-0AAB-4F6E-BA41-8ED99D559D93}"/>
          </ac:spMkLst>
        </pc:spChg>
        <pc:spChg chg="add del">
          <ac:chgData name="Guillaume Desjardins" userId="75ffbdc0-27e8-4127-b47d-779d1b5eea7e" providerId="ADAL" clId="{6160A706-4C98-4217-B122-7C4997D79B98}" dt="2020-10-22T14:18:59.563" v="248"/>
          <ac:spMkLst>
            <pc:docMk/>
            <pc:sldMk cId="3469206067" sldId="330"/>
            <ac:spMk id="66" creationId="{B8144315-1C5A-4185-A952-25D98D303D46}"/>
          </ac:spMkLst>
        </pc:spChg>
        <pc:grpChg chg="add del">
          <ac:chgData name="Guillaume Desjardins" userId="75ffbdc0-27e8-4127-b47d-779d1b5eea7e" providerId="ADAL" clId="{6160A706-4C98-4217-B122-7C4997D79B98}" dt="2020-10-22T14:18:18.423" v="232" actId="26606"/>
          <ac:grpSpMkLst>
            <pc:docMk/>
            <pc:sldMk cId="3469206067" sldId="330"/>
            <ac:grpSpMk id="9" creationId="{6503EB0F-2257-4A3E-A73B-E1DE769B459F}"/>
          </ac:grpSpMkLst>
        </pc:grpChg>
        <pc:grpChg chg="add">
          <ac:chgData name="Guillaume Desjardins" userId="75ffbdc0-27e8-4127-b47d-779d1b5eea7e" providerId="ADAL" clId="{6160A706-4C98-4217-B122-7C4997D79B98}" dt="2020-10-22T14:19:09.046" v="250" actId="26606"/>
          <ac:grpSpMkLst>
            <pc:docMk/>
            <pc:sldMk cId="3469206067" sldId="330"/>
            <ac:grpSpMk id="11" creationId="{4091D54B-59AB-4A5E-8E9E-0421BD66D4FB}"/>
          </ac:grpSpMkLst>
        </pc:grpChg>
        <pc:grpChg chg="add del">
          <ac:chgData name="Guillaume Desjardins" userId="75ffbdc0-27e8-4127-b47d-779d1b5eea7e" providerId="ADAL" clId="{6160A706-4C98-4217-B122-7C4997D79B98}" dt="2020-10-22T14:18:23.092" v="234" actId="26606"/>
          <ac:grpSpMkLst>
            <pc:docMk/>
            <pc:sldMk cId="3469206067" sldId="330"/>
            <ac:grpSpMk id="21" creationId="{6503EB0F-2257-4A3E-A73B-E1DE769B459F}"/>
          </ac:grpSpMkLst>
        </pc:grpChg>
        <pc:grpChg chg="add del">
          <ac:chgData name="Guillaume Desjardins" userId="75ffbdc0-27e8-4127-b47d-779d1b5eea7e" providerId="ADAL" clId="{6160A706-4C98-4217-B122-7C4997D79B98}" dt="2020-10-22T14:18:23.092" v="234" actId="26606"/>
          <ac:grpSpMkLst>
            <pc:docMk/>
            <pc:sldMk cId="3469206067" sldId="330"/>
            <ac:grpSpMk id="23" creationId="{260EE1B3-DDB2-44D7-943C-63D9CEF2735D}"/>
          </ac:grpSpMkLst>
        </pc:grpChg>
        <pc:grpChg chg="add del">
          <ac:chgData name="Guillaume Desjardins" userId="75ffbdc0-27e8-4127-b47d-779d1b5eea7e" providerId="ADAL" clId="{6160A706-4C98-4217-B122-7C4997D79B98}" dt="2020-10-22T14:18:24.369" v="236" actId="26606"/>
          <ac:grpSpMkLst>
            <pc:docMk/>
            <pc:sldMk cId="3469206067" sldId="330"/>
            <ac:grpSpMk id="27" creationId="{6503EB0F-2257-4A3E-A73B-E1DE769B459F}"/>
          </ac:grpSpMkLst>
        </pc:grpChg>
        <pc:grpChg chg="add del">
          <ac:chgData name="Guillaume Desjardins" userId="75ffbdc0-27e8-4127-b47d-779d1b5eea7e" providerId="ADAL" clId="{6160A706-4C98-4217-B122-7C4997D79B98}" dt="2020-10-22T14:18:33.649" v="240" actId="26606"/>
          <ac:grpSpMkLst>
            <pc:docMk/>
            <pc:sldMk cId="3469206067" sldId="330"/>
            <ac:grpSpMk id="33" creationId="{6503EB0F-2257-4A3E-A73B-E1DE769B459F}"/>
          </ac:grpSpMkLst>
        </pc:grpChg>
        <pc:grpChg chg="add del">
          <ac:chgData name="Guillaume Desjardins" userId="75ffbdc0-27e8-4127-b47d-779d1b5eea7e" providerId="ADAL" clId="{6160A706-4C98-4217-B122-7C4997D79B98}" dt="2020-10-22T14:18:33.649" v="240" actId="26606"/>
          <ac:grpSpMkLst>
            <pc:docMk/>
            <pc:sldMk cId="3469206067" sldId="330"/>
            <ac:grpSpMk id="35" creationId="{260EE1B3-DDB2-44D7-943C-63D9CEF2735D}"/>
          </ac:grpSpMkLst>
        </pc:grpChg>
        <pc:grpChg chg="add del">
          <ac:chgData name="Guillaume Desjardins" userId="75ffbdc0-27e8-4127-b47d-779d1b5eea7e" providerId="ADAL" clId="{6160A706-4C98-4217-B122-7C4997D79B98}" dt="2020-10-22T14:18:50.401" v="244" actId="26606"/>
          <ac:grpSpMkLst>
            <pc:docMk/>
            <pc:sldMk cId="3469206067" sldId="330"/>
            <ac:grpSpMk id="42" creationId="{6503EB0F-2257-4A3E-A73B-E1DE769B459F}"/>
          </ac:grpSpMkLst>
        </pc:grpChg>
        <pc:grpChg chg="add del">
          <ac:chgData name="Guillaume Desjardins" userId="75ffbdc0-27e8-4127-b47d-779d1b5eea7e" providerId="ADAL" clId="{6160A706-4C98-4217-B122-7C4997D79B98}" dt="2020-10-22T14:18:50.365" v="243" actId="26606"/>
          <ac:grpSpMkLst>
            <pc:docMk/>
            <pc:sldMk cId="3469206067" sldId="330"/>
            <ac:grpSpMk id="57" creationId="{6503EB0F-2257-4A3E-A73B-E1DE769B459F}"/>
          </ac:grpSpMkLst>
        </pc:grpChg>
        <pc:grpChg chg="add del">
          <ac:chgData name="Guillaume Desjardins" userId="75ffbdc0-27e8-4127-b47d-779d1b5eea7e" providerId="ADAL" clId="{6160A706-4C98-4217-B122-7C4997D79B98}" dt="2020-10-22T14:18:59.563" v="248"/>
          <ac:grpSpMkLst>
            <pc:docMk/>
            <pc:sldMk cId="3469206067" sldId="330"/>
            <ac:grpSpMk id="64" creationId="{4091D54B-59AB-4A5E-8E9E-0421BD66D4FB}"/>
          </ac:grpSpMkLst>
        </pc:grpChg>
        <pc:picChg chg="add mod ord">
          <ac:chgData name="Guillaume Desjardins" userId="75ffbdc0-27e8-4127-b47d-779d1b5eea7e" providerId="ADAL" clId="{6160A706-4C98-4217-B122-7C4997D79B98}" dt="2020-10-22T14:20:01.388" v="264" actId="14861"/>
          <ac:picMkLst>
            <pc:docMk/>
            <pc:sldMk cId="3469206067" sldId="330"/>
            <ac:picMk id="4" creationId="{0446394A-9A5D-4F03-8BA8-8EF4B065B6C3}"/>
          </ac:picMkLst>
        </pc:picChg>
      </pc:sldChg>
      <pc:sldChg chg="addSp delSp modSp new mod setBg">
        <pc:chgData name="Guillaume Desjardins" userId="75ffbdc0-27e8-4127-b47d-779d1b5eea7e" providerId="ADAL" clId="{6160A706-4C98-4217-B122-7C4997D79B98}" dt="2020-10-22T14:20:54.742" v="277" actId="14100"/>
        <pc:sldMkLst>
          <pc:docMk/>
          <pc:sldMk cId="2475742307" sldId="331"/>
        </pc:sldMkLst>
        <pc:spChg chg="mod">
          <ac:chgData name="Guillaume Desjardins" userId="75ffbdc0-27e8-4127-b47d-779d1b5eea7e" providerId="ADAL" clId="{6160A706-4C98-4217-B122-7C4997D79B98}" dt="2020-10-22T14:20:43.536" v="273" actId="26606"/>
          <ac:spMkLst>
            <pc:docMk/>
            <pc:sldMk cId="2475742307" sldId="331"/>
            <ac:spMk id="2" creationId="{A6168771-707F-46D3-BE33-B505F41351F2}"/>
          </ac:spMkLst>
        </pc:spChg>
        <pc:spChg chg="del">
          <ac:chgData name="Guillaume Desjardins" userId="75ffbdc0-27e8-4127-b47d-779d1b5eea7e" providerId="ADAL" clId="{6160A706-4C98-4217-B122-7C4997D79B98}" dt="2020-10-22T14:20:30.527" v="270" actId="21"/>
          <ac:spMkLst>
            <pc:docMk/>
            <pc:sldMk cId="2475742307" sldId="331"/>
            <ac:spMk id="3" creationId="{EBBE0522-8B72-44D9-8B34-149C90AF58F2}"/>
          </ac:spMkLst>
        </pc:spChg>
        <pc:spChg chg="add">
          <ac:chgData name="Guillaume Desjardins" userId="75ffbdc0-27e8-4127-b47d-779d1b5eea7e" providerId="ADAL" clId="{6160A706-4C98-4217-B122-7C4997D79B98}" dt="2020-10-22T14:20:43.536" v="273" actId="26606"/>
          <ac:spMkLst>
            <pc:docMk/>
            <pc:sldMk cId="2475742307" sldId="331"/>
            <ac:spMk id="14" creationId="{B8144315-1C5A-4185-A952-25D98D303D46}"/>
          </ac:spMkLst>
        </pc:spChg>
        <pc:grpChg chg="add">
          <ac:chgData name="Guillaume Desjardins" userId="75ffbdc0-27e8-4127-b47d-779d1b5eea7e" providerId="ADAL" clId="{6160A706-4C98-4217-B122-7C4997D79B98}" dt="2020-10-22T14:20:43.536" v="273" actId="26606"/>
          <ac:grpSpMkLst>
            <pc:docMk/>
            <pc:sldMk cId="2475742307" sldId="331"/>
            <ac:grpSpMk id="10" creationId="{4091D54B-59AB-4A5E-8E9E-0421BD66D4FB}"/>
          </ac:grpSpMkLst>
        </pc:grpChg>
        <pc:grpChg chg="add">
          <ac:chgData name="Guillaume Desjardins" userId="75ffbdc0-27e8-4127-b47d-779d1b5eea7e" providerId="ADAL" clId="{6160A706-4C98-4217-B122-7C4997D79B98}" dt="2020-10-22T14:20:43.536" v="273" actId="26606"/>
          <ac:grpSpMkLst>
            <pc:docMk/>
            <pc:sldMk cId="2475742307" sldId="331"/>
            <ac:grpSpMk id="16" creationId="{7E2D86BB-893F-471B-AD66-50E01777C082}"/>
          </ac:grpSpMkLst>
        </pc:grpChg>
        <pc:picChg chg="add mod">
          <ac:chgData name="Guillaume Desjardins" userId="75ffbdc0-27e8-4127-b47d-779d1b5eea7e" providerId="ADAL" clId="{6160A706-4C98-4217-B122-7C4997D79B98}" dt="2020-10-22T14:20:54.742" v="277" actId="14100"/>
          <ac:picMkLst>
            <pc:docMk/>
            <pc:sldMk cId="2475742307" sldId="331"/>
            <ac:picMk id="5" creationId="{592E68EE-A986-43B3-AF92-E6583B0F27FE}"/>
          </ac:picMkLst>
        </pc:picChg>
      </pc:sldChg>
      <pc:sldChg chg="addSp delSp modSp new mod setBg setClrOvrMap">
        <pc:chgData name="Guillaume Desjardins" userId="75ffbdc0-27e8-4127-b47d-779d1b5eea7e" providerId="ADAL" clId="{6160A706-4C98-4217-B122-7C4997D79B98}" dt="2020-10-22T14:26:37.949" v="336"/>
        <pc:sldMkLst>
          <pc:docMk/>
          <pc:sldMk cId="3797600625" sldId="332"/>
        </pc:sldMkLst>
        <pc:spChg chg="mod">
          <ac:chgData name="Guillaume Desjardins" userId="75ffbdc0-27e8-4127-b47d-779d1b5eea7e" providerId="ADAL" clId="{6160A706-4C98-4217-B122-7C4997D79B98}" dt="2020-10-22T14:25:30.915" v="325" actId="26606"/>
          <ac:spMkLst>
            <pc:docMk/>
            <pc:sldMk cId="3797600625" sldId="332"/>
            <ac:spMk id="2" creationId="{3D5B0918-E9A6-4F9E-B610-D4D69A9802E4}"/>
          </ac:spMkLst>
        </pc:spChg>
        <pc:spChg chg="del">
          <ac:chgData name="Guillaume Desjardins" userId="75ffbdc0-27e8-4127-b47d-779d1b5eea7e" providerId="ADAL" clId="{6160A706-4C98-4217-B122-7C4997D79B98}" dt="2020-10-22T14:24:29.418" v="311" actId="21"/>
          <ac:spMkLst>
            <pc:docMk/>
            <pc:sldMk cId="3797600625" sldId="332"/>
            <ac:spMk id="3" creationId="{3C597F83-A765-4D33-951E-8454C2746A5F}"/>
          </ac:spMkLst>
        </pc:spChg>
        <pc:spChg chg="add mod">
          <ac:chgData name="Guillaume Desjardins" userId="75ffbdc0-27e8-4127-b47d-779d1b5eea7e" providerId="ADAL" clId="{6160A706-4C98-4217-B122-7C4997D79B98}" dt="2020-10-22T14:25:55.791" v="335" actId="20577"/>
          <ac:spMkLst>
            <pc:docMk/>
            <pc:sldMk cId="3797600625" sldId="332"/>
            <ac:spMk id="7" creationId="{6BC40CC1-D95F-45EB-9BFF-459ECB0E34A7}"/>
          </ac:spMkLst>
        </pc:spChg>
        <pc:spChg chg="add del mod">
          <ac:chgData name="Guillaume Desjardins" userId="75ffbdc0-27e8-4127-b47d-779d1b5eea7e" providerId="ADAL" clId="{6160A706-4C98-4217-B122-7C4997D79B98}" dt="2020-10-22T14:25:23.442" v="324" actId="21"/>
          <ac:spMkLst>
            <pc:docMk/>
            <pc:sldMk cId="3797600625" sldId="332"/>
            <ac:spMk id="10" creationId="{50C35FA1-F163-49F5-8BC8-664E66A5C0E6}"/>
          </ac:spMkLst>
        </pc:spChg>
        <pc:spChg chg="add">
          <ac:chgData name="Guillaume Desjardins" userId="75ffbdc0-27e8-4127-b47d-779d1b5eea7e" providerId="ADAL" clId="{6160A706-4C98-4217-B122-7C4997D79B98}" dt="2020-10-22T14:25:30.915" v="325" actId="26606"/>
          <ac:spMkLst>
            <pc:docMk/>
            <pc:sldMk cId="3797600625" sldId="332"/>
            <ac:spMk id="12" creationId="{F70C2B8F-6B1B-46D5-86E6-40F36C695FC2}"/>
          </ac:spMkLst>
        </pc:spChg>
        <pc:spChg chg="add">
          <ac:chgData name="Guillaume Desjardins" userId="75ffbdc0-27e8-4127-b47d-779d1b5eea7e" providerId="ADAL" clId="{6160A706-4C98-4217-B122-7C4997D79B98}" dt="2020-10-22T14:25:30.915" v="325" actId="26606"/>
          <ac:spMkLst>
            <pc:docMk/>
            <pc:sldMk cId="3797600625" sldId="332"/>
            <ac:spMk id="14" creationId="{DB521824-592C-476A-AB0A-CA0C6D1F3407}"/>
          </ac:spMkLst>
        </pc:spChg>
        <pc:spChg chg="add">
          <ac:chgData name="Guillaume Desjardins" userId="75ffbdc0-27e8-4127-b47d-779d1b5eea7e" providerId="ADAL" clId="{6160A706-4C98-4217-B122-7C4997D79B98}" dt="2020-10-22T14:25:30.915" v="325" actId="26606"/>
          <ac:spMkLst>
            <pc:docMk/>
            <pc:sldMk cId="3797600625" sldId="332"/>
            <ac:spMk id="16" creationId="{A2749EFA-8EE4-4EB8-9424-8E593B9320AD}"/>
          </ac:spMkLst>
        </pc:spChg>
        <pc:spChg chg="add">
          <ac:chgData name="Guillaume Desjardins" userId="75ffbdc0-27e8-4127-b47d-779d1b5eea7e" providerId="ADAL" clId="{6160A706-4C98-4217-B122-7C4997D79B98}" dt="2020-10-22T14:25:30.915" v="325" actId="26606"/>
          <ac:spMkLst>
            <pc:docMk/>
            <pc:sldMk cId="3797600625" sldId="332"/>
            <ac:spMk id="18" creationId="{B5C860C9-D4F9-4350-80DA-0D1CD36C7741}"/>
          </ac:spMkLst>
        </pc:spChg>
        <pc:spChg chg="add">
          <ac:chgData name="Guillaume Desjardins" userId="75ffbdc0-27e8-4127-b47d-779d1b5eea7e" providerId="ADAL" clId="{6160A706-4C98-4217-B122-7C4997D79B98}" dt="2020-10-22T14:25:30.915" v="325" actId="26606"/>
          <ac:spMkLst>
            <pc:docMk/>
            <pc:sldMk cId="3797600625" sldId="332"/>
            <ac:spMk id="20" creationId="{538A90C8-AE0E-4EBA-9AF8-EEDB206020E0}"/>
          </ac:spMkLst>
        </pc:spChg>
        <pc:graphicFrameChg chg="add del mod">
          <ac:chgData name="Guillaume Desjardins" userId="75ffbdc0-27e8-4127-b47d-779d1b5eea7e" providerId="ADAL" clId="{6160A706-4C98-4217-B122-7C4997D79B98}" dt="2020-10-22T14:25:20.878" v="323" actId="21"/>
          <ac:graphicFrameMkLst>
            <pc:docMk/>
            <pc:sldMk cId="3797600625" sldId="332"/>
            <ac:graphicFrameMk id="8" creationId="{CE9082EC-16AF-497D-B973-6FD147B58421}"/>
          </ac:graphicFrameMkLst>
        </pc:graphicFrameChg>
        <pc:picChg chg="add mod">
          <ac:chgData name="Guillaume Desjardins" userId="75ffbdc0-27e8-4127-b47d-779d1b5eea7e" providerId="ADAL" clId="{6160A706-4C98-4217-B122-7C4997D79B98}" dt="2020-10-22T14:26:37.949" v="336"/>
          <ac:picMkLst>
            <pc:docMk/>
            <pc:sldMk cId="3797600625" sldId="332"/>
            <ac:picMk id="5" creationId="{3EBFCD2E-420E-43F6-9505-ACC20FD3B770}"/>
          </ac:picMkLst>
        </pc:picChg>
      </pc:sldChg>
      <pc:sldChg chg="addSp delSp modSp new mod modNotesTx">
        <pc:chgData name="Guillaume Desjardins" userId="75ffbdc0-27e8-4127-b47d-779d1b5eea7e" providerId="ADAL" clId="{6160A706-4C98-4217-B122-7C4997D79B98}" dt="2020-10-22T14:30:17.868" v="422" actId="20577"/>
        <pc:sldMkLst>
          <pc:docMk/>
          <pc:sldMk cId="271198273" sldId="333"/>
        </pc:sldMkLst>
        <pc:spChg chg="mod">
          <ac:chgData name="Guillaume Desjardins" userId="75ffbdc0-27e8-4127-b47d-779d1b5eea7e" providerId="ADAL" clId="{6160A706-4C98-4217-B122-7C4997D79B98}" dt="2020-10-22T14:30:17.868" v="422" actId="20577"/>
          <ac:spMkLst>
            <pc:docMk/>
            <pc:sldMk cId="271198273" sldId="333"/>
            <ac:spMk id="2" creationId="{5BFF7897-7641-43C8-82BB-1C66B4F53741}"/>
          </ac:spMkLst>
        </pc:spChg>
        <pc:spChg chg="add del">
          <ac:chgData name="Guillaume Desjardins" userId="75ffbdc0-27e8-4127-b47d-779d1b5eea7e" providerId="ADAL" clId="{6160A706-4C98-4217-B122-7C4997D79B98}" dt="2020-10-22T14:28:26.987" v="371" actId="21"/>
          <ac:spMkLst>
            <pc:docMk/>
            <pc:sldMk cId="271198273" sldId="333"/>
            <ac:spMk id="3" creationId="{A9DCF437-3BEC-4D39-9F3B-06B35D720D45}"/>
          </ac:spMkLst>
        </pc:spChg>
        <pc:spChg chg="add del mod">
          <ac:chgData name="Guillaume Desjardins" userId="75ffbdc0-27e8-4127-b47d-779d1b5eea7e" providerId="ADAL" clId="{6160A706-4C98-4217-B122-7C4997D79B98}" dt="2020-10-22T14:27:41.594" v="349"/>
          <ac:spMkLst>
            <pc:docMk/>
            <pc:sldMk cId="271198273" sldId="333"/>
            <ac:spMk id="7" creationId="{C463BD08-49CC-41E1-B609-F1A93329C031}"/>
          </ac:spMkLst>
        </pc:spChg>
        <pc:spChg chg="add del mod">
          <ac:chgData name="Guillaume Desjardins" userId="75ffbdc0-27e8-4127-b47d-779d1b5eea7e" providerId="ADAL" clId="{6160A706-4C98-4217-B122-7C4997D79B98}" dt="2020-10-22T14:27:41.594" v="349"/>
          <ac:spMkLst>
            <pc:docMk/>
            <pc:sldMk cId="271198273" sldId="333"/>
            <ac:spMk id="8" creationId="{C7C95E59-F426-4E60-9C30-FCC039983EFF}"/>
          </ac:spMkLst>
        </pc:spChg>
        <pc:spChg chg="add del mod">
          <ac:chgData name="Guillaume Desjardins" userId="75ffbdc0-27e8-4127-b47d-779d1b5eea7e" providerId="ADAL" clId="{6160A706-4C98-4217-B122-7C4997D79B98}" dt="2020-10-22T14:27:41.594" v="349"/>
          <ac:spMkLst>
            <pc:docMk/>
            <pc:sldMk cId="271198273" sldId="333"/>
            <ac:spMk id="9" creationId="{726EB81B-709B-4A61-B011-31C2C7ECF3F5}"/>
          </ac:spMkLst>
        </pc:spChg>
        <pc:spChg chg="add del mod">
          <ac:chgData name="Guillaume Desjardins" userId="75ffbdc0-27e8-4127-b47d-779d1b5eea7e" providerId="ADAL" clId="{6160A706-4C98-4217-B122-7C4997D79B98}" dt="2020-10-22T14:27:41.594" v="349"/>
          <ac:spMkLst>
            <pc:docMk/>
            <pc:sldMk cId="271198273" sldId="333"/>
            <ac:spMk id="10" creationId="{7CF6DF26-B784-407F-83DD-65690B85CBAB}"/>
          </ac:spMkLst>
        </pc:spChg>
        <pc:spChg chg="add del mod">
          <ac:chgData name="Guillaume Desjardins" userId="75ffbdc0-27e8-4127-b47d-779d1b5eea7e" providerId="ADAL" clId="{6160A706-4C98-4217-B122-7C4997D79B98}" dt="2020-10-22T14:27:41.594" v="349"/>
          <ac:spMkLst>
            <pc:docMk/>
            <pc:sldMk cId="271198273" sldId="333"/>
            <ac:spMk id="11" creationId="{52531C58-FCB1-4C83-9FFD-3E5A37140A30}"/>
          </ac:spMkLst>
        </pc:spChg>
        <pc:spChg chg="add del mod">
          <ac:chgData name="Guillaume Desjardins" userId="75ffbdc0-27e8-4127-b47d-779d1b5eea7e" providerId="ADAL" clId="{6160A706-4C98-4217-B122-7C4997D79B98}" dt="2020-10-22T14:27:41.594" v="349"/>
          <ac:spMkLst>
            <pc:docMk/>
            <pc:sldMk cId="271198273" sldId="333"/>
            <ac:spMk id="12" creationId="{C14F7E68-F027-412C-BF48-F339F8DFBC9C}"/>
          </ac:spMkLst>
        </pc:spChg>
        <pc:spChg chg="add del mod">
          <ac:chgData name="Guillaume Desjardins" userId="75ffbdc0-27e8-4127-b47d-779d1b5eea7e" providerId="ADAL" clId="{6160A706-4C98-4217-B122-7C4997D79B98}" dt="2020-10-22T14:27:41.594" v="349"/>
          <ac:spMkLst>
            <pc:docMk/>
            <pc:sldMk cId="271198273" sldId="333"/>
            <ac:spMk id="13" creationId="{2AE3F32A-E6F3-47A4-A1A8-9BCDF3464C75}"/>
          </ac:spMkLst>
        </pc:spChg>
        <pc:spChg chg="add del mod">
          <ac:chgData name="Guillaume Desjardins" userId="75ffbdc0-27e8-4127-b47d-779d1b5eea7e" providerId="ADAL" clId="{6160A706-4C98-4217-B122-7C4997D79B98}" dt="2020-10-22T14:27:41.594" v="349"/>
          <ac:spMkLst>
            <pc:docMk/>
            <pc:sldMk cId="271198273" sldId="333"/>
            <ac:spMk id="14" creationId="{34321A8A-B286-41CC-A596-D0384D82024D}"/>
          </ac:spMkLst>
        </pc:spChg>
        <pc:spChg chg="add del mod">
          <ac:chgData name="Guillaume Desjardins" userId="75ffbdc0-27e8-4127-b47d-779d1b5eea7e" providerId="ADAL" clId="{6160A706-4C98-4217-B122-7C4997D79B98}" dt="2020-10-22T14:27:41.594" v="349"/>
          <ac:spMkLst>
            <pc:docMk/>
            <pc:sldMk cId="271198273" sldId="333"/>
            <ac:spMk id="15" creationId="{4BE67DA7-FDBC-4AB0-B239-8DC2C383A3C9}"/>
          </ac:spMkLst>
        </pc:spChg>
        <pc:spChg chg="add del mod">
          <ac:chgData name="Guillaume Desjardins" userId="75ffbdc0-27e8-4127-b47d-779d1b5eea7e" providerId="ADAL" clId="{6160A706-4C98-4217-B122-7C4997D79B98}" dt="2020-10-22T14:27:41.594" v="349"/>
          <ac:spMkLst>
            <pc:docMk/>
            <pc:sldMk cId="271198273" sldId="333"/>
            <ac:spMk id="16" creationId="{DEAD60A0-8057-46CB-87AD-5B8A4A4D06EA}"/>
          </ac:spMkLst>
        </pc:spChg>
        <pc:spChg chg="add del mod">
          <ac:chgData name="Guillaume Desjardins" userId="75ffbdc0-27e8-4127-b47d-779d1b5eea7e" providerId="ADAL" clId="{6160A706-4C98-4217-B122-7C4997D79B98}" dt="2020-10-22T14:27:41.594" v="349"/>
          <ac:spMkLst>
            <pc:docMk/>
            <pc:sldMk cId="271198273" sldId="333"/>
            <ac:spMk id="17" creationId="{00A9FED9-58F6-49F1-8750-F40A80458D28}"/>
          </ac:spMkLst>
        </pc:spChg>
        <pc:spChg chg="add del mod">
          <ac:chgData name="Guillaume Desjardins" userId="75ffbdc0-27e8-4127-b47d-779d1b5eea7e" providerId="ADAL" clId="{6160A706-4C98-4217-B122-7C4997D79B98}" dt="2020-10-22T14:28:21.984" v="370" actId="21"/>
          <ac:spMkLst>
            <pc:docMk/>
            <pc:sldMk cId="271198273" sldId="333"/>
            <ac:spMk id="18" creationId="{BFB92165-295F-4EBB-9685-70E907B75F5D}"/>
          </ac:spMkLst>
        </pc:spChg>
        <pc:spChg chg="add mod">
          <ac:chgData name="Guillaume Desjardins" userId="75ffbdc0-27e8-4127-b47d-779d1b5eea7e" providerId="ADAL" clId="{6160A706-4C98-4217-B122-7C4997D79B98}" dt="2020-10-22T14:28:07.663" v="364" actId="27636"/>
          <ac:spMkLst>
            <pc:docMk/>
            <pc:sldMk cId="271198273" sldId="333"/>
            <ac:spMk id="19" creationId="{E4C75DA8-C9B2-4650-850F-1D670E6870D4}"/>
          </ac:spMkLst>
        </pc:spChg>
        <pc:spChg chg="add mod">
          <ac:chgData name="Guillaume Desjardins" userId="75ffbdc0-27e8-4127-b47d-779d1b5eea7e" providerId="ADAL" clId="{6160A706-4C98-4217-B122-7C4997D79B98}" dt="2020-10-22T14:29:54.003" v="392" actId="14100"/>
          <ac:spMkLst>
            <pc:docMk/>
            <pc:sldMk cId="271198273" sldId="333"/>
            <ac:spMk id="20" creationId="{98EE97BD-41B9-47C9-8EDA-E88B8AC16038}"/>
          </ac:spMkLst>
        </pc:spChg>
        <pc:spChg chg="add mod">
          <ac:chgData name="Guillaume Desjardins" userId="75ffbdc0-27e8-4127-b47d-779d1b5eea7e" providerId="ADAL" clId="{6160A706-4C98-4217-B122-7C4997D79B98}" dt="2020-10-22T14:29:23.749" v="385" actId="1076"/>
          <ac:spMkLst>
            <pc:docMk/>
            <pc:sldMk cId="271198273" sldId="333"/>
            <ac:spMk id="21" creationId="{71EBF276-9F75-4193-8153-12E5235B79EF}"/>
          </ac:spMkLst>
        </pc:spChg>
        <pc:spChg chg="add mod">
          <ac:chgData name="Guillaume Desjardins" userId="75ffbdc0-27e8-4127-b47d-779d1b5eea7e" providerId="ADAL" clId="{6160A706-4C98-4217-B122-7C4997D79B98}" dt="2020-10-22T14:29:23.749" v="385" actId="1076"/>
          <ac:spMkLst>
            <pc:docMk/>
            <pc:sldMk cId="271198273" sldId="333"/>
            <ac:spMk id="22" creationId="{E88B54F3-2149-4E4A-9346-DD6630B87B0B}"/>
          </ac:spMkLst>
        </pc:spChg>
        <pc:spChg chg="add mod">
          <ac:chgData name="Guillaume Desjardins" userId="75ffbdc0-27e8-4127-b47d-779d1b5eea7e" providerId="ADAL" clId="{6160A706-4C98-4217-B122-7C4997D79B98}" dt="2020-10-22T14:29:43.567" v="390" actId="1076"/>
          <ac:spMkLst>
            <pc:docMk/>
            <pc:sldMk cId="271198273" sldId="333"/>
            <ac:spMk id="23" creationId="{426998C5-D962-4278-BAEA-79D51EAD0E65}"/>
          </ac:spMkLst>
        </pc:spChg>
        <pc:spChg chg="add mod">
          <ac:chgData name="Guillaume Desjardins" userId="75ffbdc0-27e8-4127-b47d-779d1b5eea7e" providerId="ADAL" clId="{6160A706-4C98-4217-B122-7C4997D79B98}" dt="2020-10-22T14:29:40.762" v="389" actId="1076"/>
          <ac:spMkLst>
            <pc:docMk/>
            <pc:sldMk cId="271198273" sldId="333"/>
            <ac:spMk id="24" creationId="{CA63D072-DE1D-41AC-B7C4-75256EECFA94}"/>
          </ac:spMkLst>
        </pc:spChg>
        <pc:spChg chg="add mod">
          <ac:chgData name="Guillaume Desjardins" userId="75ffbdc0-27e8-4127-b47d-779d1b5eea7e" providerId="ADAL" clId="{6160A706-4C98-4217-B122-7C4997D79B98}" dt="2020-10-22T14:29:23.749" v="385" actId="1076"/>
          <ac:spMkLst>
            <pc:docMk/>
            <pc:sldMk cId="271198273" sldId="333"/>
            <ac:spMk id="25" creationId="{4DB9DF6C-CFFE-4CA9-804E-CD0244D42E61}"/>
          </ac:spMkLst>
        </pc:spChg>
        <pc:spChg chg="add mod">
          <ac:chgData name="Guillaume Desjardins" userId="75ffbdc0-27e8-4127-b47d-779d1b5eea7e" providerId="ADAL" clId="{6160A706-4C98-4217-B122-7C4997D79B98}" dt="2020-10-22T14:29:23.749" v="385" actId="1076"/>
          <ac:spMkLst>
            <pc:docMk/>
            <pc:sldMk cId="271198273" sldId="333"/>
            <ac:spMk id="26" creationId="{9FA8F525-8AB8-43B8-935E-2492FD585629}"/>
          </ac:spMkLst>
        </pc:spChg>
        <pc:spChg chg="add mod">
          <ac:chgData name="Guillaume Desjardins" userId="75ffbdc0-27e8-4127-b47d-779d1b5eea7e" providerId="ADAL" clId="{6160A706-4C98-4217-B122-7C4997D79B98}" dt="2020-10-22T14:29:23.749" v="385" actId="1076"/>
          <ac:spMkLst>
            <pc:docMk/>
            <pc:sldMk cId="271198273" sldId="333"/>
            <ac:spMk id="27" creationId="{B834448E-B3F3-4585-9975-625120F383A1}"/>
          </ac:spMkLst>
        </pc:spChg>
        <pc:spChg chg="add mod">
          <ac:chgData name="Guillaume Desjardins" userId="75ffbdc0-27e8-4127-b47d-779d1b5eea7e" providerId="ADAL" clId="{6160A706-4C98-4217-B122-7C4997D79B98}" dt="2020-10-22T14:29:28.655" v="386" actId="1076"/>
          <ac:spMkLst>
            <pc:docMk/>
            <pc:sldMk cId="271198273" sldId="333"/>
            <ac:spMk id="28" creationId="{FDDFADC4-BABB-427B-BE30-028CF1D769BA}"/>
          </ac:spMkLst>
        </pc:spChg>
        <pc:spChg chg="add mod">
          <ac:chgData name="Guillaume Desjardins" userId="75ffbdc0-27e8-4127-b47d-779d1b5eea7e" providerId="ADAL" clId="{6160A706-4C98-4217-B122-7C4997D79B98}" dt="2020-10-22T14:29:33.483" v="387" actId="1076"/>
          <ac:spMkLst>
            <pc:docMk/>
            <pc:sldMk cId="271198273" sldId="333"/>
            <ac:spMk id="29" creationId="{3AD058CE-7F31-4CBD-AE2C-454F1038E17B}"/>
          </ac:spMkLst>
        </pc:spChg>
        <pc:spChg chg="add mod">
          <ac:chgData name="Guillaume Desjardins" userId="75ffbdc0-27e8-4127-b47d-779d1b5eea7e" providerId="ADAL" clId="{6160A706-4C98-4217-B122-7C4997D79B98}" dt="2020-10-22T14:29:38.723" v="388" actId="1076"/>
          <ac:spMkLst>
            <pc:docMk/>
            <pc:sldMk cId="271198273" sldId="333"/>
            <ac:spMk id="30" creationId="{F529E5DD-D89D-4D35-8BA4-197DF51AFD22}"/>
          </ac:spMkLst>
        </pc:spChg>
        <pc:spChg chg="add mod">
          <ac:chgData name="Guillaume Desjardins" userId="75ffbdc0-27e8-4127-b47d-779d1b5eea7e" providerId="ADAL" clId="{6160A706-4C98-4217-B122-7C4997D79B98}" dt="2020-10-22T14:29:23.749" v="385" actId="1076"/>
          <ac:spMkLst>
            <pc:docMk/>
            <pc:sldMk cId="271198273" sldId="333"/>
            <ac:spMk id="32" creationId="{238720F3-E872-4914-9154-A88CD386EA62}"/>
          </ac:spMkLst>
        </pc:spChg>
        <pc:spChg chg="add mod">
          <ac:chgData name="Guillaume Desjardins" userId="75ffbdc0-27e8-4127-b47d-779d1b5eea7e" providerId="ADAL" clId="{6160A706-4C98-4217-B122-7C4997D79B98}" dt="2020-10-22T14:29:23.749" v="385" actId="1076"/>
          <ac:spMkLst>
            <pc:docMk/>
            <pc:sldMk cId="271198273" sldId="333"/>
            <ac:spMk id="33" creationId="{A9B16F9B-94E3-46EB-8967-46A887DB68F4}"/>
          </ac:spMkLst>
        </pc:spChg>
        <pc:spChg chg="add mod">
          <ac:chgData name="Guillaume Desjardins" userId="75ffbdc0-27e8-4127-b47d-779d1b5eea7e" providerId="ADAL" clId="{6160A706-4C98-4217-B122-7C4997D79B98}" dt="2020-10-22T14:29:23.749" v="385" actId="1076"/>
          <ac:spMkLst>
            <pc:docMk/>
            <pc:sldMk cId="271198273" sldId="333"/>
            <ac:spMk id="34" creationId="{2911B62E-DCDE-421A-AF6E-49866AA8C8CE}"/>
          </ac:spMkLst>
        </pc:spChg>
        <pc:spChg chg="add mod">
          <ac:chgData name="Guillaume Desjardins" userId="75ffbdc0-27e8-4127-b47d-779d1b5eea7e" providerId="ADAL" clId="{6160A706-4C98-4217-B122-7C4997D79B98}" dt="2020-10-22T14:29:23.749" v="385" actId="1076"/>
          <ac:spMkLst>
            <pc:docMk/>
            <pc:sldMk cId="271198273" sldId="333"/>
            <ac:spMk id="35" creationId="{7B1BE7FB-F4DA-4E07-BA55-E83F37D579DC}"/>
          </ac:spMkLst>
        </pc:spChg>
        <pc:spChg chg="add mod">
          <ac:chgData name="Guillaume Desjardins" userId="75ffbdc0-27e8-4127-b47d-779d1b5eea7e" providerId="ADAL" clId="{6160A706-4C98-4217-B122-7C4997D79B98}" dt="2020-10-22T14:29:23.749" v="385" actId="1076"/>
          <ac:spMkLst>
            <pc:docMk/>
            <pc:sldMk cId="271198273" sldId="333"/>
            <ac:spMk id="36" creationId="{7606BE41-7EC2-4D27-B3D7-95200DDC2C7B}"/>
          </ac:spMkLst>
        </pc:spChg>
        <pc:spChg chg="add mod">
          <ac:chgData name="Guillaume Desjardins" userId="75ffbdc0-27e8-4127-b47d-779d1b5eea7e" providerId="ADAL" clId="{6160A706-4C98-4217-B122-7C4997D79B98}" dt="2020-10-22T14:29:17.868" v="384" actId="571"/>
          <ac:spMkLst>
            <pc:docMk/>
            <pc:sldMk cId="271198273" sldId="333"/>
            <ac:spMk id="39" creationId="{91659DD7-4EC1-45D3-BE73-FE4C22A95624}"/>
          </ac:spMkLst>
        </pc:spChg>
        <pc:spChg chg="add mod">
          <ac:chgData name="Guillaume Desjardins" userId="75ffbdc0-27e8-4127-b47d-779d1b5eea7e" providerId="ADAL" clId="{6160A706-4C98-4217-B122-7C4997D79B98}" dt="2020-10-22T14:29:17.868" v="384" actId="571"/>
          <ac:spMkLst>
            <pc:docMk/>
            <pc:sldMk cId="271198273" sldId="333"/>
            <ac:spMk id="40" creationId="{C3FD538F-1A75-41DA-AAE2-37606CDB0934}"/>
          </ac:spMkLst>
        </pc:spChg>
        <pc:spChg chg="add mod">
          <ac:chgData name="Guillaume Desjardins" userId="75ffbdc0-27e8-4127-b47d-779d1b5eea7e" providerId="ADAL" clId="{6160A706-4C98-4217-B122-7C4997D79B98}" dt="2020-10-22T14:29:17.868" v="384" actId="571"/>
          <ac:spMkLst>
            <pc:docMk/>
            <pc:sldMk cId="271198273" sldId="333"/>
            <ac:spMk id="41" creationId="{C0DD9FE9-5323-41D0-BCE5-7051F3744FE2}"/>
          </ac:spMkLst>
        </pc:spChg>
        <pc:spChg chg="add mod">
          <ac:chgData name="Guillaume Desjardins" userId="75ffbdc0-27e8-4127-b47d-779d1b5eea7e" providerId="ADAL" clId="{6160A706-4C98-4217-B122-7C4997D79B98}" dt="2020-10-22T14:29:17.868" v="384" actId="571"/>
          <ac:spMkLst>
            <pc:docMk/>
            <pc:sldMk cId="271198273" sldId="333"/>
            <ac:spMk id="42" creationId="{842B62B1-8EE1-49FC-911F-DF37CEB12101}"/>
          </ac:spMkLst>
        </pc:spChg>
        <pc:spChg chg="add mod">
          <ac:chgData name="Guillaume Desjardins" userId="75ffbdc0-27e8-4127-b47d-779d1b5eea7e" providerId="ADAL" clId="{6160A706-4C98-4217-B122-7C4997D79B98}" dt="2020-10-22T14:29:17.868" v="384" actId="571"/>
          <ac:spMkLst>
            <pc:docMk/>
            <pc:sldMk cId="271198273" sldId="333"/>
            <ac:spMk id="43" creationId="{E011F3D0-9494-4333-9F6D-B4BB43388AE1}"/>
          </ac:spMkLst>
        </pc:spChg>
        <pc:spChg chg="add mod">
          <ac:chgData name="Guillaume Desjardins" userId="75ffbdc0-27e8-4127-b47d-779d1b5eea7e" providerId="ADAL" clId="{6160A706-4C98-4217-B122-7C4997D79B98}" dt="2020-10-22T14:29:17.868" v="384" actId="571"/>
          <ac:spMkLst>
            <pc:docMk/>
            <pc:sldMk cId="271198273" sldId="333"/>
            <ac:spMk id="44" creationId="{555D4044-7427-43B2-9EBB-93B66C74B80F}"/>
          </ac:spMkLst>
        </pc:spChg>
        <pc:spChg chg="add mod">
          <ac:chgData name="Guillaume Desjardins" userId="75ffbdc0-27e8-4127-b47d-779d1b5eea7e" providerId="ADAL" clId="{6160A706-4C98-4217-B122-7C4997D79B98}" dt="2020-10-22T14:29:17.868" v="384" actId="571"/>
          <ac:spMkLst>
            <pc:docMk/>
            <pc:sldMk cId="271198273" sldId="333"/>
            <ac:spMk id="45" creationId="{29A06EDA-556C-435F-9ED6-FBA8E51CA5E1}"/>
          </ac:spMkLst>
        </pc:spChg>
        <pc:spChg chg="add mod">
          <ac:chgData name="Guillaume Desjardins" userId="75ffbdc0-27e8-4127-b47d-779d1b5eea7e" providerId="ADAL" clId="{6160A706-4C98-4217-B122-7C4997D79B98}" dt="2020-10-22T14:29:17.868" v="384" actId="571"/>
          <ac:spMkLst>
            <pc:docMk/>
            <pc:sldMk cId="271198273" sldId="333"/>
            <ac:spMk id="46" creationId="{D61927C9-265F-476B-A13B-C5BE33CCA472}"/>
          </ac:spMkLst>
        </pc:spChg>
        <pc:spChg chg="add mod">
          <ac:chgData name="Guillaume Desjardins" userId="75ffbdc0-27e8-4127-b47d-779d1b5eea7e" providerId="ADAL" clId="{6160A706-4C98-4217-B122-7C4997D79B98}" dt="2020-10-22T14:29:17.868" v="384" actId="571"/>
          <ac:spMkLst>
            <pc:docMk/>
            <pc:sldMk cId="271198273" sldId="333"/>
            <ac:spMk id="47" creationId="{A149ACCE-39F4-4BCF-A6F7-931E3DE38705}"/>
          </ac:spMkLst>
        </pc:spChg>
        <pc:spChg chg="add mod">
          <ac:chgData name="Guillaume Desjardins" userId="75ffbdc0-27e8-4127-b47d-779d1b5eea7e" providerId="ADAL" clId="{6160A706-4C98-4217-B122-7C4997D79B98}" dt="2020-10-22T14:29:17.868" v="384" actId="571"/>
          <ac:spMkLst>
            <pc:docMk/>
            <pc:sldMk cId="271198273" sldId="333"/>
            <ac:spMk id="48" creationId="{CD3F69F0-18B8-434B-88F0-ACB5C8BBB2CF}"/>
          </ac:spMkLst>
        </pc:spChg>
        <pc:graphicFrameChg chg="add del mod">
          <ac:chgData name="Guillaume Desjardins" userId="75ffbdc0-27e8-4127-b47d-779d1b5eea7e" providerId="ADAL" clId="{6160A706-4C98-4217-B122-7C4997D79B98}" dt="2020-10-22T14:27:43.066" v="354"/>
          <ac:graphicFrameMkLst>
            <pc:docMk/>
            <pc:sldMk cId="271198273" sldId="333"/>
            <ac:graphicFrameMk id="4" creationId="{B9C0E6EB-BBB8-4C1B-B34A-084335CBF5C2}"/>
          </ac:graphicFrameMkLst>
        </pc:graphicFrameChg>
        <pc:graphicFrameChg chg="add mod">
          <ac:chgData name="Guillaume Desjardins" userId="75ffbdc0-27e8-4127-b47d-779d1b5eea7e" providerId="ADAL" clId="{6160A706-4C98-4217-B122-7C4997D79B98}" dt="2020-10-22T14:28:52.986" v="376" actId="1076"/>
          <ac:graphicFrameMkLst>
            <pc:docMk/>
            <pc:sldMk cId="271198273" sldId="333"/>
            <ac:graphicFrameMk id="31" creationId="{3F9F64F5-0880-4477-826A-4084FE693377}"/>
          </ac:graphicFrameMkLst>
        </pc:graphicFrameChg>
        <pc:picChg chg="add del">
          <ac:chgData name="Guillaume Desjardins" userId="75ffbdc0-27e8-4127-b47d-779d1b5eea7e" providerId="ADAL" clId="{6160A706-4C98-4217-B122-7C4997D79B98}" dt="2020-10-22T14:27:41.886" v="351" actId="22"/>
          <ac:picMkLst>
            <pc:docMk/>
            <pc:sldMk cId="271198273" sldId="333"/>
            <ac:picMk id="6" creationId="{04974260-D253-4E71-9238-F7FBA44146EA}"/>
          </ac:picMkLst>
        </pc:picChg>
        <pc:picChg chg="add">
          <ac:chgData name="Guillaume Desjardins" userId="75ffbdc0-27e8-4127-b47d-779d1b5eea7e" providerId="ADAL" clId="{6160A706-4C98-4217-B122-7C4997D79B98}" dt="2020-10-22T14:28:39.176" v="373" actId="22"/>
          <ac:picMkLst>
            <pc:docMk/>
            <pc:sldMk cId="271198273" sldId="333"/>
            <ac:picMk id="38" creationId="{905E0361-7EE5-464B-B5F7-DD949548E74E}"/>
          </ac:picMkLst>
        </pc:picChg>
      </pc:sldChg>
      <pc:sldChg chg="new del">
        <pc:chgData name="Guillaume Desjardins" userId="75ffbdc0-27e8-4127-b47d-779d1b5eea7e" providerId="ADAL" clId="{6160A706-4C98-4217-B122-7C4997D79B98}" dt="2020-10-22T14:31:56.919" v="440" actId="47"/>
        <pc:sldMkLst>
          <pc:docMk/>
          <pc:sldMk cId="2343217612" sldId="334"/>
        </pc:sldMkLst>
      </pc:sldChg>
      <pc:sldChg chg="addSp delSp modSp new mod ord setBg setClrOvrMap modNotesTx">
        <pc:chgData name="Guillaume Desjardins" userId="75ffbdc0-27e8-4127-b47d-779d1b5eea7e" providerId="ADAL" clId="{6160A706-4C98-4217-B122-7C4997D79B98}" dt="2020-10-22T14:32:43.721" v="459" actId="1076"/>
        <pc:sldMkLst>
          <pc:docMk/>
          <pc:sldMk cId="3458018481" sldId="334"/>
        </pc:sldMkLst>
        <pc:spChg chg="mod">
          <ac:chgData name="Guillaume Desjardins" userId="75ffbdc0-27e8-4127-b47d-779d1b5eea7e" providerId="ADAL" clId="{6160A706-4C98-4217-B122-7C4997D79B98}" dt="2020-10-22T14:32:33.643" v="455" actId="26606"/>
          <ac:spMkLst>
            <pc:docMk/>
            <pc:sldMk cId="3458018481" sldId="334"/>
            <ac:spMk id="2" creationId="{6689F71F-C7B5-4AE2-A710-361F64D3D9D5}"/>
          </ac:spMkLst>
        </pc:spChg>
        <pc:spChg chg="del">
          <ac:chgData name="Guillaume Desjardins" userId="75ffbdc0-27e8-4127-b47d-779d1b5eea7e" providerId="ADAL" clId="{6160A706-4C98-4217-B122-7C4997D79B98}" dt="2020-10-22T14:32:15.475" v="449" actId="21"/>
          <ac:spMkLst>
            <pc:docMk/>
            <pc:sldMk cId="3458018481" sldId="334"/>
            <ac:spMk id="3" creationId="{6036EA5E-C995-43D9-B232-4750202A33CB}"/>
          </ac:spMkLst>
        </pc:spChg>
        <pc:spChg chg="add">
          <ac:chgData name="Guillaume Desjardins" userId="75ffbdc0-27e8-4127-b47d-779d1b5eea7e" providerId="ADAL" clId="{6160A706-4C98-4217-B122-7C4997D79B98}" dt="2020-10-22T14:32:33.643" v="455" actId="26606"/>
          <ac:spMkLst>
            <pc:docMk/>
            <pc:sldMk cId="3458018481" sldId="334"/>
            <ac:spMk id="13" creationId="{B8144315-1C5A-4185-A952-25D98D303D46}"/>
          </ac:spMkLst>
        </pc:spChg>
        <pc:spChg chg="add">
          <ac:chgData name="Guillaume Desjardins" userId="75ffbdc0-27e8-4127-b47d-779d1b5eea7e" providerId="ADAL" clId="{6160A706-4C98-4217-B122-7C4997D79B98}" dt="2020-10-22T14:32:33.643" v="455" actId="26606"/>
          <ac:spMkLst>
            <pc:docMk/>
            <pc:sldMk cId="3458018481" sldId="334"/>
            <ac:spMk id="15" creationId="{11CAC6F2-0806-417B-BF5D-5AEF6195FA49}"/>
          </ac:spMkLst>
        </pc:spChg>
        <pc:spChg chg="add">
          <ac:chgData name="Guillaume Desjardins" userId="75ffbdc0-27e8-4127-b47d-779d1b5eea7e" providerId="ADAL" clId="{6160A706-4C98-4217-B122-7C4997D79B98}" dt="2020-10-22T14:32:33.643" v="455" actId="26606"/>
          <ac:spMkLst>
            <pc:docMk/>
            <pc:sldMk cId="3458018481" sldId="334"/>
            <ac:spMk id="17" creationId="{D4723B02-0AAB-4F6E-BA41-8ED99D559D93}"/>
          </ac:spMkLst>
        </pc:spChg>
        <pc:grpChg chg="add">
          <ac:chgData name="Guillaume Desjardins" userId="75ffbdc0-27e8-4127-b47d-779d1b5eea7e" providerId="ADAL" clId="{6160A706-4C98-4217-B122-7C4997D79B98}" dt="2020-10-22T14:32:33.643" v="455" actId="26606"/>
          <ac:grpSpMkLst>
            <pc:docMk/>
            <pc:sldMk cId="3458018481" sldId="334"/>
            <ac:grpSpMk id="9" creationId="{4091D54B-59AB-4A5E-8E9E-0421BD66D4FB}"/>
          </ac:grpSpMkLst>
        </pc:grpChg>
        <pc:picChg chg="add mod">
          <ac:chgData name="Guillaume Desjardins" userId="75ffbdc0-27e8-4127-b47d-779d1b5eea7e" providerId="ADAL" clId="{6160A706-4C98-4217-B122-7C4997D79B98}" dt="2020-10-22T14:32:43.721" v="459" actId="1076"/>
          <ac:picMkLst>
            <pc:docMk/>
            <pc:sldMk cId="3458018481" sldId="334"/>
            <ac:picMk id="4" creationId="{91A8947B-75D7-4BBE-9E3A-0924FFB87D21}"/>
          </ac:picMkLst>
        </pc:picChg>
      </pc:sldChg>
      <pc:sldMasterChg chg="delSldLayout modSldLayout">
        <pc:chgData name="Guillaume Desjardins" userId="75ffbdc0-27e8-4127-b47d-779d1b5eea7e" providerId="ADAL" clId="{6160A706-4C98-4217-B122-7C4997D79B98}" dt="2020-10-22T14:32:51.109" v="460" actId="2696"/>
        <pc:sldMasterMkLst>
          <pc:docMk/>
          <pc:sldMasterMk cId="418627544" sldId="2147483815"/>
        </pc:sldMasterMkLst>
        <pc:sldLayoutChg chg="delSp modSp del mod">
          <pc:chgData name="Guillaume Desjardins" userId="75ffbdc0-27e8-4127-b47d-779d1b5eea7e" providerId="ADAL" clId="{6160A706-4C98-4217-B122-7C4997D79B98}" dt="2020-10-22T14:16:05.877" v="180" actId="47"/>
          <pc:sldLayoutMkLst>
            <pc:docMk/>
            <pc:sldMasterMk cId="418627544" sldId="2147483815"/>
            <pc:sldLayoutMk cId="2021050257" sldId="2147483833"/>
          </pc:sldLayoutMkLst>
          <pc:spChg chg="del">
            <ac:chgData name="Guillaume Desjardins" userId="75ffbdc0-27e8-4127-b47d-779d1b5eea7e" providerId="ADAL" clId="{6160A706-4C98-4217-B122-7C4997D79B98}" dt="2020-10-22T14:11:38.899" v="69" actId="478"/>
            <ac:spMkLst>
              <pc:docMk/>
              <pc:sldMasterMk cId="418627544" sldId="2147483815"/>
              <pc:sldLayoutMk cId="2021050257" sldId="2147483833"/>
              <ac:spMk id="4" creationId="{DC2A0631-3130-4C36-8E5E-80464B1A62A7}"/>
            </ac:spMkLst>
          </pc:spChg>
          <pc:spChg chg="del">
            <ac:chgData name="Guillaume Desjardins" userId="75ffbdc0-27e8-4127-b47d-779d1b5eea7e" providerId="ADAL" clId="{6160A706-4C98-4217-B122-7C4997D79B98}" dt="2020-10-22T14:12:01.724" v="73" actId="478"/>
            <ac:spMkLst>
              <pc:docMk/>
              <pc:sldMasterMk cId="418627544" sldId="2147483815"/>
              <pc:sldLayoutMk cId="2021050257" sldId="2147483833"/>
              <ac:spMk id="5" creationId="{79230F82-FE68-4450-98DF-5D29369AEE76}"/>
            </ac:spMkLst>
          </pc:spChg>
          <pc:spChg chg="del mod">
            <ac:chgData name="Guillaume Desjardins" userId="75ffbdc0-27e8-4127-b47d-779d1b5eea7e" providerId="ADAL" clId="{6160A706-4C98-4217-B122-7C4997D79B98}" dt="2020-10-22T14:11:55.567" v="71" actId="478"/>
            <ac:spMkLst>
              <pc:docMk/>
              <pc:sldMasterMk cId="418627544" sldId="2147483815"/>
              <pc:sldLayoutMk cId="2021050257" sldId="2147483833"/>
              <ac:spMk id="6" creationId="{EE6603C1-6E1A-4E4B-9555-31D84B6BDAD9}"/>
            </ac:spMkLst>
          </pc:spChg>
          <pc:spChg chg="del">
            <ac:chgData name="Guillaume Desjardins" userId="75ffbdc0-27e8-4127-b47d-779d1b5eea7e" providerId="ADAL" clId="{6160A706-4C98-4217-B122-7C4997D79B98}" dt="2020-10-22T14:11:59.539" v="72" actId="478"/>
            <ac:spMkLst>
              <pc:docMk/>
              <pc:sldMasterMk cId="418627544" sldId="2147483815"/>
              <pc:sldLayoutMk cId="2021050257" sldId="2147483833"/>
              <ac:spMk id="17" creationId="{C990C5BD-BC2C-4822-AA4E-446B77052F23}"/>
            </ac:spMkLst>
          </pc:spChg>
          <pc:spChg chg="del">
            <ac:chgData name="Guillaume Desjardins" userId="75ffbdc0-27e8-4127-b47d-779d1b5eea7e" providerId="ADAL" clId="{6160A706-4C98-4217-B122-7C4997D79B98}" dt="2020-10-22T14:11:37.961" v="68" actId="478"/>
            <ac:spMkLst>
              <pc:docMk/>
              <pc:sldMasterMk cId="418627544" sldId="2147483815"/>
              <pc:sldLayoutMk cId="2021050257" sldId="2147483833"/>
              <ac:spMk id="48" creationId="{6F44C9A9-0E74-4918-9B66-273196D2956C}"/>
            </ac:spMkLst>
          </pc:spChg>
          <pc:spChg chg="del">
            <ac:chgData name="Guillaume Desjardins" userId="75ffbdc0-27e8-4127-b47d-779d1b5eea7e" providerId="ADAL" clId="{6160A706-4C98-4217-B122-7C4997D79B98}" dt="2020-10-22T14:11:37.172" v="67" actId="478"/>
            <ac:spMkLst>
              <pc:docMk/>
              <pc:sldMasterMk cId="418627544" sldId="2147483815"/>
              <pc:sldLayoutMk cId="2021050257" sldId="2147483833"/>
              <ac:spMk id="49" creationId="{4FD74D9D-1BEE-4A13-ABAA-5FBA5C4D1BFA}"/>
            </ac:spMkLst>
          </pc:spChg>
          <pc:grpChg chg="del">
            <ac:chgData name="Guillaume Desjardins" userId="75ffbdc0-27e8-4127-b47d-779d1b5eea7e" providerId="ADAL" clId="{6160A706-4C98-4217-B122-7C4997D79B98}" dt="2020-10-22T14:11:34.640" v="66" actId="478"/>
            <ac:grpSpMkLst>
              <pc:docMk/>
              <pc:sldMasterMk cId="418627544" sldId="2147483815"/>
              <pc:sldLayoutMk cId="2021050257" sldId="2147483833"/>
              <ac:grpSpMk id="41" creationId="{F4C9083C-573A-4951-8064-8A2074E45857}"/>
            </ac:grpSpMkLst>
          </pc:grpChg>
        </pc:sldLayoutChg>
        <pc:sldLayoutChg chg="del">
          <pc:chgData name="Guillaume Desjardins" userId="75ffbdc0-27e8-4127-b47d-779d1b5eea7e" providerId="ADAL" clId="{6160A706-4C98-4217-B122-7C4997D79B98}" dt="2020-10-22T14:21:02.100" v="278" actId="47"/>
          <pc:sldLayoutMkLst>
            <pc:docMk/>
            <pc:sldMasterMk cId="418627544" sldId="2147483815"/>
            <pc:sldLayoutMk cId="3556624909" sldId="2147483834"/>
          </pc:sldLayoutMkLst>
        </pc:sldLayoutChg>
        <pc:sldLayoutChg chg="del">
          <pc:chgData name="Guillaume Desjardins" userId="75ffbdc0-27e8-4127-b47d-779d1b5eea7e" providerId="ADAL" clId="{6160A706-4C98-4217-B122-7C4997D79B98}" dt="2020-10-22T14:30:25.097" v="423" actId="2696"/>
          <pc:sldLayoutMkLst>
            <pc:docMk/>
            <pc:sldMasterMk cId="418627544" sldId="2147483815"/>
            <pc:sldLayoutMk cId="2779347168" sldId="2147483835"/>
          </pc:sldLayoutMkLst>
        </pc:sldLayoutChg>
        <pc:sldLayoutChg chg="del">
          <pc:chgData name="Guillaume Desjardins" userId="75ffbdc0-27e8-4127-b47d-779d1b5eea7e" providerId="ADAL" clId="{6160A706-4C98-4217-B122-7C4997D79B98}" dt="2020-10-22T14:32:51.109" v="460" actId="2696"/>
          <pc:sldLayoutMkLst>
            <pc:docMk/>
            <pc:sldMasterMk cId="418627544" sldId="2147483815"/>
            <pc:sldLayoutMk cId="3295824" sldId="214748383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134-4BB1-B427-0112F8F3807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134-4BB1-B427-0112F8F3807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134-4BB1-B427-0112F8F3807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134-4BB1-B427-0112F8F3807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134-4BB1-B427-0112F8F38075}"/>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134-4BB1-B427-0112F8F3807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Sheet1!$A$2:$A$7</c:f>
              <c:strCache>
                <c:ptCount val="4"/>
                <c:pt idx="0">
                  <c:v>Cluster 1</c:v>
                </c:pt>
                <c:pt idx="1">
                  <c:v>Cluster 2</c:v>
                </c:pt>
                <c:pt idx="2">
                  <c:v>Cluster 3</c:v>
                </c:pt>
                <c:pt idx="3">
                  <c:v>Cluster 4</c:v>
                </c:pt>
              </c:strCache>
            </c:strRef>
          </c:cat>
          <c:val>
            <c:numRef>
              <c:f>Sheet1!$B$2:$B$7</c:f>
              <c:numCache>
                <c:formatCode>General</c:formatCode>
                <c:ptCount val="6"/>
                <c:pt idx="0">
                  <c:v>9.3000000000000007</c:v>
                </c:pt>
                <c:pt idx="1">
                  <c:v>7.4</c:v>
                </c:pt>
                <c:pt idx="2">
                  <c:v>45.1</c:v>
                </c:pt>
                <c:pt idx="3">
                  <c:v>20</c:v>
                </c:pt>
                <c:pt idx="4">
                  <c:v>18.2</c:v>
                </c:pt>
              </c:numCache>
            </c:numRef>
          </c:val>
          <c:extLst>
            <c:ext xmlns:c16="http://schemas.microsoft.com/office/drawing/2014/chart" uri="{C3380CC4-5D6E-409C-BE32-E72D297353CC}">
              <c16:uniqueId val="{0000000C-6134-4BB1-B427-0112F8F38075}"/>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2E5F5-14E5-4B43-8AA5-2614433B4E0E}"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fr-CA"/>
        </a:p>
      </dgm:t>
    </dgm:pt>
    <dgm:pt modelId="{B919824E-0213-AA47-8F08-8F86BEDB6DD7}">
      <dgm:prSet phldrT="[Texte]"/>
      <dgm:spPr>
        <a:solidFill>
          <a:schemeClr val="accent5"/>
        </a:solidFill>
      </dgm:spPr>
      <dgm:t>
        <a:bodyPr/>
        <a:lstStyle/>
        <a:p>
          <a:r>
            <a:rPr lang="fr-CA" b="1"/>
            <a:t>Sondage</a:t>
          </a:r>
        </a:p>
      </dgm:t>
    </dgm:pt>
    <dgm:pt modelId="{62C24C75-4DDC-C343-BC57-B6358F99579C}" type="parTrans" cxnId="{CC25317A-19F8-0B41-A4EE-98C2E352A1FC}">
      <dgm:prSet/>
      <dgm:spPr/>
      <dgm:t>
        <a:bodyPr/>
        <a:lstStyle/>
        <a:p>
          <a:endParaRPr lang="fr-CA"/>
        </a:p>
      </dgm:t>
    </dgm:pt>
    <dgm:pt modelId="{5CFBC46F-19A7-2647-A0A2-AEAB41507312}" type="sibTrans" cxnId="{CC25317A-19F8-0B41-A4EE-98C2E352A1FC}">
      <dgm:prSet/>
      <dgm:spPr/>
      <dgm:t>
        <a:bodyPr/>
        <a:lstStyle/>
        <a:p>
          <a:endParaRPr lang="fr-CA"/>
        </a:p>
      </dgm:t>
    </dgm:pt>
    <dgm:pt modelId="{798836AE-C689-F547-BF5F-3C95F7B1DC88}">
      <dgm:prSet phldrT="[Texte]"/>
      <dgm:spPr>
        <a:solidFill>
          <a:schemeClr val="accent1">
            <a:lumMod val="75000"/>
          </a:schemeClr>
        </a:solidFill>
      </dgm:spPr>
      <dgm:t>
        <a:bodyPr/>
        <a:lstStyle/>
        <a:p>
          <a:pPr marL="0" lvl="0" indent="0" defTabSz="1066800">
            <a:spcBef>
              <a:spcPct val="0"/>
            </a:spcBef>
            <a:spcAft>
              <a:spcPct val="35000"/>
            </a:spcAft>
            <a:buNone/>
          </a:pPr>
          <a:r>
            <a:rPr lang="fr-CA" b="1" kern="1200" dirty="0">
              <a:latin typeface="Arial"/>
              <a:ea typeface="+mn-ea"/>
              <a:cs typeface="+mn-cs"/>
            </a:rPr>
            <a:t>Analyse </a:t>
          </a:r>
        </a:p>
        <a:p>
          <a:pPr marL="0" lvl="0" indent="0" defTabSz="1066800">
            <a:spcBef>
              <a:spcPct val="0"/>
            </a:spcBef>
            <a:spcAft>
              <a:spcPct val="35000"/>
            </a:spcAft>
            <a:buNone/>
          </a:pPr>
          <a:r>
            <a:rPr lang="fr-CA" b="1" kern="1200" dirty="0">
              <a:latin typeface="Arial"/>
              <a:ea typeface="+mn-ea"/>
              <a:cs typeface="+mn-cs"/>
            </a:rPr>
            <a:t>Cours</a:t>
          </a:r>
        </a:p>
      </dgm:t>
    </dgm:pt>
    <dgm:pt modelId="{36DADFE2-7E3F-8548-AEC8-59619D85789B}" type="parTrans" cxnId="{23F98A86-4DE5-0149-9B4B-7C5742FCD845}">
      <dgm:prSet/>
      <dgm:spPr/>
      <dgm:t>
        <a:bodyPr/>
        <a:lstStyle/>
        <a:p>
          <a:endParaRPr lang="fr-CA"/>
        </a:p>
      </dgm:t>
    </dgm:pt>
    <dgm:pt modelId="{331C65BC-81CA-DA45-BC06-9D37BC03AF8E}" type="sibTrans" cxnId="{23F98A86-4DE5-0149-9B4B-7C5742FCD845}">
      <dgm:prSet/>
      <dgm:spPr/>
      <dgm:t>
        <a:bodyPr/>
        <a:lstStyle/>
        <a:p>
          <a:endParaRPr lang="fr-CA"/>
        </a:p>
      </dgm:t>
    </dgm:pt>
    <dgm:pt modelId="{AE82249B-9EA3-4743-8350-B0CCC5441A81}">
      <dgm:prSet phldrT="[Texte]"/>
      <dgm:spPr/>
      <dgm:t>
        <a:bodyPr/>
        <a:lstStyle/>
        <a:p>
          <a:r>
            <a:rPr lang="fr-CA" b="1" kern="1200">
              <a:latin typeface="Arial"/>
              <a:ea typeface="+mn-ea"/>
              <a:cs typeface="+mn-cs"/>
            </a:rPr>
            <a:t>Focus group</a:t>
          </a:r>
        </a:p>
      </dgm:t>
    </dgm:pt>
    <dgm:pt modelId="{C0B5B451-035C-BC4F-86EE-03CE9911B2EC}" type="parTrans" cxnId="{8798FE08-79B5-2242-B6B2-6BB6B52D714F}">
      <dgm:prSet/>
      <dgm:spPr/>
      <dgm:t>
        <a:bodyPr/>
        <a:lstStyle/>
        <a:p>
          <a:endParaRPr lang="fr-CA"/>
        </a:p>
      </dgm:t>
    </dgm:pt>
    <dgm:pt modelId="{0AABCDDE-35F4-D14F-8EA0-E5C626CA3721}" type="sibTrans" cxnId="{8798FE08-79B5-2242-B6B2-6BB6B52D714F}">
      <dgm:prSet/>
      <dgm:spPr/>
      <dgm:t>
        <a:bodyPr/>
        <a:lstStyle/>
        <a:p>
          <a:endParaRPr lang="fr-CA"/>
        </a:p>
      </dgm:t>
    </dgm:pt>
    <dgm:pt modelId="{D1960FDB-8CD1-E946-8A8B-C061E984994C}">
      <dgm:prSet phldrT="[Texte]"/>
      <dgm:spPr>
        <a:solidFill>
          <a:srgbClr val="FFFF99"/>
        </a:solidFill>
      </dgm:spPr>
      <dgm:t>
        <a:bodyPr/>
        <a:lstStyle/>
        <a:p>
          <a:r>
            <a:rPr lang="fr-CA" b="1" dirty="0"/>
            <a:t>Compréhension de la persévérance et de l’abandon </a:t>
          </a:r>
        </a:p>
      </dgm:t>
    </dgm:pt>
    <dgm:pt modelId="{E419FA70-69A3-CE47-8CB1-0756451EFAF4}" type="parTrans" cxnId="{CEBEE646-8A7E-DB44-9EF3-30D0AD229B90}">
      <dgm:prSet/>
      <dgm:spPr/>
      <dgm:t>
        <a:bodyPr/>
        <a:lstStyle/>
        <a:p>
          <a:endParaRPr lang="fr-CA"/>
        </a:p>
      </dgm:t>
    </dgm:pt>
    <dgm:pt modelId="{5242B048-5DD4-5846-83E4-6C03E70DFA23}" type="sibTrans" cxnId="{CEBEE646-8A7E-DB44-9EF3-30D0AD229B90}">
      <dgm:prSet/>
      <dgm:spPr/>
      <dgm:t>
        <a:bodyPr/>
        <a:lstStyle/>
        <a:p>
          <a:endParaRPr lang="fr-CA"/>
        </a:p>
      </dgm:t>
    </dgm:pt>
    <dgm:pt modelId="{BE727A49-D4D8-4C7B-BD23-088B368F01E0}" type="pres">
      <dgm:prSet presAssocID="{54C2E5F5-14E5-4B43-8AA5-2614433B4E0E}" presName="Name0" presStyleCnt="0">
        <dgm:presLayoutVars>
          <dgm:chMax val="4"/>
          <dgm:resizeHandles val="exact"/>
        </dgm:presLayoutVars>
      </dgm:prSet>
      <dgm:spPr/>
      <dgm:t>
        <a:bodyPr/>
        <a:lstStyle/>
        <a:p>
          <a:endParaRPr lang="fr-FR"/>
        </a:p>
      </dgm:t>
    </dgm:pt>
    <dgm:pt modelId="{9324DF26-5F61-48C1-BAE8-5121A92E7D7F}" type="pres">
      <dgm:prSet presAssocID="{54C2E5F5-14E5-4B43-8AA5-2614433B4E0E}" presName="ellipse" presStyleLbl="trBgShp" presStyleIdx="0" presStyleCnt="1"/>
      <dgm:spPr/>
    </dgm:pt>
    <dgm:pt modelId="{81CF3C9D-D2C6-4B81-B29A-466E461B3FE5}" type="pres">
      <dgm:prSet presAssocID="{54C2E5F5-14E5-4B43-8AA5-2614433B4E0E}" presName="arrow1" presStyleLbl="fgShp" presStyleIdx="0" presStyleCnt="1"/>
      <dgm:spPr/>
    </dgm:pt>
    <dgm:pt modelId="{30B0C722-D747-4029-86FB-F6D65D072CFA}" type="pres">
      <dgm:prSet presAssocID="{54C2E5F5-14E5-4B43-8AA5-2614433B4E0E}" presName="rectangle" presStyleLbl="revTx" presStyleIdx="0" presStyleCnt="1" custScaleY="89849" custLinFactNeighborX="-104" custLinFactNeighborY="14431">
        <dgm:presLayoutVars>
          <dgm:bulletEnabled val="1"/>
        </dgm:presLayoutVars>
      </dgm:prSet>
      <dgm:spPr/>
      <dgm:t>
        <a:bodyPr/>
        <a:lstStyle/>
        <a:p>
          <a:endParaRPr lang="fr-FR"/>
        </a:p>
      </dgm:t>
    </dgm:pt>
    <dgm:pt modelId="{369B39E2-0974-44C6-9C22-F65AA623D023}" type="pres">
      <dgm:prSet presAssocID="{798836AE-C689-F547-BF5F-3C95F7B1DC88}" presName="item1" presStyleLbl="node1" presStyleIdx="0" presStyleCnt="3">
        <dgm:presLayoutVars>
          <dgm:bulletEnabled val="1"/>
        </dgm:presLayoutVars>
      </dgm:prSet>
      <dgm:spPr/>
      <dgm:t>
        <a:bodyPr/>
        <a:lstStyle/>
        <a:p>
          <a:endParaRPr lang="fr-FR"/>
        </a:p>
      </dgm:t>
    </dgm:pt>
    <dgm:pt modelId="{E4161B55-55F3-49F1-A19A-1A433EC76E21}" type="pres">
      <dgm:prSet presAssocID="{AE82249B-9EA3-4743-8350-B0CCC5441A81}" presName="item2" presStyleLbl="node1" presStyleIdx="1" presStyleCnt="3">
        <dgm:presLayoutVars>
          <dgm:bulletEnabled val="1"/>
        </dgm:presLayoutVars>
      </dgm:prSet>
      <dgm:spPr/>
      <dgm:t>
        <a:bodyPr/>
        <a:lstStyle/>
        <a:p>
          <a:endParaRPr lang="fr-FR"/>
        </a:p>
      </dgm:t>
    </dgm:pt>
    <dgm:pt modelId="{45E2A035-CE25-4EEA-9926-26BC085BEE66}" type="pres">
      <dgm:prSet presAssocID="{D1960FDB-8CD1-E946-8A8B-C061E984994C}" presName="item3" presStyleLbl="node1" presStyleIdx="2" presStyleCnt="3">
        <dgm:presLayoutVars>
          <dgm:bulletEnabled val="1"/>
        </dgm:presLayoutVars>
      </dgm:prSet>
      <dgm:spPr/>
      <dgm:t>
        <a:bodyPr/>
        <a:lstStyle/>
        <a:p>
          <a:endParaRPr lang="fr-FR"/>
        </a:p>
      </dgm:t>
    </dgm:pt>
    <dgm:pt modelId="{E250064A-33B6-4774-826C-6D622A5E9F53}" type="pres">
      <dgm:prSet presAssocID="{54C2E5F5-14E5-4B43-8AA5-2614433B4E0E}" presName="funnel" presStyleLbl="trAlignAcc1" presStyleIdx="0" presStyleCnt="1"/>
      <dgm:spPr/>
    </dgm:pt>
  </dgm:ptLst>
  <dgm:cxnLst>
    <dgm:cxn modelId="{CC25317A-19F8-0B41-A4EE-98C2E352A1FC}" srcId="{54C2E5F5-14E5-4B43-8AA5-2614433B4E0E}" destId="{B919824E-0213-AA47-8F08-8F86BEDB6DD7}" srcOrd="0" destOrd="0" parTransId="{62C24C75-4DDC-C343-BC57-B6358F99579C}" sibTransId="{5CFBC46F-19A7-2647-A0A2-AEAB41507312}"/>
    <dgm:cxn modelId="{1DF6577D-D74A-423A-A769-2F4D72CCA28F}" type="presOf" srcId="{54C2E5F5-14E5-4B43-8AA5-2614433B4E0E}" destId="{BE727A49-D4D8-4C7B-BD23-088B368F01E0}" srcOrd="0" destOrd="0" presId="urn:microsoft.com/office/officeart/2005/8/layout/funnel1"/>
    <dgm:cxn modelId="{033D7556-81EA-4B41-8ACB-B253E8CA0404}" type="presOf" srcId="{B919824E-0213-AA47-8F08-8F86BEDB6DD7}" destId="{45E2A035-CE25-4EEA-9926-26BC085BEE66}" srcOrd="0" destOrd="0" presId="urn:microsoft.com/office/officeart/2005/8/layout/funnel1"/>
    <dgm:cxn modelId="{78DCEA9C-6EFD-43DE-996D-FADA40F89F0B}" type="presOf" srcId="{D1960FDB-8CD1-E946-8A8B-C061E984994C}" destId="{30B0C722-D747-4029-86FB-F6D65D072CFA}" srcOrd="0" destOrd="0" presId="urn:microsoft.com/office/officeart/2005/8/layout/funnel1"/>
    <dgm:cxn modelId="{8798FE08-79B5-2242-B6B2-6BB6B52D714F}" srcId="{54C2E5F5-14E5-4B43-8AA5-2614433B4E0E}" destId="{AE82249B-9EA3-4743-8350-B0CCC5441A81}" srcOrd="2" destOrd="0" parTransId="{C0B5B451-035C-BC4F-86EE-03CE9911B2EC}" sibTransId="{0AABCDDE-35F4-D14F-8EA0-E5C626CA3721}"/>
    <dgm:cxn modelId="{21F01B86-AAB4-4B28-B49F-68D7D8A36AA5}" type="presOf" srcId="{798836AE-C689-F547-BF5F-3C95F7B1DC88}" destId="{E4161B55-55F3-49F1-A19A-1A433EC76E21}" srcOrd="0" destOrd="0" presId="urn:microsoft.com/office/officeart/2005/8/layout/funnel1"/>
    <dgm:cxn modelId="{23F98A86-4DE5-0149-9B4B-7C5742FCD845}" srcId="{54C2E5F5-14E5-4B43-8AA5-2614433B4E0E}" destId="{798836AE-C689-F547-BF5F-3C95F7B1DC88}" srcOrd="1" destOrd="0" parTransId="{36DADFE2-7E3F-8548-AEC8-59619D85789B}" sibTransId="{331C65BC-81CA-DA45-BC06-9D37BC03AF8E}"/>
    <dgm:cxn modelId="{CEBEE646-8A7E-DB44-9EF3-30D0AD229B90}" srcId="{54C2E5F5-14E5-4B43-8AA5-2614433B4E0E}" destId="{D1960FDB-8CD1-E946-8A8B-C061E984994C}" srcOrd="3" destOrd="0" parTransId="{E419FA70-69A3-CE47-8CB1-0756451EFAF4}" sibTransId="{5242B048-5DD4-5846-83E4-6C03E70DFA23}"/>
    <dgm:cxn modelId="{CD362831-71D1-4456-8731-3FAF632F5398}" type="presOf" srcId="{AE82249B-9EA3-4743-8350-B0CCC5441A81}" destId="{369B39E2-0974-44C6-9C22-F65AA623D023}" srcOrd="0" destOrd="0" presId="urn:microsoft.com/office/officeart/2005/8/layout/funnel1"/>
    <dgm:cxn modelId="{F845784D-7EA2-4E7D-A118-B44FADE20098}" type="presParOf" srcId="{BE727A49-D4D8-4C7B-BD23-088B368F01E0}" destId="{9324DF26-5F61-48C1-BAE8-5121A92E7D7F}" srcOrd="0" destOrd="0" presId="urn:microsoft.com/office/officeart/2005/8/layout/funnel1"/>
    <dgm:cxn modelId="{B530D814-A9D8-41E5-984A-3CB7B0C4F206}" type="presParOf" srcId="{BE727A49-D4D8-4C7B-BD23-088B368F01E0}" destId="{81CF3C9D-D2C6-4B81-B29A-466E461B3FE5}" srcOrd="1" destOrd="0" presId="urn:microsoft.com/office/officeart/2005/8/layout/funnel1"/>
    <dgm:cxn modelId="{5F55672E-8177-4CAF-A1CF-4DBC4C8E05A6}" type="presParOf" srcId="{BE727A49-D4D8-4C7B-BD23-088B368F01E0}" destId="{30B0C722-D747-4029-86FB-F6D65D072CFA}" srcOrd="2" destOrd="0" presId="urn:microsoft.com/office/officeart/2005/8/layout/funnel1"/>
    <dgm:cxn modelId="{295AA2E0-AD7A-40CC-AD2A-EF584DBA4276}" type="presParOf" srcId="{BE727A49-D4D8-4C7B-BD23-088B368F01E0}" destId="{369B39E2-0974-44C6-9C22-F65AA623D023}" srcOrd="3" destOrd="0" presId="urn:microsoft.com/office/officeart/2005/8/layout/funnel1"/>
    <dgm:cxn modelId="{5B96BC95-32B0-4ED5-8A38-4149EF0DDCD3}" type="presParOf" srcId="{BE727A49-D4D8-4C7B-BD23-088B368F01E0}" destId="{E4161B55-55F3-49F1-A19A-1A433EC76E21}" srcOrd="4" destOrd="0" presId="urn:microsoft.com/office/officeart/2005/8/layout/funnel1"/>
    <dgm:cxn modelId="{5AFC26BB-520A-473D-8814-82030A9349A4}" type="presParOf" srcId="{BE727A49-D4D8-4C7B-BD23-088B368F01E0}" destId="{45E2A035-CE25-4EEA-9926-26BC085BEE66}" srcOrd="5" destOrd="0" presId="urn:microsoft.com/office/officeart/2005/8/layout/funnel1"/>
    <dgm:cxn modelId="{3F163D65-6658-47F1-9D77-05280575D4ED}" type="presParOf" srcId="{BE727A49-D4D8-4C7B-BD23-088B368F01E0}" destId="{E250064A-33B6-4774-826C-6D622A5E9F53}"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4DF26-5F61-48C1-BAE8-5121A92E7D7F}">
      <dsp:nvSpPr>
        <dsp:cNvPr id="0" name=""/>
        <dsp:cNvSpPr/>
      </dsp:nvSpPr>
      <dsp:spPr>
        <a:xfrm>
          <a:off x="2940779" y="210085"/>
          <a:ext cx="3732251" cy="129616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CF3C9D-D2C6-4B81-B29A-466E461B3FE5}">
      <dsp:nvSpPr>
        <dsp:cNvPr id="0" name=""/>
        <dsp:cNvSpPr/>
      </dsp:nvSpPr>
      <dsp:spPr>
        <a:xfrm>
          <a:off x="4451039" y="3383946"/>
          <a:ext cx="723304" cy="462914"/>
        </a:xfrm>
        <a:prstGeom prst="down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0C722-D747-4029-86FB-F6D65D072CFA}">
      <dsp:nvSpPr>
        <dsp:cNvPr id="0" name=""/>
        <dsp:cNvSpPr/>
      </dsp:nvSpPr>
      <dsp:spPr>
        <a:xfrm>
          <a:off x="3073149" y="3849290"/>
          <a:ext cx="3471861" cy="779858"/>
        </a:xfrm>
        <a:prstGeom prst="rect">
          <a:avLst/>
        </a:prstGeom>
        <a:solidFill>
          <a:srgbClr val="FFFF99"/>
        </a:solid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CA" sz="1700" b="1" kern="1200" dirty="0"/>
            <a:t>Compréhension de la persévérance et de l’abandon </a:t>
          </a:r>
        </a:p>
      </dsp:txBody>
      <dsp:txXfrm>
        <a:off x="3073149" y="3849290"/>
        <a:ext cx="3471861" cy="779858"/>
      </dsp:txXfrm>
    </dsp:sp>
    <dsp:sp modelId="{369B39E2-0974-44C6-9C22-F65AA623D023}">
      <dsp:nvSpPr>
        <dsp:cNvPr id="0" name=""/>
        <dsp:cNvSpPr/>
      </dsp:nvSpPr>
      <dsp:spPr>
        <a:xfrm>
          <a:off x="4297698" y="1606353"/>
          <a:ext cx="1301948" cy="1301948"/>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CA" sz="1500" b="1" kern="1200">
              <a:latin typeface="Arial"/>
              <a:ea typeface="+mn-ea"/>
              <a:cs typeface="+mn-cs"/>
            </a:rPr>
            <a:t>Focus group</a:t>
          </a:r>
        </a:p>
      </dsp:txBody>
      <dsp:txXfrm>
        <a:off x="4488364" y="1797019"/>
        <a:ext cx="920616" cy="920616"/>
      </dsp:txXfrm>
    </dsp:sp>
    <dsp:sp modelId="{E4161B55-55F3-49F1-A19A-1A433EC76E21}">
      <dsp:nvSpPr>
        <dsp:cNvPr id="0" name=""/>
        <dsp:cNvSpPr/>
      </dsp:nvSpPr>
      <dsp:spPr>
        <a:xfrm>
          <a:off x="3366082" y="629602"/>
          <a:ext cx="1301948" cy="1301948"/>
        </a:xfrm>
        <a:prstGeom prst="ellipse">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066800">
            <a:lnSpc>
              <a:spcPct val="90000"/>
            </a:lnSpc>
            <a:spcBef>
              <a:spcPct val="0"/>
            </a:spcBef>
            <a:spcAft>
              <a:spcPct val="35000"/>
            </a:spcAft>
            <a:buNone/>
          </a:pPr>
          <a:r>
            <a:rPr lang="fr-CA" sz="1500" b="1" kern="1200" dirty="0">
              <a:latin typeface="Arial"/>
              <a:ea typeface="+mn-ea"/>
              <a:cs typeface="+mn-cs"/>
            </a:rPr>
            <a:t>Analyse </a:t>
          </a:r>
        </a:p>
        <a:p>
          <a:pPr marL="0" lvl="0" indent="0" algn="ctr" defTabSz="1066800">
            <a:lnSpc>
              <a:spcPct val="90000"/>
            </a:lnSpc>
            <a:spcBef>
              <a:spcPct val="0"/>
            </a:spcBef>
            <a:spcAft>
              <a:spcPct val="35000"/>
            </a:spcAft>
            <a:buNone/>
          </a:pPr>
          <a:r>
            <a:rPr lang="fr-CA" sz="1500" b="1" kern="1200" dirty="0">
              <a:latin typeface="Arial"/>
              <a:ea typeface="+mn-ea"/>
              <a:cs typeface="+mn-cs"/>
            </a:rPr>
            <a:t>Cours</a:t>
          </a:r>
        </a:p>
      </dsp:txBody>
      <dsp:txXfrm>
        <a:off x="3556748" y="820268"/>
        <a:ext cx="920616" cy="920616"/>
      </dsp:txXfrm>
    </dsp:sp>
    <dsp:sp modelId="{45E2A035-CE25-4EEA-9926-26BC085BEE66}">
      <dsp:nvSpPr>
        <dsp:cNvPr id="0" name=""/>
        <dsp:cNvSpPr/>
      </dsp:nvSpPr>
      <dsp:spPr>
        <a:xfrm>
          <a:off x="4696962" y="314820"/>
          <a:ext cx="1301948" cy="1301948"/>
        </a:xfrm>
        <a:prstGeom prst="ellipse">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CA" sz="1500" b="1" kern="1200"/>
            <a:t>Sondage</a:t>
          </a:r>
        </a:p>
      </dsp:txBody>
      <dsp:txXfrm>
        <a:off x="4887628" y="505486"/>
        <a:ext cx="920616" cy="920616"/>
      </dsp:txXfrm>
    </dsp:sp>
    <dsp:sp modelId="{E250064A-33B6-4774-826C-6D622A5E9F53}">
      <dsp:nvSpPr>
        <dsp:cNvPr id="0" name=""/>
        <dsp:cNvSpPr/>
      </dsp:nvSpPr>
      <dsp:spPr>
        <a:xfrm>
          <a:off x="2787438" y="50958"/>
          <a:ext cx="4050505" cy="3240404"/>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E9166-B0CC-4B60-9F0C-A93DEAFCFC41}" type="datetimeFigureOut">
              <a:rPr lang="fr-CA" smtClean="0"/>
              <a:t>2020-11-03</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93389-F6CD-460D-96CA-8BDBEF6C70A9}" type="slidenum">
              <a:rPr lang="fr-CA" smtClean="0"/>
              <a:t>‹N°›</a:t>
            </a:fld>
            <a:endParaRPr lang="fr-CA"/>
          </a:p>
        </p:txBody>
      </p:sp>
    </p:spTree>
    <p:extLst>
      <p:ext uri="{BB962C8B-B14F-4D97-AF65-F5344CB8AC3E}">
        <p14:creationId xmlns:p14="http://schemas.microsoft.com/office/powerpoint/2010/main" val="38840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E4893389-F6CD-460D-96CA-8BDBEF6C70A9}" type="slidenum">
              <a:rPr lang="fr-CA" smtClean="0"/>
              <a:t>1</a:t>
            </a:fld>
            <a:endParaRPr lang="fr-CA"/>
          </a:p>
        </p:txBody>
      </p:sp>
    </p:spTree>
    <p:extLst>
      <p:ext uri="{BB962C8B-B14F-4D97-AF65-F5344CB8AC3E}">
        <p14:creationId xmlns:p14="http://schemas.microsoft.com/office/powerpoint/2010/main" val="955247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E4893389-F6CD-460D-96CA-8BDBEF6C70A9}" type="slidenum">
              <a:rPr lang="fr-CA" smtClean="0"/>
              <a:t>10</a:t>
            </a:fld>
            <a:endParaRPr lang="fr-CA"/>
          </a:p>
        </p:txBody>
      </p:sp>
    </p:spTree>
    <p:extLst>
      <p:ext uri="{BB962C8B-B14F-4D97-AF65-F5344CB8AC3E}">
        <p14:creationId xmlns:p14="http://schemas.microsoft.com/office/powerpoint/2010/main" val="2570448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4893389-F6CD-460D-96CA-8BDBEF6C70A9}" type="slidenum">
              <a:rPr lang="fr-CA" smtClean="0"/>
              <a:t>11</a:t>
            </a:fld>
            <a:endParaRPr lang="fr-CA"/>
          </a:p>
        </p:txBody>
      </p:sp>
    </p:spTree>
    <p:extLst>
      <p:ext uri="{BB962C8B-B14F-4D97-AF65-F5344CB8AC3E}">
        <p14:creationId xmlns:p14="http://schemas.microsoft.com/office/powerpoint/2010/main" val="355328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On</a:t>
            </a:r>
            <a:r>
              <a:rPr lang="fr-CA" baseline="0" dirty="0" smtClean="0"/>
              <a:t> voit donc que l’appréciation du type d’encadrement varie selon des variables comme la situation familiale, le financement des études ou le fait de travailler ou non et qu’il est donc intéressant de croiser les données pour mieux comprendre les étudiants.</a:t>
            </a:r>
            <a:endParaRPr lang="fr-CA" dirty="0"/>
          </a:p>
        </p:txBody>
      </p:sp>
      <p:sp>
        <p:nvSpPr>
          <p:cNvPr id="4" name="Espace réservé du numéro de diapositive 3"/>
          <p:cNvSpPr>
            <a:spLocks noGrp="1"/>
          </p:cNvSpPr>
          <p:nvPr>
            <p:ph type="sldNum" sz="quarter" idx="5"/>
          </p:nvPr>
        </p:nvSpPr>
        <p:spPr/>
        <p:txBody>
          <a:bodyPr/>
          <a:lstStyle/>
          <a:p>
            <a:fld id="{E4893389-F6CD-460D-96CA-8BDBEF6C70A9}" type="slidenum">
              <a:rPr lang="fr-CA" smtClean="0"/>
              <a:t>12</a:t>
            </a:fld>
            <a:endParaRPr lang="fr-CA"/>
          </a:p>
        </p:txBody>
      </p:sp>
    </p:spTree>
    <p:extLst>
      <p:ext uri="{BB962C8B-B14F-4D97-AF65-F5344CB8AC3E}">
        <p14:creationId xmlns:p14="http://schemas.microsoft.com/office/powerpoint/2010/main" val="98820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 Analyse faite avec les données du registraire pour la session automne 2017. Ce qui donne un échantillon total de 9978 étudiants. Nous avons pris la session d’automne 2016 afin d’éviter de teinter nos clusters avec la grève des tuteurs.</a:t>
            </a:r>
          </a:p>
          <a:p>
            <a:r>
              <a:rPr lang="fr-CA" dirty="0"/>
              <a:t>- Cluster 2-step: </a:t>
            </a:r>
            <a:r>
              <a:rPr lang="en-US" dirty="0"/>
              <a:t>qui </a:t>
            </a:r>
            <a:r>
              <a:rPr lang="en-US" dirty="0" err="1"/>
              <a:t>permet</a:t>
            </a:r>
            <a:r>
              <a:rPr lang="en-US" dirty="0"/>
              <a:t> de </a:t>
            </a:r>
            <a:r>
              <a:rPr lang="en-US" dirty="0" err="1"/>
              <a:t>créer</a:t>
            </a:r>
            <a:r>
              <a:rPr lang="en-US" dirty="0"/>
              <a:t> </a:t>
            </a:r>
            <a:r>
              <a:rPr lang="en-US" dirty="0" err="1"/>
              <a:t>une</a:t>
            </a:r>
            <a:r>
              <a:rPr lang="en-US" dirty="0"/>
              <a:t> </a:t>
            </a:r>
            <a:r>
              <a:rPr lang="en-US" dirty="0" err="1"/>
              <a:t>silouhette</a:t>
            </a:r>
            <a:r>
              <a:rPr lang="en-US" dirty="0"/>
              <a:t> de cohesion et de </a:t>
            </a:r>
            <a:r>
              <a:rPr lang="en-US" dirty="0" err="1"/>
              <a:t>séparation</a:t>
            </a:r>
            <a:r>
              <a:rPr lang="en-US" dirty="0"/>
              <a:t> (</a:t>
            </a:r>
            <a:r>
              <a:rPr lang="en-US" dirty="0" err="1"/>
              <a:t>regroupement</a:t>
            </a:r>
            <a:r>
              <a:rPr lang="en-US" dirty="0"/>
              <a:t> de variables qui </a:t>
            </a:r>
            <a:r>
              <a:rPr lang="en-US" dirty="0" err="1"/>
              <a:t>peuvent</a:t>
            </a:r>
            <a:r>
              <a:rPr lang="en-US" dirty="0"/>
              <a:t> </a:t>
            </a:r>
            <a:r>
              <a:rPr lang="en-US" dirty="0" err="1"/>
              <a:t>créer</a:t>
            </a:r>
            <a:r>
              <a:rPr lang="en-US" dirty="0"/>
              <a:t> des </a:t>
            </a:r>
            <a:r>
              <a:rPr lang="en-US" dirty="0" err="1"/>
              <a:t>groupes</a:t>
            </a:r>
            <a:r>
              <a:rPr lang="en-US" dirty="0"/>
              <a:t> coherent et </a:t>
            </a:r>
            <a:r>
              <a:rPr lang="en-US" dirty="0" err="1"/>
              <a:t>mutuellement</a:t>
            </a:r>
            <a:r>
              <a:rPr lang="en-US" dirty="0"/>
              <a:t> </a:t>
            </a:r>
            <a:r>
              <a:rPr lang="en-US" dirty="0" err="1"/>
              <a:t>exclusif</a:t>
            </a:r>
            <a:r>
              <a:rPr lang="en-US" dirty="0"/>
              <a:t>)</a:t>
            </a:r>
            <a:endParaRPr lang="en-CA" dirty="0"/>
          </a:p>
          <a:p>
            <a:endParaRPr lang="fr-CA" dirty="0"/>
          </a:p>
        </p:txBody>
      </p:sp>
      <p:sp>
        <p:nvSpPr>
          <p:cNvPr id="4" name="Espace réservé du numéro de diapositive 3"/>
          <p:cNvSpPr>
            <a:spLocks noGrp="1"/>
          </p:cNvSpPr>
          <p:nvPr>
            <p:ph type="sldNum" sz="quarter" idx="5"/>
          </p:nvPr>
        </p:nvSpPr>
        <p:spPr/>
        <p:txBody>
          <a:bodyPr/>
          <a:lstStyle/>
          <a:p>
            <a:fld id="{E4893389-F6CD-460D-96CA-8BDBEF6C70A9}" type="slidenum">
              <a:rPr lang="fr-CA" smtClean="0"/>
              <a:t>13</a:t>
            </a:fld>
            <a:endParaRPr lang="fr-CA"/>
          </a:p>
        </p:txBody>
      </p:sp>
    </p:spTree>
    <p:extLst>
      <p:ext uri="{BB962C8B-B14F-4D97-AF65-F5344CB8AC3E}">
        <p14:creationId xmlns:p14="http://schemas.microsoft.com/office/powerpoint/2010/main" val="27090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3D78A92-0141-4330-8F3E-FAADFAC23844}" type="slidenum">
              <a:rPr lang="ru-RU" smtClean="0"/>
              <a:t>14</a:t>
            </a:fld>
            <a:endParaRPr lang="ru-RU" dirty="0"/>
          </a:p>
        </p:txBody>
      </p:sp>
    </p:spTree>
    <p:extLst>
      <p:ext uri="{BB962C8B-B14F-4D97-AF65-F5344CB8AC3E}">
        <p14:creationId xmlns:p14="http://schemas.microsoft.com/office/powerpoint/2010/main" val="3285059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3D78A92-0141-4330-8F3E-FAADFAC23844}" type="slidenum">
              <a:rPr lang="ru-RU" smtClean="0"/>
              <a:t>15</a:t>
            </a:fld>
            <a:endParaRPr lang="ru-RU" dirty="0"/>
          </a:p>
        </p:txBody>
      </p:sp>
    </p:spTree>
    <p:extLst>
      <p:ext uri="{BB962C8B-B14F-4D97-AF65-F5344CB8AC3E}">
        <p14:creationId xmlns:p14="http://schemas.microsoft.com/office/powerpoint/2010/main" val="173235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Note: je vous laisse la liberté de nommer les clusters, j’ai inscrit leurs caractéristiques dans la dernière case.</a:t>
            </a:r>
            <a:endParaRPr lang="en-CA" dirty="0"/>
          </a:p>
        </p:txBody>
      </p:sp>
      <p:sp>
        <p:nvSpPr>
          <p:cNvPr id="4" name="Slide Number Placeholder 3"/>
          <p:cNvSpPr>
            <a:spLocks noGrp="1"/>
          </p:cNvSpPr>
          <p:nvPr>
            <p:ph type="sldNum" sz="quarter" idx="5"/>
          </p:nvPr>
        </p:nvSpPr>
        <p:spPr/>
        <p:txBody>
          <a:bodyPr/>
          <a:lstStyle/>
          <a:p>
            <a:fld id="{53D78A92-0141-4330-8F3E-FAADFAC23844}" type="slidenum">
              <a:rPr lang="ru-RU" smtClean="0"/>
              <a:t>16</a:t>
            </a:fld>
            <a:endParaRPr lang="ru-RU" dirty="0"/>
          </a:p>
        </p:txBody>
      </p:sp>
    </p:spTree>
    <p:extLst>
      <p:ext uri="{BB962C8B-B14F-4D97-AF65-F5344CB8AC3E}">
        <p14:creationId xmlns:p14="http://schemas.microsoft.com/office/powerpoint/2010/main" val="3691808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Note: je vous laisse la liberté de nommer les clusters, j’ai inscrit leurs caractéristiques dans la dernière case.</a:t>
            </a:r>
            <a:endParaRPr lang="en-CA" dirty="0"/>
          </a:p>
        </p:txBody>
      </p:sp>
      <p:sp>
        <p:nvSpPr>
          <p:cNvPr id="4" name="Slide Number Placeholder 3"/>
          <p:cNvSpPr>
            <a:spLocks noGrp="1"/>
          </p:cNvSpPr>
          <p:nvPr>
            <p:ph type="sldNum" sz="quarter" idx="5"/>
          </p:nvPr>
        </p:nvSpPr>
        <p:spPr/>
        <p:txBody>
          <a:bodyPr/>
          <a:lstStyle/>
          <a:p>
            <a:fld id="{53D78A92-0141-4330-8F3E-FAADFAC23844}" type="slidenum">
              <a:rPr lang="ru-RU" smtClean="0"/>
              <a:t>17</a:t>
            </a:fld>
            <a:endParaRPr lang="ru-RU" dirty="0"/>
          </a:p>
        </p:txBody>
      </p:sp>
    </p:spTree>
    <p:extLst>
      <p:ext uri="{BB962C8B-B14F-4D97-AF65-F5344CB8AC3E}">
        <p14:creationId xmlns:p14="http://schemas.microsoft.com/office/powerpoint/2010/main" val="548827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a:solidFill>
                  <a:schemeClr val="tx1"/>
                </a:solidFill>
                <a:effectLst/>
                <a:latin typeface="+mn-lt"/>
                <a:ea typeface="+mn-ea"/>
                <a:cs typeface="+mn-cs"/>
              </a:rPr>
              <a:t>Interprétation:</a:t>
            </a:r>
            <a:endParaRPr lang="en-US"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X</a:t>
            </a:r>
            <a:r>
              <a:rPr lang="fr-CA" sz="1200" i="1" kern="1200" baseline="30000" dirty="0">
                <a:solidFill>
                  <a:schemeClr val="tx1"/>
                </a:solidFill>
                <a:effectLst/>
                <a:latin typeface="+mn-lt"/>
                <a:ea typeface="+mn-ea"/>
                <a:cs typeface="+mn-cs"/>
              </a:rPr>
              <a:t>2</a:t>
            </a:r>
            <a:r>
              <a:rPr lang="fr-CA" sz="1200" i="1" kern="1200" dirty="0">
                <a:solidFill>
                  <a:schemeClr val="tx1"/>
                </a:solidFill>
                <a:effectLst/>
                <a:latin typeface="+mn-lt"/>
                <a:ea typeface="+mn-ea"/>
                <a:cs typeface="+mn-cs"/>
              </a:rPr>
              <a:t> (3, N = 98) = 12.425, p = .006</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Être célibataire dans le </a:t>
            </a:r>
            <a:r>
              <a:rPr lang="fr-CA" sz="1200" b="1" kern="1200" dirty="0">
                <a:solidFill>
                  <a:schemeClr val="tx1"/>
                </a:solidFill>
                <a:effectLst/>
                <a:latin typeface="+mn-lt"/>
                <a:ea typeface="+mn-ea"/>
                <a:cs typeface="+mn-cs"/>
              </a:rPr>
              <a:t>cluster 2 </a:t>
            </a:r>
            <a:r>
              <a:rPr lang="fr-CA" sz="1200" kern="1200" dirty="0">
                <a:solidFill>
                  <a:schemeClr val="tx1"/>
                </a:solidFill>
                <a:effectLst/>
                <a:latin typeface="+mn-lt"/>
                <a:ea typeface="+mn-ea"/>
                <a:cs typeface="+mn-cs"/>
              </a:rPr>
              <a:t>est corrélé avec une plus grande propension à l’abandon du cours.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Être marié/conjoint de fait dans le cluster 2 est corrélé avec une moins grande propension à abandonner le cours.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L’effet est modéré (</a:t>
            </a:r>
            <a:r>
              <a:rPr lang="en-CA" sz="1200" b="1" kern="1200" dirty="0">
                <a:solidFill>
                  <a:schemeClr val="tx1"/>
                </a:solidFill>
                <a:effectLst/>
                <a:latin typeface="+mn-lt"/>
                <a:ea typeface="+mn-ea"/>
                <a:cs typeface="+mn-cs"/>
              </a:rPr>
              <a:t>φ</a:t>
            </a:r>
            <a:r>
              <a:rPr lang="fr-CA" sz="1200" b="1" i="1" kern="1200" baseline="-25000" dirty="0">
                <a:solidFill>
                  <a:schemeClr val="tx1"/>
                </a:solidFill>
                <a:effectLst/>
                <a:latin typeface="+mn-lt"/>
                <a:ea typeface="+mn-ea"/>
                <a:cs typeface="+mn-cs"/>
              </a:rPr>
              <a:t>c </a:t>
            </a:r>
            <a:r>
              <a:rPr lang="fr-CA" sz="1200" b="1"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.34, </a:t>
            </a:r>
            <a:r>
              <a:rPr lang="fr-CA" sz="1200" i="1" kern="1200" dirty="0">
                <a:solidFill>
                  <a:schemeClr val="tx1"/>
                </a:solidFill>
                <a:effectLst/>
                <a:latin typeface="+mn-lt"/>
                <a:ea typeface="+mn-ea"/>
                <a:cs typeface="+mn-cs"/>
              </a:rPr>
              <a:t>p</a:t>
            </a:r>
            <a:r>
              <a:rPr lang="fr-CA" sz="1200" kern="1200" dirty="0">
                <a:solidFill>
                  <a:schemeClr val="tx1"/>
                </a:solidFill>
                <a:effectLst/>
                <a:latin typeface="+mn-lt"/>
                <a:ea typeface="+mn-ea"/>
                <a:cs typeface="+mn-cs"/>
              </a:rPr>
              <a:t>= .01) (Cohen, 1988)</a:t>
            </a:r>
          </a:p>
          <a:p>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Interprétation :</a:t>
            </a:r>
            <a:endParaRPr lang="en-US"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X</a:t>
            </a:r>
            <a:r>
              <a:rPr lang="fr-CA" sz="1200" i="1" kern="1200" baseline="30000" dirty="0">
                <a:solidFill>
                  <a:schemeClr val="tx1"/>
                </a:solidFill>
                <a:effectLst/>
                <a:latin typeface="+mn-lt"/>
                <a:ea typeface="+mn-ea"/>
                <a:cs typeface="+mn-cs"/>
              </a:rPr>
              <a:t>2</a:t>
            </a:r>
            <a:r>
              <a:rPr lang="fr-CA" sz="1200" i="1" kern="1200" dirty="0">
                <a:solidFill>
                  <a:schemeClr val="tx1"/>
                </a:solidFill>
                <a:effectLst/>
                <a:latin typeface="+mn-lt"/>
                <a:ea typeface="+mn-ea"/>
                <a:cs typeface="+mn-cs"/>
              </a:rPr>
              <a:t> (5, N = 98) = 14.730, p = .012</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Vivre seul dans le </a:t>
            </a:r>
            <a:r>
              <a:rPr lang="fr-CA" sz="1200" b="1" kern="1200" dirty="0">
                <a:solidFill>
                  <a:schemeClr val="tx1"/>
                </a:solidFill>
                <a:effectLst/>
                <a:latin typeface="+mn-lt"/>
                <a:ea typeface="+mn-ea"/>
                <a:cs typeface="+mn-cs"/>
              </a:rPr>
              <a:t>cluster 2 </a:t>
            </a:r>
            <a:r>
              <a:rPr lang="fr-CA" sz="1200" kern="1200" dirty="0">
                <a:solidFill>
                  <a:schemeClr val="tx1"/>
                </a:solidFill>
                <a:effectLst/>
                <a:latin typeface="+mn-lt"/>
                <a:ea typeface="+mn-ea"/>
                <a:cs typeface="+mn-cs"/>
              </a:rPr>
              <a:t>est corrélé avec une plus grande propension à l’abandon du cours.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Vivre avec un conjoint et des enfants est corrélé avec une moins grande propension à l’abandon du cours.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L’effet est modéré-forte (</a:t>
            </a:r>
            <a:r>
              <a:rPr lang="en-CA" sz="1200" b="1" kern="1200" dirty="0">
                <a:solidFill>
                  <a:schemeClr val="tx1"/>
                </a:solidFill>
                <a:effectLst/>
                <a:latin typeface="+mn-lt"/>
                <a:ea typeface="+mn-ea"/>
                <a:cs typeface="+mn-cs"/>
              </a:rPr>
              <a:t>φ</a:t>
            </a:r>
            <a:r>
              <a:rPr lang="fr-CA" sz="1200" b="1" i="1" kern="1200" baseline="-25000" dirty="0">
                <a:solidFill>
                  <a:schemeClr val="tx1"/>
                </a:solidFill>
                <a:effectLst/>
                <a:latin typeface="+mn-lt"/>
                <a:ea typeface="+mn-ea"/>
                <a:cs typeface="+mn-cs"/>
              </a:rPr>
              <a:t>c </a:t>
            </a:r>
            <a:r>
              <a:rPr lang="fr-CA" sz="1200" b="1"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.41, </a:t>
            </a:r>
            <a:r>
              <a:rPr lang="fr-CA" sz="1200" i="1" kern="1200" dirty="0">
                <a:solidFill>
                  <a:schemeClr val="tx1"/>
                </a:solidFill>
                <a:effectLst/>
                <a:latin typeface="+mn-lt"/>
                <a:ea typeface="+mn-ea"/>
                <a:cs typeface="+mn-cs"/>
              </a:rPr>
              <a:t>p</a:t>
            </a:r>
            <a:r>
              <a:rPr lang="fr-CA" sz="1200" kern="1200" dirty="0">
                <a:solidFill>
                  <a:schemeClr val="tx1"/>
                </a:solidFill>
                <a:effectLst/>
                <a:latin typeface="+mn-lt"/>
                <a:ea typeface="+mn-ea"/>
                <a:cs typeface="+mn-cs"/>
              </a:rPr>
              <a:t>= .005) (Cohen, 1988)</a:t>
            </a:r>
            <a:endParaRPr lang="en-US" sz="1200" kern="1200" dirty="0">
              <a:solidFill>
                <a:schemeClr val="tx1"/>
              </a:solidFill>
              <a:effectLst/>
              <a:latin typeface="+mn-lt"/>
              <a:ea typeface="+mn-ea"/>
              <a:cs typeface="+mn-cs"/>
            </a:endParaRPr>
          </a:p>
          <a:p>
            <a:endParaRPr lang="en-CA" dirty="0"/>
          </a:p>
          <a:p>
            <a:r>
              <a:rPr lang="en-US" dirty="0"/>
              <a:t>---</a:t>
            </a:r>
          </a:p>
          <a:p>
            <a:r>
              <a:rPr lang="fr-CA" sz="1200" kern="1200" dirty="0">
                <a:solidFill>
                  <a:schemeClr val="tx1"/>
                </a:solidFill>
                <a:effectLst/>
                <a:latin typeface="+mn-lt"/>
                <a:ea typeface="+mn-ea"/>
                <a:cs typeface="+mn-cs"/>
              </a:rPr>
              <a:t>Les étudiants de notre échantillon qui considèrent leur situation financière comme étant ‘’excellente’’ et ‘’bonne’’ ont moins de chance d’abandonner les cours du </a:t>
            </a:r>
            <a:r>
              <a:rPr lang="fr-CA" sz="1200" b="1" kern="1200" dirty="0">
                <a:solidFill>
                  <a:schemeClr val="tx1"/>
                </a:solidFill>
                <a:effectLst/>
                <a:latin typeface="+mn-lt"/>
                <a:ea typeface="+mn-ea"/>
                <a:cs typeface="+mn-cs"/>
              </a:rPr>
              <a:t>cluster 3</a:t>
            </a:r>
            <a:r>
              <a:rPr lang="fr-CA" sz="1200" kern="1200" dirty="0">
                <a:solidFill>
                  <a:schemeClr val="tx1"/>
                </a:solidFill>
                <a:effectLst/>
                <a:latin typeface="+mn-lt"/>
                <a:ea typeface="+mn-ea"/>
                <a:cs typeface="+mn-cs"/>
              </a:rPr>
              <a:t>. Au contraire, les étudiants qui considèrent leur situation financière comme étant ‘’acceptable’’ et ‘’inacceptable’’ ont plus de chance d’abandonner un cours du cluster 3.</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L’effet est faible (</a:t>
            </a:r>
            <a:r>
              <a:rPr lang="en-CA" sz="1200" b="1" kern="1200" dirty="0">
                <a:solidFill>
                  <a:schemeClr val="tx1"/>
                </a:solidFill>
                <a:effectLst/>
                <a:latin typeface="+mn-lt"/>
                <a:ea typeface="+mn-ea"/>
                <a:cs typeface="+mn-cs"/>
              </a:rPr>
              <a:t>φ</a:t>
            </a:r>
            <a:r>
              <a:rPr lang="fr-CA" sz="1200" b="1" i="1" kern="1200" baseline="-25000" dirty="0">
                <a:solidFill>
                  <a:schemeClr val="tx1"/>
                </a:solidFill>
                <a:effectLst/>
                <a:latin typeface="+mn-lt"/>
                <a:ea typeface="+mn-ea"/>
                <a:cs typeface="+mn-cs"/>
              </a:rPr>
              <a:t>c </a:t>
            </a:r>
            <a:r>
              <a:rPr lang="fr-CA" sz="1200" b="1"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.177, </a:t>
            </a:r>
            <a:r>
              <a:rPr lang="fr-CA" sz="1200" i="1" kern="1200" dirty="0">
                <a:solidFill>
                  <a:schemeClr val="tx1"/>
                </a:solidFill>
                <a:effectLst/>
                <a:latin typeface="+mn-lt"/>
                <a:ea typeface="+mn-ea"/>
                <a:cs typeface="+mn-cs"/>
              </a:rPr>
              <a:t>p</a:t>
            </a:r>
            <a:r>
              <a:rPr lang="fr-CA" sz="1200" kern="1200" dirty="0">
                <a:solidFill>
                  <a:schemeClr val="tx1"/>
                </a:solidFill>
                <a:effectLst/>
                <a:latin typeface="+mn-lt"/>
                <a:ea typeface="+mn-ea"/>
                <a:cs typeface="+mn-cs"/>
              </a:rPr>
              <a:t>= .011) (Cohen, 1988)</a:t>
            </a:r>
            <a:endParaRPr lang="en-CA" dirty="0"/>
          </a:p>
          <a:p>
            <a:r>
              <a:rPr lang="en-US" dirty="0"/>
              <a:t>---</a:t>
            </a:r>
          </a:p>
          <a:p>
            <a:r>
              <a:rPr lang="fr-CA" sz="1200" b="1" kern="1200" dirty="0">
                <a:solidFill>
                  <a:schemeClr val="tx1"/>
                </a:solidFill>
                <a:effectLst/>
                <a:latin typeface="+mn-lt"/>
                <a:ea typeface="+mn-ea"/>
                <a:cs typeface="+mn-cs"/>
              </a:rPr>
              <a:t>Interprétation:</a:t>
            </a:r>
            <a:endParaRPr lang="en-US"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X</a:t>
            </a:r>
            <a:r>
              <a:rPr lang="fr-CA" sz="1200" i="1" kern="1200" baseline="30000" dirty="0">
                <a:solidFill>
                  <a:schemeClr val="tx1"/>
                </a:solidFill>
                <a:effectLst/>
                <a:latin typeface="+mn-lt"/>
                <a:ea typeface="+mn-ea"/>
                <a:cs typeface="+mn-cs"/>
              </a:rPr>
              <a:t>2</a:t>
            </a:r>
            <a:r>
              <a:rPr lang="fr-CA" sz="1200" i="1" kern="1200" dirty="0">
                <a:solidFill>
                  <a:schemeClr val="tx1"/>
                </a:solidFill>
                <a:effectLst/>
                <a:latin typeface="+mn-lt"/>
                <a:ea typeface="+mn-ea"/>
                <a:cs typeface="+mn-cs"/>
              </a:rPr>
              <a:t> (4, N = 91) = 8.413, p = .038</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Être célibataire dans le </a:t>
            </a:r>
            <a:r>
              <a:rPr lang="fr-CA" sz="1200" b="1" kern="1200" dirty="0">
                <a:solidFill>
                  <a:schemeClr val="tx1"/>
                </a:solidFill>
                <a:effectLst/>
                <a:latin typeface="+mn-lt"/>
                <a:ea typeface="+mn-ea"/>
                <a:cs typeface="+mn-cs"/>
              </a:rPr>
              <a:t>cluster 4 </a:t>
            </a:r>
            <a:r>
              <a:rPr lang="fr-CA" sz="1200" kern="1200" dirty="0">
                <a:solidFill>
                  <a:schemeClr val="tx1"/>
                </a:solidFill>
                <a:effectLst/>
                <a:latin typeface="+mn-lt"/>
                <a:ea typeface="+mn-ea"/>
                <a:cs typeface="+mn-cs"/>
              </a:rPr>
              <a:t>est corrélé avec une plus grande propension à l’abandon du cours.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Être marié dans le cluster 4 est corrélé avec une moins grande propension à abandonner le cours.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L’effet est modéré (</a:t>
            </a:r>
            <a:r>
              <a:rPr lang="en-CA" sz="1200" b="1" kern="1200" dirty="0">
                <a:solidFill>
                  <a:schemeClr val="tx1"/>
                </a:solidFill>
                <a:effectLst/>
                <a:latin typeface="+mn-lt"/>
                <a:ea typeface="+mn-ea"/>
                <a:cs typeface="+mn-cs"/>
              </a:rPr>
              <a:t>φ</a:t>
            </a:r>
            <a:r>
              <a:rPr lang="fr-CA" sz="1200" b="1" i="1" kern="1200" baseline="-25000" dirty="0">
                <a:solidFill>
                  <a:schemeClr val="tx1"/>
                </a:solidFill>
                <a:effectLst/>
                <a:latin typeface="+mn-lt"/>
                <a:ea typeface="+mn-ea"/>
                <a:cs typeface="+mn-cs"/>
              </a:rPr>
              <a:t>c </a:t>
            </a:r>
            <a:r>
              <a:rPr lang="fr-CA" sz="1200" b="1"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.304, </a:t>
            </a:r>
            <a:r>
              <a:rPr lang="fr-CA" sz="1200" i="1" kern="1200" dirty="0">
                <a:solidFill>
                  <a:schemeClr val="tx1"/>
                </a:solidFill>
                <a:effectLst/>
                <a:latin typeface="+mn-lt"/>
                <a:ea typeface="+mn-ea"/>
                <a:cs typeface="+mn-cs"/>
              </a:rPr>
              <a:t>p</a:t>
            </a:r>
            <a:r>
              <a:rPr lang="fr-CA" sz="1200" kern="1200" dirty="0">
                <a:solidFill>
                  <a:schemeClr val="tx1"/>
                </a:solidFill>
                <a:effectLst/>
                <a:latin typeface="+mn-lt"/>
                <a:ea typeface="+mn-ea"/>
                <a:cs typeface="+mn-cs"/>
              </a:rPr>
              <a:t>= .038) (Cohen, 1988)</a:t>
            </a:r>
          </a:p>
          <a:p>
            <a:endParaRPr lang="fr-CA"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Interprétation:</a:t>
            </a:r>
            <a:endParaRPr lang="en-US" sz="1200" kern="1200" dirty="0">
              <a:solidFill>
                <a:schemeClr val="tx1"/>
              </a:solidFill>
              <a:effectLst/>
              <a:latin typeface="+mn-lt"/>
              <a:ea typeface="+mn-ea"/>
              <a:cs typeface="+mn-cs"/>
            </a:endParaRPr>
          </a:p>
          <a:p>
            <a:r>
              <a:rPr lang="fr-CA" sz="1200" i="1" kern="1200" dirty="0">
                <a:solidFill>
                  <a:schemeClr val="tx1"/>
                </a:solidFill>
                <a:effectLst/>
                <a:latin typeface="+mn-lt"/>
                <a:ea typeface="+mn-ea"/>
                <a:cs typeface="+mn-cs"/>
              </a:rPr>
              <a:t>X</a:t>
            </a:r>
            <a:r>
              <a:rPr lang="fr-CA" sz="1200" i="1" kern="1200" baseline="30000" dirty="0">
                <a:solidFill>
                  <a:schemeClr val="tx1"/>
                </a:solidFill>
                <a:effectLst/>
                <a:latin typeface="+mn-lt"/>
                <a:ea typeface="+mn-ea"/>
                <a:cs typeface="+mn-cs"/>
              </a:rPr>
              <a:t>2</a:t>
            </a:r>
            <a:r>
              <a:rPr lang="fr-CA" sz="1200" i="1" kern="1200" dirty="0">
                <a:solidFill>
                  <a:schemeClr val="tx1"/>
                </a:solidFill>
                <a:effectLst/>
                <a:latin typeface="+mn-lt"/>
                <a:ea typeface="+mn-ea"/>
                <a:cs typeface="+mn-cs"/>
              </a:rPr>
              <a:t> (5, N = 91) = 13.723, p = .008</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Vivre avec ses deux parents ou vivre avec son conjoint dans le </a:t>
            </a:r>
            <a:r>
              <a:rPr lang="fr-CA" sz="1200" kern="1200" dirty="0" err="1">
                <a:solidFill>
                  <a:schemeClr val="tx1"/>
                </a:solidFill>
                <a:effectLst/>
                <a:latin typeface="+mn-lt"/>
                <a:ea typeface="+mn-ea"/>
                <a:cs typeface="+mn-cs"/>
              </a:rPr>
              <a:t>custer</a:t>
            </a:r>
            <a:r>
              <a:rPr lang="fr-CA" sz="1200" kern="1200" dirty="0">
                <a:solidFill>
                  <a:schemeClr val="tx1"/>
                </a:solidFill>
                <a:effectLst/>
                <a:latin typeface="+mn-lt"/>
                <a:ea typeface="+mn-ea"/>
                <a:cs typeface="+mn-cs"/>
              </a:rPr>
              <a:t> 4 est corrélé avec une moins grande propension à l’abandon du cours.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L’effet est modéré-forte (</a:t>
            </a:r>
            <a:r>
              <a:rPr lang="en-CA" sz="1200" b="1" kern="1200" dirty="0">
                <a:solidFill>
                  <a:schemeClr val="tx1"/>
                </a:solidFill>
                <a:effectLst/>
                <a:latin typeface="+mn-lt"/>
                <a:ea typeface="+mn-ea"/>
                <a:cs typeface="+mn-cs"/>
              </a:rPr>
              <a:t>φ</a:t>
            </a:r>
            <a:r>
              <a:rPr lang="fr-CA" sz="1200" b="1" i="1" kern="1200" baseline="-25000" dirty="0">
                <a:solidFill>
                  <a:schemeClr val="tx1"/>
                </a:solidFill>
                <a:effectLst/>
                <a:latin typeface="+mn-lt"/>
                <a:ea typeface="+mn-ea"/>
                <a:cs typeface="+mn-cs"/>
              </a:rPr>
              <a:t>c </a:t>
            </a:r>
            <a:r>
              <a:rPr lang="fr-CA" sz="1200" b="1"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.388, </a:t>
            </a:r>
            <a:r>
              <a:rPr lang="fr-CA" sz="1200" i="1" kern="1200" dirty="0">
                <a:solidFill>
                  <a:schemeClr val="tx1"/>
                </a:solidFill>
                <a:effectLst/>
                <a:latin typeface="+mn-lt"/>
                <a:ea typeface="+mn-ea"/>
                <a:cs typeface="+mn-cs"/>
              </a:rPr>
              <a:t>p</a:t>
            </a:r>
            <a:r>
              <a:rPr lang="fr-CA" sz="1200" kern="1200" dirty="0">
                <a:solidFill>
                  <a:schemeClr val="tx1"/>
                </a:solidFill>
                <a:effectLst/>
                <a:latin typeface="+mn-lt"/>
                <a:ea typeface="+mn-ea"/>
                <a:cs typeface="+mn-cs"/>
              </a:rPr>
              <a:t>= .008) (Cohen, 1988)</a:t>
            </a:r>
          </a:p>
          <a:p>
            <a:r>
              <a:rPr lang="fr-CA" sz="1200" kern="1200" dirty="0">
                <a:solidFill>
                  <a:schemeClr val="tx1"/>
                </a:solidFill>
                <a:effectLst/>
                <a:latin typeface="+mn-lt"/>
                <a:ea typeface="+mn-ea"/>
                <a:cs typeface="+mn-cs"/>
              </a:rPr>
              <a:t>---</a:t>
            </a:r>
          </a:p>
          <a:p>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L’analyse croisée permet d’expliquer la divergence de certains résultats dans la littérature : il est possible que certains facteurs sociodémographiques soient jugés significatif ou non simplement selon le type de cours d’ou ils ont été sélectionnés.</a:t>
            </a:r>
          </a:p>
          <a:p>
            <a:endParaRPr lang="en-US" sz="12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5"/>
          </p:nvPr>
        </p:nvSpPr>
        <p:spPr/>
        <p:txBody>
          <a:bodyPr/>
          <a:lstStyle/>
          <a:p>
            <a:fld id="{E4893389-F6CD-460D-96CA-8BDBEF6C70A9}" type="slidenum">
              <a:rPr lang="fr-CA" smtClean="0"/>
              <a:t>18</a:t>
            </a:fld>
            <a:endParaRPr lang="fr-CA"/>
          </a:p>
        </p:txBody>
      </p:sp>
    </p:spTree>
    <p:extLst>
      <p:ext uri="{BB962C8B-B14F-4D97-AF65-F5344CB8AC3E}">
        <p14:creationId xmlns:p14="http://schemas.microsoft.com/office/powerpoint/2010/main" val="1004125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E4893389-F6CD-460D-96CA-8BDBEF6C70A9}" type="slidenum">
              <a:rPr lang="fr-CA" smtClean="0"/>
              <a:t>19</a:t>
            </a:fld>
            <a:endParaRPr lang="fr-CA"/>
          </a:p>
        </p:txBody>
      </p:sp>
    </p:spTree>
    <p:extLst>
      <p:ext uri="{BB962C8B-B14F-4D97-AF65-F5344CB8AC3E}">
        <p14:creationId xmlns:p14="http://schemas.microsoft.com/office/powerpoint/2010/main" val="186881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E4893389-F6CD-460D-96CA-8BDBEF6C70A9}" type="slidenum">
              <a:rPr lang="fr-CA" smtClean="0"/>
              <a:t>2</a:t>
            </a:fld>
            <a:endParaRPr lang="fr-CA"/>
          </a:p>
        </p:txBody>
      </p:sp>
    </p:spTree>
    <p:extLst>
      <p:ext uri="{BB962C8B-B14F-4D97-AF65-F5344CB8AC3E}">
        <p14:creationId xmlns:p14="http://schemas.microsoft.com/office/powerpoint/2010/main" val="428464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ffectLst/>
                <a:latin typeface="Calibri" panose="020F0502020204030204" pitchFamily="34" charset="0"/>
                <a:ea typeface="Calibri" panose="020F0502020204030204" pitchFamily="34" charset="0"/>
                <a:cs typeface="Calibri" panose="020F0502020204030204" pitchFamily="34" charset="0"/>
              </a:rPr>
              <a:t>Le taux d'abandon en formation à distance est souvent pointé comme une limite de ce mode d’enseignement-apprentissage.</a:t>
            </a:r>
          </a:p>
          <a:p>
            <a:endParaRPr lang="fr-CA" dirty="0">
              <a:effectLst/>
              <a:latin typeface="Calibri" panose="020F0502020204030204" pitchFamily="34" charset="0"/>
              <a:ea typeface="Calibri" panose="020F0502020204030204" pitchFamily="34" charset="0"/>
              <a:cs typeface="Calibri" panose="020F0502020204030204" pitchFamily="34" charset="0"/>
            </a:endParaRPr>
          </a:p>
          <a:p>
            <a:r>
              <a:rPr lang="fr-CA" dirty="0">
                <a:effectLst/>
                <a:latin typeface="Calibri" panose="020F0502020204030204" pitchFamily="34" charset="0"/>
                <a:ea typeface="Calibri" panose="020F0502020204030204" pitchFamily="34" charset="0"/>
                <a:cs typeface="Calibri" panose="020F0502020204030204" pitchFamily="34" charset="0"/>
              </a:rPr>
              <a:t>De fait, la persévérance dans les études universitaires, notamment au </a:t>
            </a:r>
            <a:r>
              <a:rPr lang="fr-CA" dirty="0" smtClean="0">
                <a:effectLst/>
                <a:latin typeface="Calibri" panose="020F0502020204030204" pitchFamily="34" charset="0"/>
                <a:ea typeface="Calibri" panose="020F0502020204030204" pitchFamily="34" charset="0"/>
                <a:cs typeface="Calibri" panose="020F0502020204030204" pitchFamily="34" charset="0"/>
              </a:rPr>
              <a:t>1er </a:t>
            </a:r>
            <a:r>
              <a:rPr lang="fr-CA" dirty="0">
                <a:effectLst/>
                <a:latin typeface="Calibri" panose="020F0502020204030204" pitchFamily="34" charset="0"/>
                <a:ea typeface="Calibri" panose="020F0502020204030204" pitchFamily="34" charset="0"/>
                <a:cs typeface="Calibri" panose="020F0502020204030204" pitchFamily="34" charset="0"/>
              </a:rPr>
              <a:t>cycle, est souvent considérée comme problématique et le fait d’étudier à distance ajoute d’autres facteurs susceptibles d’influencer le parcours des étudiants.</a:t>
            </a:r>
          </a:p>
          <a:p>
            <a:endParaRPr lang="fr-CA" dirty="0">
              <a:effectLst/>
              <a:latin typeface="Calibri" panose="020F0502020204030204" pitchFamily="34" charset="0"/>
              <a:ea typeface="Calibri" panose="020F0502020204030204" pitchFamily="34" charset="0"/>
              <a:cs typeface="Calibri" panose="020F0502020204030204" pitchFamily="34" charset="0"/>
            </a:endParaRPr>
          </a:p>
          <a:p>
            <a:r>
              <a:rPr lang="fr-CA" dirty="0">
                <a:effectLst/>
                <a:latin typeface="Calibri" panose="020F0502020204030204" pitchFamily="34" charset="0"/>
                <a:ea typeface="Calibri" panose="020F0502020204030204" pitchFamily="34" charset="0"/>
                <a:cs typeface="Calibri" panose="020F0502020204030204" pitchFamily="34" charset="0"/>
              </a:rPr>
              <a:t>Même si les résultats académiques antérieurs demeurent le meilleur indicatif de réussite et de persévérance dans les études postsecondaires, une part des abandons serait causée par une mauvaise adaptation à l’environnement universitaire</a:t>
            </a:r>
            <a:endParaRPr lang="fr-CA" dirty="0"/>
          </a:p>
          <a:p>
            <a:endParaRPr lang="fr-CA" dirty="0"/>
          </a:p>
        </p:txBody>
      </p:sp>
      <p:sp>
        <p:nvSpPr>
          <p:cNvPr id="4" name="Slide Number Placeholder 3"/>
          <p:cNvSpPr>
            <a:spLocks noGrp="1"/>
          </p:cNvSpPr>
          <p:nvPr>
            <p:ph type="sldNum" sz="quarter" idx="5"/>
          </p:nvPr>
        </p:nvSpPr>
        <p:spPr/>
        <p:txBody>
          <a:bodyPr/>
          <a:lstStyle/>
          <a:p>
            <a:fld id="{E4893389-F6CD-460D-96CA-8BDBEF6C70A9}" type="slidenum">
              <a:rPr lang="fr-CA" smtClean="0"/>
              <a:t>3</a:t>
            </a:fld>
            <a:endParaRPr lang="fr-CA"/>
          </a:p>
        </p:txBody>
      </p:sp>
    </p:spTree>
    <p:extLst>
      <p:ext uri="{BB962C8B-B14F-4D97-AF65-F5344CB8AC3E}">
        <p14:creationId xmlns:p14="http://schemas.microsoft.com/office/powerpoint/2010/main" val="356462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La</a:t>
            </a:r>
            <a:r>
              <a:rPr lang="fr-CA" baseline="0" dirty="0" smtClean="0"/>
              <a:t> revue de littérature fait ressortir que d</a:t>
            </a:r>
            <a:r>
              <a:rPr lang="fr-CA" dirty="0" smtClean="0"/>
              <a:t>ifférents</a:t>
            </a:r>
            <a:r>
              <a:rPr lang="fr-CA" baseline="0" dirty="0" smtClean="0"/>
              <a:t> facteurs ont été étudiés pour chercher à expliquer les ph de persévérance et d’abandon. On retrouve ainsi différentes approches théoriques…</a:t>
            </a:r>
            <a:endParaRPr lang="fr-CA" dirty="0"/>
          </a:p>
        </p:txBody>
      </p:sp>
      <p:sp>
        <p:nvSpPr>
          <p:cNvPr id="4" name="Espace réservé du numéro de diapositive 3"/>
          <p:cNvSpPr>
            <a:spLocks noGrp="1"/>
          </p:cNvSpPr>
          <p:nvPr>
            <p:ph type="sldNum" sz="quarter" idx="5"/>
          </p:nvPr>
        </p:nvSpPr>
        <p:spPr/>
        <p:txBody>
          <a:bodyPr/>
          <a:lstStyle/>
          <a:p>
            <a:fld id="{E4893389-F6CD-460D-96CA-8BDBEF6C70A9}" type="slidenum">
              <a:rPr lang="fr-CA" smtClean="0"/>
              <a:t>4</a:t>
            </a:fld>
            <a:endParaRPr lang="fr-CA"/>
          </a:p>
        </p:txBody>
      </p:sp>
    </p:spTree>
    <p:extLst>
      <p:ext uri="{BB962C8B-B14F-4D97-AF65-F5344CB8AC3E}">
        <p14:creationId xmlns:p14="http://schemas.microsoft.com/office/powerpoint/2010/main" val="388795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a:t>
            </a:r>
            <a:r>
              <a:rPr lang="fr-CA" sz="1200" kern="1200" dirty="0" smtClean="0">
                <a:solidFill>
                  <a:schemeClr val="tx1"/>
                </a:solidFill>
                <a:effectLst/>
                <a:latin typeface="+mn-lt"/>
                <a:ea typeface="+mn-ea"/>
                <a:cs typeface="+mn-cs"/>
              </a:rPr>
              <a:t>e </a:t>
            </a:r>
            <a:r>
              <a:rPr lang="fr-CA" sz="1200" kern="1200" dirty="0">
                <a:solidFill>
                  <a:schemeClr val="tx1"/>
                </a:solidFill>
                <a:effectLst/>
                <a:latin typeface="+mn-lt"/>
                <a:ea typeface="+mn-ea"/>
                <a:cs typeface="+mn-cs"/>
              </a:rPr>
              <a:t>modèle de </a:t>
            </a:r>
            <a:r>
              <a:rPr lang="fr-CA" sz="1200" kern="1200" dirty="0" smtClean="0">
                <a:solidFill>
                  <a:schemeClr val="tx1"/>
                </a:solidFill>
                <a:effectLst/>
                <a:latin typeface="+mn-lt"/>
                <a:ea typeface="+mn-ea"/>
                <a:cs typeface="+mn-cs"/>
              </a:rPr>
              <a:t>Tinto a l’avantage de regrouper plusieurs</a:t>
            </a:r>
            <a:r>
              <a:rPr lang="fr-CA" sz="1200" kern="1200" baseline="0" dirty="0" smtClean="0">
                <a:solidFill>
                  <a:schemeClr val="tx1"/>
                </a:solidFill>
                <a:effectLst/>
                <a:latin typeface="+mn-lt"/>
                <a:ea typeface="+mn-ea"/>
                <a:cs typeface="+mn-cs"/>
              </a:rPr>
              <a:t> dimensions, mais</a:t>
            </a:r>
            <a:r>
              <a:rPr lang="fr-CA" sz="1200" kern="1200" dirty="0" smtClean="0">
                <a:solidFill>
                  <a:schemeClr val="tx1"/>
                </a:solidFill>
                <a:effectLst/>
                <a:latin typeface="+mn-lt"/>
                <a:ea typeface="+mn-ea"/>
                <a:cs typeface="+mn-cs"/>
              </a:rPr>
              <a:t> </a:t>
            </a:r>
            <a:r>
              <a:rPr lang="fr-CA" sz="1200" kern="1200" dirty="0">
                <a:solidFill>
                  <a:schemeClr val="tx1"/>
                </a:solidFill>
                <a:effectLst/>
                <a:latin typeface="+mn-lt"/>
                <a:ea typeface="+mn-ea"/>
                <a:cs typeface="+mn-cs"/>
              </a:rPr>
              <a:t>ne semble pas suffisamment tenir compte de certaines difficultés d’apprentissage éprouvées par les apprenants comme l’efficacité de ses stratégies d’étude ou son profil d’apprenant. + </a:t>
            </a:r>
            <a:r>
              <a:rPr lang="fr-CA" sz="1200" kern="1200" dirty="0" smtClean="0">
                <a:solidFill>
                  <a:schemeClr val="tx1"/>
                </a:solidFill>
                <a:effectLst/>
                <a:latin typeface="+mn-lt"/>
                <a:ea typeface="+mn-ea"/>
                <a:cs typeface="+mn-cs"/>
              </a:rPr>
              <a:t>De plus, </a:t>
            </a:r>
            <a:r>
              <a:rPr lang="fr-CA" sz="1200" kern="1200" dirty="0">
                <a:solidFill>
                  <a:schemeClr val="tx1"/>
                </a:solidFill>
                <a:effectLst/>
                <a:latin typeface="+mn-lt"/>
                <a:ea typeface="+mn-ea"/>
                <a:cs typeface="+mn-cs"/>
              </a:rPr>
              <a:t>les attitudes des étudiants non traditionnels envers leurs études ne sont pas </a:t>
            </a:r>
            <a:r>
              <a:rPr lang="fr-CA" sz="1200" kern="1200" dirty="0" smtClean="0">
                <a:solidFill>
                  <a:schemeClr val="tx1"/>
                </a:solidFill>
                <a:effectLst/>
                <a:latin typeface="+mn-lt"/>
                <a:ea typeface="+mn-ea"/>
                <a:cs typeface="+mn-cs"/>
              </a:rPr>
              <a:t>tant influencées </a:t>
            </a:r>
            <a:r>
              <a:rPr lang="fr-CA" sz="1200" kern="1200" dirty="0">
                <a:solidFill>
                  <a:schemeClr val="tx1"/>
                </a:solidFill>
                <a:effectLst/>
                <a:latin typeface="+mn-lt"/>
                <a:ea typeface="+mn-ea"/>
                <a:cs typeface="+mn-cs"/>
              </a:rPr>
              <a:t>par le degré d’intégration sociale à la vie </a:t>
            </a:r>
            <a:r>
              <a:rPr lang="fr-CA" sz="1200" kern="1200" dirty="0" smtClean="0">
                <a:solidFill>
                  <a:schemeClr val="tx1"/>
                </a:solidFill>
                <a:effectLst/>
                <a:latin typeface="+mn-lt"/>
                <a:ea typeface="+mn-ea"/>
                <a:cs typeface="+mn-cs"/>
              </a:rPr>
              <a:t>universitaire que </a:t>
            </a:r>
            <a:r>
              <a:rPr lang="fr-CA" sz="1200" kern="1200" dirty="0">
                <a:solidFill>
                  <a:schemeClr val="tx1"/>
                </a:solidFill>
                <a:effectLst/>
                <a:latin typeface="+mn-lt"/>
                <a:ea typeface="+mn-ea"/>
                <a:cs typeface="+mn-cs"/>
              </a:rPr>
              <a:t>par des facteurs d’ordre professionnel et </a:t>
            </a:r>
            <a:r>
              <a:rPr lang="fr-CA" sz="1200" kern="1200" dirty="0" smtClean="0">
                <a:solidFill>
                  <a:schemeClr val="tx1"/>
                </a:solidFill>
                <a:effectLst/>
                <a:latin typeface="+mn-lt"/>
                <a:ea typeface="+mn-ea"/>
                <a:cs typeface="+mn-cs"/>
              </a:rPr>
              <a:t>institutionnel qui influencent la conciliation travail-études-famille.</a:t>
            </a:r>
            <a:endParaRPr lang="fr-FR" dirty="0"/>
          </a:p>
          <a:p>
            <a:endParaRPr lang="fr-CA" dirty="0"/>
          </a:p>
        </p:txBody>
      </p:sp>
      <p:sp>
        <p:nvSpPr>
          <p:cNvPr id="4" name="Espace réservé du numéro de diapositive 3"/>
          <p:cNvSpPr>
            <a:spLocks noGrp="1"/>
          </p:cNvSpPr>
          <p:nvPr>
            <p:ph type="sldNum" sz="quarter" idx="5"/>
          </p:nvPr>
        </p:nvSpPr>
        <p:spPr/>
        <p:txBody>
          <a:bodyPr/>
          <a:lstStyle/>
          <a:p>
            <a:fld id="{E4893389-F6CD-460D-96CA-8BDBEF6C70A9}" type="slidenum">
              <a:rPr lang="fr-CA" smtClean="0"/>
              <a:t>5</a:t>
            </a:fld>
            <a:endParaRPr lang="fr-CA"/>
          </a:p>
        </p:txBody>
      </p:sp>
    </p:spTree>
    <p:extLst>
      <p:ext uri="{BB962C8B-B14F-4D97-AF65-F5344CB8AC3E}">
        <p14:creationId xmlns:p14="http://schemas.microsoft.com/office/powerpoint/2010/main" val="3568582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Au termes de notre revue de littérature,</a:t>
            </a:r>
            <a:r>
              <a:rPr lang="fr-CA" baseline="0" dirty="0" smtClean="0"/>
              <a:t> nous avons regroupé les facteurs susceptibles d’entrer en compte plus spécifiquement dans le cadre de la FAD</a:t>
            </a:r>
            <a:endParaRPr lang="fr-CA" dirty="0"/>
          </a:p>
        </p:txBody>
      </p:sp>
      <p:sp>
        <p:nvSpPr>
          <p:cNvPr id="4" name="Espace réservé du numéro de diapositive 3"/>
          <p:cNvSpPr>
            <a:spLocks noGrp="1"/>
          </p:cNvSpPr>
          <p:nvPr>
            <p:ph type="sldNum" sz="quarter" idx="5"/>
          </p:nvPr>
        </p:nvSpPr>
        <p:spPr/>
        <p:txBody>
          <a:bodyPr/>
          <a:lstStyle/>
          <a:p>
            <a:fld id="{E4893389-F6CD-460D-96CA-8BDBEF6C70A9}" type="slidenum">
              <a:rPr lang="fr-CA" smtClean="0"/>
              <a:t>6</a:t>
            </a:fld>
            <a:endParaRPr lang="fr-CA"/>
          </a:p>
        </p:txBody>
      </p:sp>
    </p:spTree>
    <p:extLst>
      <p:ext uri="{BB962C8B-B14F-4D97-AF65-F5344CB8AC3E}">
        <p14:creationId xmlns:p14="http://schemas.microsoft.com/office/powerpoint/2010/main" val="214316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Quelles sont les facteurs susceptibles d’amener les étudiants commençant une formation universitaire à distance à persévérer ou abandonner ?</a:t>
            </a:r>
          </a:p>
          <a:p>
            <a:endParaRPr lang="fr-CA"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r>
              <a:rPr lang="fr-CA"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Tandis que les recherches portent souvent sur l’influence d’un facteur particulier, nous proposons de présenter quelques résultats d’une recherche portant tant sur les profils sociodémographiques des apprenants, que sur leurs stratégies d’apprentissage, le design pédagogique des cours suivi et l’encadrement reçu dans ces derniers.</a:t>
            </a:r>
            <a:endParaRPr lang="fr-CA" dirty="0">
              <a:solidFill>
                <a:srgbClr val="FFFFFF"/>
              </a:solidFill>
            </a:endParaRPr>
          </a:p>
          <a:p>
            <a:endParaRPr lang="fr-CA" dirty="0"/>
          </a:p>
        </p:txBody>
      </p:sp>
      <p:sp>
        <p:nvSpPr>
          <p:cNvPr id="4" name="Slide Number Placeholder 3"/>
          <p:cNvSpPr>
            <a:spLocks noGrp="1"/>
          </p:cNvSpPr>
          <p:nvPr>
            <p:ph type="sldNum" sz="quarter" idx="5"/>
          </p:nvPr>
        </p:nvSpPr>
        <p:spPr/>
        <p:txBody>
          <a:bodyPr/>
          <a:lstStyle/>
          <a:p>
            <a:fld id="{E4893389-F6CD-460D-96CA-8BDBEF6C70A9}" type="slidenum">
              <a:rPr lang="fr-CA" smtClean="0"/>
              <a:t>7</a:t>
            </a:fld>
            <a:endParaRPr lang="fr-CA"/>
          </a:p>
        </p:txBody>
      </p:sp>
    </p:spTree>
    <p:extLst>
      <p:ext uri="{BB962C8B-B14F-4D97-AF65-F5344CB8AC3E}">
        <p14:creationId xmlns:p14="http://schemas.microsoft.com/office/powerpoint/2010/main" val="345378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E4893389-F6CD-460D-96CA-8BDBEF6C70A9}" type="slidenum">
              <a:rPr lang="fr-CA" smtClean="0"/>
              <a:t>8</a:t>
            </a:fld>
            <a:endParaRPr lang="fr-CA"/>
          </a:p>
        </p:txBody>
      </p:sp>
    </p:spTree>
    <p:extLst>
      <p:ext uri="{BB962C8B-B14F-4D97-AF65-F5344CB8AC3E}">
        <p14:creationId xmlns:p14="http://schemas.microsoft.com/office/powerpoint/2010/main" val="107935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Analyse des </a:t>
            </a:r>
            <a:r>
              <a:rPr lang="en-CA" b="1" dirty="0" err="1"/>
              <a:t>cours</a:t>
            </a:r>
            <a:r>
              <a:rPr lang="en-CA" b="1" dirty="0"/>
              <a:t>:</a:t>
            </a:r>
          </a:p>
          <a:p>
            <a:r>
              <a:rPr lang="fr-CA" dirty="0"/>
              <a:t>Un total de 20 cours analysés, provenant d’au moins 3 départements différents</a:t>
            </a:r>
          </a:p>
          <a:p>
            <a:r>
              <a:rPr lang="fr-CA" dirty="0"/>
              <a:t>Un total de 623 variables compilées par cours !</a:t>
            </a:r>
            <a:endParaRPr lang="en-CA" dirty="0"/>
          </a:p>
          <a:p>
            <a:r>
              <a:rPr lang="en-CA" dirty="0" err="1"/>
              <a:t>Comprend</a:t>
            </a:r>
            <a:r>
              <a:rPr lang="en-CA" dirty="0"/>
              <a:t>;</a:t>
            </a:r>
          </a:p>
          <a:p>
            <a:pPr marL="171450" indent="-171450">
              <a:buFont typeface="Arial" panose="020B0604020202020204" pitchFamily="34" charset="0"/>
              <a:buChar char="•"/>
            </a:pPr>
            <a:r>
              <a:rPr lang="en-US" sz="1200" dirty="0"/>
              <a:t>Mode </a:t>
            </a:r>
            <a:r>
              <a:rPr lang="en-US" sz="1200" dirty="0" err="1"/>
              <a:t>d’organisation</a:t>
            </a:r>
            <a:r>
              <a:rPr lang="en-US" sz="1200" dirty="0"/>
              <a:t> </a:t>
            </a:r>
            <a:r>
              <a:rPr lang="en-US" sz="1200" dirty="0" err="1"/>
              <a:t>pédagogique</a:t>
            </a:r>
            <a:endParaRPr lang="en-US" sz="1200" dirty="0"/>
          </a:p>
          <a:p>
            <a:pPr marL="171450" indent="-171450">
              <a:buFont typeface="Arial" panose="020B0604020202020204" pitchFamily="34" charset="0"/>
              <a:buChar char="•"/>
            </a:pPr>
            <a:r>
              <a:rPr lang="en-US" sz="1200" dirty="0"/>
              <a:t>Mode </a:t>
            </a:r>
            <a:r>
              <a:rPr lang="en-US" sz="1200" dirty="0" err="1"/>
              <a:t>d’encadrement</a:t>
            </a:r>
            <a:r>
              <a:rPr lang="en-US" sz="1200" dirty="0"/>
              <a:t> </a:t>
            </a:r>
            <a:r>
              <a:rPr lang="en-US" sz="1200" dirty="0" err="1"/>
              <a:t>pédagogique</a:t>
            </a:r>
            <a:endParaRPr lang="en-US" sz="1200" dirty="0"/>
          </a:p>
          <a:p>
            <a:pPr marL="171450" indent="-171450">
              <a:buFont typeface="Arial" panose="020B0604020202020204" pitchFamily="34" charset="0"/>
              <a:buChar char="•"/>
            </a:pPr>
            <a:r>
              <a:rPr lang="en-US" sz="1200" dirty="0" err="1"/>
              <a:t>Typologie</a:t>
            </a:r>
            <a:r>
              <a:rPr lang="en-US" sz="1200" dirty="0"/>
              <a:t> du </a:t>
            </a:r>
            <a:r>
              <a:rPr lang="en-US" sz="1200" dirty="0" err="1"/>
              <a:t>cours</a:t>
            </a:r>
            <a:r>
              <a:rPr lang="en-US" sz="1200" dirty="0"/>
              <a:t> (</a:t>
            </a:r>
            <a:r>
              <a:rPr lang="en-US" sz="1200" dirty="0" err="1"/>
              <a:t>en</a:t>
            </a:r>
            <a:r>
              <a:rPr lang="en-US" sz="1200" dirty="0"/>
              <a:t> </a:t>
            </a:r>
            <a:r>
              <a:rPr lang="en-US" sz="1200" dirty="0" err="1"/>
              <a:t>ligne</a:t>
            </a:r>
            <a:r>
              <a:rPr lang="en-US" sz="1200" dirty="0"/>
              <a:t>/à distance/</a:t>
            </a:r>
            <a:r>
              <a:rPr lang="en-US" sz="1200" dirty="0" err="1"/>
              <a:t>synchrone</a:t>
            </a:r>
            <a:r>
              <a:rPr lang="en-US" sz="1200" dirty="0"/>
              <a:t>/</a:t>
            </a:r>
            <a:r>
              <a:rPr lang="en-US" sz="1200" dirty="0" err="1"/>
              <a:t>asynchrone</a:t>
            </a:r>
            <a:r>
              <a:rPr lang="en-US" sz="1200" dirty="0"/>
              <a:t>)</a:t>
            </a:r>
          </a:p>
          <a:p>
            <a:pPr marL="171450" indent="-171450">
              <a:buFont typeface="Arial" panose="020B0604020202020204" pitchFamily="34" charset="0"/>
              <a:buChar char="•"/>
            </a:pPr>
            <a:r>
              <a:rPr lang="en-US" sz="1200" dirty="0"/>
              <a:t>Arborescence des URL du site de </a:t>
            </a:r>
            <a:r>
              <a:rPr lang="en-US" sz="1200" dirty="0" err="1"/>
              <a:t>cours</a:t>
            </a:r>
            <a:endParaRPr lang="en-US" sz="1200" dirty="0"/>
          </a:p>
          <a:p>
            <a:pPr marL="171450" indent="-171450">
              <a:buFont typeface="Arial" panose="020B0604020202020204" pitchFamily="34" charset="0"/>
              <a:buChar char="•"/>
            </a:pPr>
            <a:r>
              <a:rPr lang="en-US" sz="1200" dirty="0"/>
              <a:t>Google </a:t>
            </a:r>
            <a:r>
              <a:rPr lang="en-US" sz="1200" dirty="0" err="1"/>
              <a:t>analytiques</a:t>
            </a:r>
            <a:endParaRPr lang="en-US" sz="1200" dirty="0"/>
          </a:p>
          <a:p>
            <a:endParaRPr lang="en-CA" dirty="0"/>
          </a:p>
          <a:p>
            <a:r>
              <a:rPr lang="en-CA" b="1" dirty="0"/>
              <a:t>Sondage:</a:t>
            </a:r>
          </a:p>
          <a:p>
            <a:r>
              <a:rPr lang="en-CA" dirty="0"/>
              <a:t>Sondage </a:t>
            </a:r>
            <a:r>
              <a:rPr lang="en-CA" dirty="0" err="1"/>
              <a:t>en</a:t>
            </a:r>
            <a:r>
              <a:rPr lang="en-CA" dirty="0"/>
              <a:t> trois temps </a:t>
            </a:r>
            <a:r>
              <a:rPr lang="en-CA" dirty="0" err="1"/>
              <a:t>lors</a:t>
            </a:r>
            <a:r>
              <a:rPr lang="en-CA" dirty="0"/>
              <a:t> de la session</a:t>
            </a:r>
          </a:p>
          <a:p>
            <a:r>
              <a:rPr lang="en-CA" dirty="0"/>
              <a:t>1 temps = Q sur les variables </a:t>
            </a:r>
            <a:r>
              <a:rPr lang="en-CA" dirty="0" err="1"/>
              <a:t>sociodémographiques</a:t>
            </a:r>
            <a:endParaRPr lang="en-CA" dirty="0"/>
          </a:p>
          <a:p>
            <a:r>
              <a:rPr lang="en-CA" dirty="0"/>
              <a:t>2 temps = Q sur les strategies </a:t>
            </a:r>
            <a:r>
              <a:rPr lang="en-CA" dirty="0" err="1"/>
              <a:t>apprentissages</a:t>
            </a:r>
            <a:r>
              <a:rPr lang="en-CA" dirty="0"/>
              <a:t> et </a:t>
            </a:r>
            <a:r>
              <a:rPr lang="en-CA" dirty="0" err="1"/>
              <a:t>l’encadrement</a:t>
            </a:r>
            <a:endParaRPr lang="en-CA" dirty="0"/>
          </a:p>
          <a:p>
            <a:r>
              <a:rPr lang="en-CA" dirty="0"/>
              <a:t>3 temps = Q sur les styles </a:t>
            </a:r>
            <a:r>
              <a:rPr lang="en-CA" dirty="0" err="1"/>
              <a:t>d’apprentissage</a:t>
            </a:r>
            <a:endParaRPr lang="en-CA" dirty="0"/>
          </a:p>
          <a:p>
            <a:endParaRPr lang="en-CA" dirty="0"/>
          </a:p>
          <a:p>
            <a:r>
              <a:rPr lang="en-CA" dirty="0"/>
              <a:t>Session </a:t>
            </a:r>
            <a:r>
              <a:rPr lang="en-CA" dirty="0" err="1"/>
              <a:t>été</a:t>
            </a:r>
            <a:r>
              <a:rPr lang="en-CA" dirty="0"/>
              <a:t> 2018 – </a:t>
            </a:r>
            <a:r>
              <a:rPr lang="en-CA" dirty="0" err="1"/>
              <a:t>été</a:t>
            </a:r>
            <a:r>
              <a:rPr lang="en-CA" dirty="0"/>
              <a:t> 2019</a:t>
            </a:r>
          </a:p>
          <a:p>
            <a:endParaRPr lang="en-CA" dirty="0"/>
          </a:p>
          <a:p>
            <a:r>
              <a:rPr lang="en-CA" dirty="0"/>
              <a:t>La solicitation </a:t>
            </a:r>
            <a:r>
              <a:rPr lang="en-CA" dirty="0" err="1"/>
              <a:t>envoyé</a:t>
            </a:r>
            <a:r>
              <a:rPr lang="en-CA" dirty="0"/>
              <a:t> pour 3908 </a:t>
            </a:r>
            <a:r>
              <a:rPr lang="en-CA" dirty="0" err="1"/>
              <a:t>étudiants</a:t>
            </a:r>
            <a:r>
              <a:rPr lang="en-CA" dirty="0"/>
              <a:t> </a:t>
            </a:r>
            <a:r>
              <a:rPr lang="en-CA" dirty="0" err="1"/>
              <a:t>pendance</a:t>
            </a:r>
            <a:r>
              <a:rPr lang="en-CA" dirty="0"/>
              <a:t> </a:t>
            </a:r>
            <a:r>
              <a:rPr lang="en-CA" dirty="0" err="1"/>
              <a:t>cette</a:t>
            </a:r>
            <a:r>
              <a:rPr lang="en-CA" dirty="0"/>
              <a:t> </a:t>
            </a:r>
            <a:r>
              <a:rPr lang="en-CA" dirty="0" err="1"/>
              <a:t>période</a:t>
            </a:r>
            <a:r>
              <a:rPr lang="en-CA" dirty="0"/>
              <a:t>, 791 nous </a:t>
            </a:r>
            <a:r>
              <a:rPr lang="en-CA" dirty="0" err="1"/>
              <a:t>ont</a:t>
            </a:r>
            <a:r>
              <a:rPr lang="en-CA" dirty="0"/>
              <a:t> </a:t>
            </a:r>
            <a:r>
              <a:rPr lang="en-CA" dirty="0" err="1"/>
              <a:t>répondu</a:t>
            </a:r>
            <a:r>
              <a:rPr lang="en-CA" dirty="0"/>
              <a:t>, </a:t>
            </a:r>
            <a:r>
              <a:rPr lang="en-CA" dirty="0" err="1"/>
              <a:t>ce</a:t>
            </a:r>
            <a:r>
              <a:rPr lang="en-CA" dirty="0"/>
              <a:t> qui fait un </a:t>
            </a:r>
            <a:r>
              <a:rPr lang="en-CA" dirty="0" err="1"/>
              <a:t>taux</a:t>
            </a:r>
            <a:r>
              <a:rPr lang="en-CA" dirty="0"/>
              <a:t> de </a:t>
            </a:r>
            <a:r>
              <a:rPr lang="en-CA" dirty="0" err="1"/>
              <a:t>réponse</a:t>
            </a:r>
            <a:r>
              <a:rPr lang="en-CA" dirty="0"/>
              <a:t> de 21.25%</a:t>
            </a:r>
          </a:p>
          <a:p>
            <a:endParaRPr lang="en-CA" dirty="0"/>
          </a:p>
          <a:p>
            <a:r>
              <a:rPr lang="en-CA" b="1" dirty="0"/>
              <a:t>Focus group: </a:t>
            </a:r>
          </a:p>
          <a:p>
            <a:r>
              <a:rPr lang="en-CA" b="0" dirty="0" err="1"/>
              <a:t>Ont</a:t>
            </a:r>
            <a:r>
              <a:rPr lang="en-CA" b="0" dirty="0"/>
              <a:t> </a:t>
            </a:r>
            <a:r>
              <a:rPr lang="en-CA" b="0" dirty="0" err="1"/>
              <a:t>été</a:t>
            </a:r>
            <a:r>
              <a:rPr lang="en-CA" b="0" dirty="0"/>
              <a:t> </a:t>
            </a:r>
            <a:r>
              <a:rPr lang="en-CA" b="0" dirty="0" err="1"/>
              <a:t>réaliser</a:t>
            </a:r>
            <a:r>
              <a:rPr lang="en-CA" b="0" dirty="0"/>
              <a:t> à la fin de la </a:t>
            </a:r>
            <a:r>
              <a:rPr lang="en-CA" b="0" dirty="0" err="1"/>
              <a:t>période</a:t>
            </a:r>
            <a:r>
              <a:rPr lang="en-CA" b="0" dirty="0"/>
              <a:t> de solicitation</a:t>
            </a:r>
          </a:p>
          <a:p>
            <a:r>
              <a:rPr lang="fr-CA" b="0" dirty="0"/>
              <a:t>22 étudiants ont </a:t>
            </a:r>
            <a:r>
              <a:rPr lang="fr-CA" b="0" dirty="0" err="1"/>
              <a:t>indiiqué</a:t>
            </a:r>
            <a:r>
              <a:rPr lang="fr-CA" b="0" dirty="0"/>
              <a:t> leur intérêts. Les résultats que nous présentons dans ce communication ne comprendront pas les données recueillis lors des focus groups.</a:t>
            </a:r>
          </a:p>
        </p:txBody>
      </p:sp>
      <p:sp>
        <p:nvSpPr>
          <p:cNvPr id="4" name="Slide Number Placeholder 3"/>
          <p:cNvSpPr>
            <a:spLocks noGrp="1"/>
          </p:cNvSpPr>
          <p:nvPr>
            <p:ph type="sldNum" sz="quarter" idx="5"/>
          </p:nvPr>
        </p:nvSpPr>
        <p:spPr/>
        <p:txBody>
          <a:bodyPr/>
          <a:lstStyle/>
          <a:p>
            <a:fld id="{E4893389-F6CD-460D-96CA-8BDBEF6C70A9}" type="slidenum">
              <a:rPr lang="fr-CA" smtClean="0"/>
              <a:t>9</a:t>
            </a:fld>
            <a:endParaRPr lang="fr-CA"/>
          </a:p>
        </p:txBody>
      </p:sp>
    </p:spTree>
    <p:extLst>
      <p:ext uri="{BB962C8B-B14F-4D97-AF65-F5344CB8AC3E}">
        <p14:creationId xmlns:p14="http://schemas.microsoft.com/office/powerpoint/2010/main" val="4287413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2D6E202-B606-4609-B914-27C9371A1F6D}" type="datetime1">
              <a:rPr lang="en-US" smtClean="0"/>
              <a:t>11/3/2020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23304521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2D6E202-B606-4609-B914-27C9371A1F6D}" type="datetime1">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8672825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2D6E202-B606-4609-B914-27C9371A1F6D}"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6005147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2D6E202-B606-4609-B914-27C9371A1F6D}"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9067603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2D6E202-B606-4609-B914-27C9371A1F6D}"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0932314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2D6E202-B606-4609-B914-27C9371A1F6D}" type="datetime1">
              <a:rPr lang="en-US" smtClean="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7212527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2D6E202-B606-4609-B914-27C9371A1F6D}" type="datetime1">
              <a:rPr lang="en-US" smtClean="0"/>
              <a:t>11/3/2020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961766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2D6E202-B606-4609-B914-27C9371A1F6D}"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9124631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2D6E202-B606-4609-B914-27C9371A1F6D}"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160284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‹N°›</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301794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06696821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2D6E202-B606-4609-B914-27C9371A1F6D}"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652514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1733761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423891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80906712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56306031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2D6E202-B606-4609-B914-27C9371A1F6D}" type="datetime1">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8311849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2D6E202-B606-4609-B914-27C9371A1F6D}" type="datetime1">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9989780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2D6E202-B606-4609-B914-27C9371A1F6D}" type="datetime1">
              <a:rPr lang="en-US" smtClean="0"/>
              <a:t>11/3/2020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41862754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6"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papi@teluq.ca" TargetMode="External"/><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mailto:guillaume.desjardins@uqo.c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2D529E20-662F-4915-ACD7-970C026FDB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3">
            <a:extLst>
              <a:ext uri="{28A0092B-C50C-407E-A947-70E740481C1C}">
                <a14:useLocalDpi xmlns:a14="http://schemas.microsoft.com/office/drawing/2010/main" val="0"/>
              </a:ext>
            </a:extLst>
          </a:blip>
          <a:srcRect t="2282" r="-1" b="14882"/>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12" name="Freeform 5">
            <a:extLst>
              <a:ext uri="{FF2B5EF4-FFF2-40B4-BE49-F238E27FC236}">
                <a16:creationId xmlns:a16="http://schemas.microsoft.com/office/drawing/2014/main" id="{1AD5EB79-7F9A-4BBC-92A5-188382CBA1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695061" y="1241266"/>
            <a:ext cx="5428551" cy="3153753"/>
          </a:xfrm>
        </p:spPr>
        <p:txBody>
          <a:bodyPr>
            <a:normAutofit/>
          </a:bodyPr>
          <a:lstStyle/>
          <a:p>
            <a:pPr>
              <a:lnSpc>
                <a:spcPct val="90000"/>
              </a:lnSpc>
              <a:spcAft>
                <a:spcPts val="800"/>
              </a:spcAft>
            </a:pPr>
            <a:r>
              <a:rPr lang="fr-CA" sz="3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Entre persévérance et abandon en formation universitaire à distance : divers facteurs à prendre en compte</a:t>
            </a:r>
            <a:endParaRPr lang="fr-CA" sz="3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B9B8A17F-DC3A-4D9A-AA53-9BFB894CD7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Image 6"/>
          <p:cNvPicPr>
            <a:picLocks noChangeAspect="1"/>
          </p:cNvPicPr>
          <p:nvPr/>
        </p:nvPicPr>
        <p:blipFill>
          <a:blip r:embed="rId4"/>
          <a:stretch>
            <a:fillRect/>
          </a:stretch>
        </p:blipFill>
        <p:spPr>
          <a:xfrm>
            <a:off x="0" y="5707290"/>
            <a:ext cx="4034118" cy="1143000"/>
          </a:xfrm>
          <a:prstGeom prst="rect">
            <a:avLst/>
          </a:prstGeom>
        </p:spPr>
      </p:pic>
      <p:sp>
        <p:nvSpPr>
          <p:cNvPr id="4" name="ZoneTexte 3"/>
          <p:cNvSpPr txBox="1"/>
          <p:nvPr/>
        </p:nvSpPr>
        <p:spPr>
          <a:xfrm>
            <a:off x="6400800" y="5191432"/>
            <a:ext cx="5014452" cy="923330"/>
          </a:xfrm>
          <a:prstGeom prst="rect">
            <a:avLst/>
          </a:prstGeom>
          <a:noFill/>
        </p:spPr>
        <p:txBody>
          <a:bodyPr wrap="square" rtlCol="0">
            <a:spAutoFit/>
          </a:bodyPr>
          <a:lstStyle/>
          <a:p>
            <a:r>
              <a:rPr lang="fr-CA" dirty="0" smtClean="0">
                <a:solidFill>
                  <a:srgbClr val="FFFF99"/>
                </a:solidFill>
              </a:rPr>
              <a:t>Cathia Papi, Université </a:t>
            </a:r>
            <a:r>
              <a:rPr lang="fr-CA" dirty="0" err="1" smtClean="0">
                <a:solidFill>
                  <a:srgbClr val="FFFF99"/>
                </a:solidFill>
              </a:rPr>
              <a:t>Téluq</a:t>
            </a:r>
            <a:endParaRPr lang="fr-CA" dirty="0" smtClean="0">
              <a:solidFill>
                <a:srgbClr val="FFFF99"/>
              </a:solidFill>
            </a:endParaRPr>
          </a:p>
          <a:p>
            <a:r>
              <a:rPr lang="fr-CA" dirty="0" smtClean="0">
                <a:solidFill>
                  <a:srgbClr val="FFFF99"/>
                </a:solidFill>
              </a:rPr>
              <a:t>Guillaume Desjardins, UQO</a:t>
            </a:r>
          </a:p>
          <a:p>
            <a:r>
              <a:rPr lang="fr-CA" dirty="0" smtClean="0">
                <a:solidFill>
                  <a:srgbClr val="FFFF99"/>
                </a:solidFill>
              </a:rPr>
              <a:t>Serge Gérin-Lajoie, Université </a:t>
            </a:r>
            <a:r>
              <a:rPr lang="fr-CA" dirty="0" err="1" smtClean="0">
                <a:solidFill>
                  <a:srgbClr val="FFFF99"/>
                </a:solidFill>
              </a:rPr>
              <a:t>Téluq</a:t>
            </a:r>
            <a:endParaRPr lang="fr-CA" dirty="0">
              <a:solidFill>
                <a:srgbClr val="FFFF99"/>
              </a:solidFill>
            </a:endParaRPr>
          </a:p>
        </p:txBody>
      </p:sp>
    </p:spTree>
    <p:extLst>
      <p:ext uri="{BB962C8B-B14F-4D97-AF65-F5344CB8AC3E}">
        <p14:creationId xmlns:p14="http://schemas.microsoft.com/office/powerpoint/2010/main" val="4043737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1EB252F-ABA3-4427-946D-F678E3BF9CA9}"/>
              </a:ext>
            </a:extLst>
          </p:cNvPr>
          <p:cNvSpPr>
            <a:spLocks noGrp="1"/>
          </p:cNvSpPr>
          <p:nvPr>
            <p:ph type="title"/>
          </p:nvPr>
        </p:nvSpPr>
        <p:spPr>
          <a:xfrm>
            <a:off x="8160773" y="1113062"/>
            <a:ext cx="3587882" cy="3281957"/>
          </a:xfrm>
        </p:spPr>
        <p:txBody>
          <a:bodyPr vert="horz" lIns="91440" tIns="45720" rIns="91440" bIns="45720" rtlCol="0" anchor="b">
            <a:normAutofit/>
          </a:bodyPr>
          <a:lstStyle/>
          <a:p>
            <a:pPr>
              <a:lnSpc>
                <a:spcPct val="90000"/>
              </a:lnSpc>
            </a:pPr>
            <a:r>
              <a:rPr lang="en-US" b="1" i="0" kern="1200" dirty="0" smtClean="0">
                <a:solidFill>
                  <a:srgbClr val="EBEBEB"/>
                </a:solidFill>
                <a:latin typeface="+mj-lt"/>
                <a:ea typeface="+mj-ea"/>
                <a:cs typeface="+mj-cs"/>
              </a:rPr>
              <a:t>5. </a:t>
            </a:r>
            <a:r>
              <a:rPr lang="en-US" b="1" i="0" kern="1200" dirty="0" err="1" smtClean="0">
                <a:solidFill>
                  <a:srgbClr val="EBEBEB"/>
                </a:solidFill>
                <a:latin typeface="+mj-lt"/>
                <a:ea typeface="+mj-ea"/>
                <a:cs typeface="+mj-cs"/>
              </a:rPr>
              <a:t>Échantillon</a:t>
            </a:r>
            <a:endParaRPr lang="en-US" b="1" i="0" kern="1200" dirty="0">
              <a:solidFill>
                <a:srgbClr val="EBEBEB"/>
              </a:solidFill>
              <a:latin typeface="+mj-lt"/>
              <a:ea typeface="+mj-ea"/>
              <a:cs typeface="+mj-cs"/>
            </a:endParaRPr>
          </a:p>
        </p:txBody>
      </p:sp>
      <p:graphicFrame>
        <p:nvGraphicFramePr>
          <p:cNvPr id="4" name="Content Placeholder 3">
            <a:extLst>
              <a:ext uri="{FF2B5EF4-FFF2-40B4-BE49-F238E27FC236}">
                <a16:creationId xmlns:a16="http://schemas.microsoft.com/office/drawing/2014/main" id="{09F2D5E7-7128-4BE1-9FB3-12C2E76D8605}"/>
              </a:ext>
            </a:extLst>
          </p:cNvPr>
          <p:cNvGraphicFramePr>
            <a:graphicFrameLocks noGrp="1"/>
          </p:cNvGraphicFramePr>
          <p:nvPr>
            <p:ph idx="1"/>
            <p:extLst>
              <p:ext uri="{D42A27DB-BD31-4B8C-83A1-F6EECF244321}">
                <p14:modId xmlns:p14="http://schemas.microsoft.com/office/powerpoint/2010/main" val="1221582273"/>
              </p:ext>
            </p:extLst>
          </p:nvPr>
        </p:nvGraphicFramePr>
        <p:xfrm>
          <a:off x="527872" y="512579"/>
          <a:ext cx="7563184" cy="5946539"/>
        </p:xfrm>
        <a:graphic>
          <a:graphicData uri="http://schemas.openxmlformats.org/drawingml/2006/table">
            <a:tbl>
              <a:tblPr firstRow="1" firstCol="1" bandRow="1">
                <a:tableStyleId>{5C22544A-7EE6-4342-B048-85BDC9FD1C3A}</a:tableStyleId>
              </a:tblPr>
              <a:tblGrid>
                <a:gridCol w="2061635">
                  <a:extLst>
                    <a:ext uri="{9D8B030D-6E8A-4147-A177-3AD203B41FA5}">
                      <a16:colId xmlns:a16="http://schemas.microsoft.com/office/drawing/2014/main" val="497786468"/>
                    </a:ext>
                  </a:extLst>
                </a:gridCol>
                <a:gridCol w="4060602">
                  <a:extLst>
                    <a:ext uri="{9D8B030D-6E8A-4147-A177-3AD203B41FA5}">
                      <a16:colId xmlns:a16="http://schemas.microsoft.com/office/drawing/2014/main" val="2315582936"/>
                    </a:ext>
                  </a:extLst>
                </a:gridCol>
                <a:gridCol w="1440947">
                  <a:extLst>
                    <a:ext uri="{9D8B030D-6E8A-4147-A177-3AD203B41FA5}">
                      <a16:colId xmlns:a16="http://schemas.microsoft.com/office/drawing/2014/main" val="1873622271"/>
                    </a:ext>
                  </a:extLst>
                </a:gridCol>
              </a:tblGrid>
              <a:tr h="213984">
                <a:tc>
                  <a:txBody>
                    <a:bodyPr/>
                    <a:lstStyle/>
                    <a:p>
                      <a:pPr>
                        <a:spcBef>
                          <a:spcPts val="600"/>
                        </a:spcBef>
                        <a:spcAft>
                          <a:spcPts val="600"/>
                        </a:spcAft>
                      </a:pPr>
                      <a:r>
                        <a:rPr lang="fr-CA" sz="1200">
                          <a:effectLst/>
                        </a:rPr>
                        <a:t>Caractéristiques</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spcBef>
                          <a:spcPts val="600"/>
                        </a:spcBef>
                        <a:spcAft>
                          <a:spcPts val="600"/>
                        </a:spcAft>
                      </a:pPr>
                      <a:r>
                        <a:rPr lang="fr-CA" sz="1200">
                          <a:effectLst/>
                        </a:rPr>
                        <a:t>Variables sociodémographiques</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spcBef>
                          <a:spcPts val="600"/>
                        </a:spcBef>
                        <a:spcAft>
                          <a:spcPts val="600"/>
                        </a:spcAft>
                      </a:pPr>
                      <a:r>
                        <a:rPr lang="fr-CA" sz="1200">
                          <a:effectLst/>
                        </a:rPr>
                        <a:t>Répondants</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3704402141"/>
                  </a:ext>
                </a:extLst>
              </a:tr>
              <a:tr h="240080">
                <a:tc rowSpan="2">
                  <a:txBody>
                    <a:bodyPr/>
                    <a:lstStyle/>
                    <a:p>
                      <a:pPr>
                        <a:spcBef>
                          <a:spcPts val="600"/>
                        </a:spcBef>
                        <a:spcAft>
                          <a:spcPts val="600"/>
                        </a:spcAft>
                      </a:pPr>
                      <a:r>
                        <a:rPr lang="fr-CA" sz="1200" dirty="0">
                          <a:effectLst/>
                        </a:rPr>
                        <a:t>Genre</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spcBef>
                          <a:spcPts val="600"/>
                        </a:spcBef>
                        <a:spcAft>
                          <a:spcPts val="600"/>
                        </a:spcAft>
                      </a:pPr>
                      <a:r>
                        <a:rPr lang="fr-CA" sz="1400" dirty="0" smtClean="0">
                          <a:effectLst/>
                        </a:rPr>
                        <a:t>Homme</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dirty="0">
                          <a:effectLst/>
                        </a:rPr>
                        <a:t>22.0 %</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2884059480"/>
                  </a:ext>
                </a:extLst>
              </a:tr>
              <a:tr h="240080">
                <a:tc vMerge="1">
                  <a:txBody>
                    <a:bodyPr/>
                    <a:lstStyle/>
                    <a:p>
                      <a:endParaRPr lang="fr-CA"/>
                    </a:p>
                  </a:txBody>
                  <a:tcPr/>
                </a:tc>
                <a:tc>
                  <a:txBody>
                    <a:bodyPr/>
                    <a:lstStyle/>
                    <a:p>
                      <a:pPr>
                        <a:spcBef>
                          <a:spcPts val="600"/>
                        </a:spcBef>
                        <a:spcAft>
                          <a:spcPts val="600"/>
                        </a:spcAft>
                      </a:pPr>
                      <a:r>
                        <a:rPr lang="fr-CA" sz="1400" dirty="0" smtClean="0">
                          <a:effectLst/>
                        </a:rPr>
                        <a:t>Femme</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dirty="0">
                          <a:effectLst/>
                        </a:rPr>
                        <a:t>77.9 %</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2472576463"/>
                  </a:ext>
                </a:extLst>
              </a:tr>
              <a:tr h="240080">
                <a:tc rowSpan="4">
                  <a:txBody>
                    <a:bodyPr/>
                    <a:lstStyle/>
                    <a:p>
                      <a:pPr>
                        <a:spcBef>
                          <a:spcPts val="600"/>
                        </a:spcBef>
                        <a:spcAft>
                          <a:spcPts val="600"/>
                        </a:spcAft>
                      </a:pPr>
                      <a:r>
                        <a:rPr lang="fr-CA" sz="1200">
                          <a:effectLst/>
                        </a:rPr>
                        <a:t>Âge</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spcBef>
                          <a:spcPts val="600"/>
                        </a:spcBef>
                        <a:spcAft>
                          <a:spcPts val="600"/>
                        </a:spcAft>
                      </a:pPr>
                      <a:r>
                        <a:rPr lang="fr-CA" sz="1400">
                          <a:effectLst/>
                        </a:rPr>
                        <a:t>24 ans et moins</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a:effectLst/>
                        </a:rPr>
                        <a:t>13.8 %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1546139343"/>
                  </a:ext>
                </a:extLst>
              </a:tr>
              <a:tr h="240080">
                <a:tc vMerge="1">
                  <a:txBody>
                    <a:bodyPr/>
                    <a:lstStyle/>
                    <a:p>
                      <a:endParaRPr lang="fr-CA"/>
                    </a:p>
                  </a:txBody>
                  <a:tcPr/>
                </a:tc>
                <a:tc>
                  <a:txBody>
                    <a:bodyPr/>
                    <a:lstStyle/>
                    <a:p>
                      <a:pPr>
                        <a:spcBef>
                          <a:spcPts val="600"/>
                        </a:spcBef>
                        <a:spcAft>
                          <a:spcPts val="600"/>
                        </a:spcAft>
                      </a:pPr>
                      <a:r>
                        <a:rPr lang="fr-CA" sz="1400" dirty="0">
                          <a:effectLst/>
                        </a:rPr>
                        <a:t>25-34 an</a:t>
                      </a:r>
                      <a:r>
                        <a:rPr lang="en-US" sz="1400" dirty="0">
                          <a:effectLst/>
                        </a:rPr>
                        <a:t>s</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a:effectLst/>
                        </a:rPr>
                        <a:t>46.1 %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3437293536"/>
                  </a:ext>
                </a:extLst>
              </a:tr>
              <a:tr h="240080">
                <a:tc vMerge="1">
                  <a:txBody>
                    <a:bodyPr/>
                    <a:lstStyle/>
                    <a:p>
                      <a:endParaRPr lang="fr-CA"/>
                    </a:p>
                  </a:txBody>
                  <a:tcPr/>
                </a:tc>
                <a:tc>
                  <a:txBody>
                    <a:bodyPr/>
                    <a:lstStyle/>
                    <a:p>
                      <a:pPr>
                        <a:spcBef>
                          <a:spcPts val="600"/>
                        </a:spcBef>
                        <a:spcAft>
                          <a:spcPts val="600"/>
                        </a:spcAft>
                      </a:pPr>
                      <a:r>
                        <a:rPr lang="en-US" sz="1400">
                          <a:effectLst/>
                        </a:rPr>
                        <a:t>35-44 ans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a:effectLst/>
                        </a:rPr>
                        <a:t>28.4 %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3741721059"/>
                  </a:ext>
                </a:extLst>
              </a:tr>
              <a:tr h="240080">
                <a:tc vMerge="1">
                  <a:txBody>
                    <a:bodyPr/>
                    <a:lstStyle/>
                    <a:p>
                      <a:endParaRPr lang="fr-CA"/>
                    </a:p>
                  </a:txBody>
                  <a:tcPr/>
                </a:tc>
                <a:tc>
                  <a:txBody>
                    <a:bodyPr/>
                    <a:lstStyle/>
                    <a:p>
                      <a:pPr>
                        <a:spcBef>
                          <a:spcPts val="600"/>
                        </a:spcBef>
                        <a:spcAft>
                          <a:spcPts val="600"/>
                        </a:spcAft>
                      </a:pPr>
                      <a:r>
                        <a:rPr lang="fr-CA" sz="1400">
                          <a:effectLst/>
                        </a:rPr>
                        <a:t>45 ans et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a:effectLst/>
                        </a:rPr>
                        <a:t>11.6 %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3480993379"/>
                  </a:ext>
                </a:extLst>
              </a:tr>
              <a:tr h="240080">
                <a:tc rowSpan="6">
                  <a:txBody>
                    <a:bodyPr/>
                    <a:lstStyle/>
                    <a:p>
                      <a:pPr>
                        <a:spcBef>
                          <a:spcPts val="600"/>
                        </a:spcBef>
                        <a:spcAft>
                          <a:spcPts val="600"/>
                        </a:spcAft>
                      </a:pPr>
                      <a:r>
                        <a:rPr lang="fr-CA" sz="1200">
                          <a:effectLst/>
                        </a:rPr>
                        <a:t>Vie familiale</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spcBef>
                          <a:spcPts val="600"/>
                        </a:spcBef>
                        <a:spcAft>
                          <a:spcPts val="600"/>
                        </a:spcAft>
                      </a:pPr>
                      <a:r>
                        <a:rPr lang="fr-CA" sz="1400">
                          <a:effectLst/>
                        </a:rPr>
                        <a:t>Vis seul(e)</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en-CA" sz="1400">
                          <a:effectLst/>
                        </a:rPr>
                        <a:t>14.0 %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nchor="ctr"/>
                </a:tc>
                <a:extLst>
                  <a:ext uri="{0D108BD9-81ED-4DB2-BD59-A6C34878D82A}">
                    <a16:rowId xmlns:a16="http://schemas.microsoft.com/office/drawing/2014/main" val="208321246"/>
                  </a:ext>
                </a:extLst>
              </a:tr>
              <a:tr h="240080">
                <a:tc vMerge="1">
                  <a:txBody>
                    <a:bodyPr/>
                    <a:lstStyle/>
                    <a:p>
                      <a:endParaRPr lang="fr-CA"/>
                    </a:p>
                  </a:txBody>
                  <a:tcPr/>
                </a:tc>
                <a:tc>
                  <a:txBody>
                    <a:bodyPr/>
                    <a:lstStyle/>
                    <a:p>
                      <a:pPr>
                        <a:spcBef>
                          <a:spcPts val="600"/>
                        </a:spcBef>
                        <a:spcAft>
                          <a:spcPts val="600"/>
                        </a:spcAft>
                      </a:pPr>
                      <a:r>
                        <a:rPr lang="fr-CA" sz="1400">
                          <a:effectLst/>
                        </a:rPr>
                        <a:t>Vis avec mes deux parents</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en-CA" sz="1400">
                          <a:effectLst/>
                        </a:rPr>
                        <a:t>5.2 %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nchor="ctr"/>
                </a:tc>
                <a:extLst>
                  <a:ext uri="{0D108BD9-81ED-4DB2-BD59-A6C34878D82A}">
                    <a16:rowId xmlns:a16="http://schemas.microsoft.com/office/drawing/2014/main" val="779971292"/>
                  </a:ext>
                </a:extLst>
              </a:tr>
              <a:tr h="240080">
                <a:tc vMerge="1">
                  <a:txBody>
                    <a:bodyPr/>
                    <a:lstStyle/>
                    <a:p>
                      <a:endParaRPr lang="fr-CA"/>
                    </a:p>
                  </a:txBody>
                  <a:tcPr/>
                </a:tc>
                <a:tc>
                  <a:txBody>
                    <a:bodyPr/>
                    <a:lstStyle/>
                    <a:p>
                      <a:pPr>
                        <a:spcBef>
                          <a:spcPts val="600"/>
                        </a:spcBef>
                        <a:spcAft>
                          <a:spcPts val="600"/>
                        </a:spcAft>
                      </a:pPr>
                      <a:r>
                        <a:rPr lang="fr-CA" sz="1400" dirty="0">
                          <a:effectLst/>
                        </a:rPr>
                        <a:t>Vis avec un seul de mes parents</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en-CA" sz="1400">
                          <a:effectLst/>
                        </a:rPr>
                        <a:t>2.1 %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nchor="ctr"/>
                </a:tc>
                <a:extLst>
                  <a:ext uri="{0D108BD9-81ED-4DB2-BD59-A6C34878D82A}">
                    <a16:rowId xmlns:a16="http://schemas.microsoft.com/office/drawing/2014/main" val="1566377215"/>
                  </a:ext>
                </a:extLst>
              </a:tr>
              <a:tr h="240080">
                <a:tc vMerge="1">
                  <a:txBody>
                    <a:bodyPr/>
                    <a:lstStyle/>
                    <a:p>
                      <a:endParaRPr lang="fr-CA"/>
                    </a:p>
                  </a:txBody>
                  <a:tcPr/>
                </a:tc>
                <a:tc>
                  <a:txBody>
                    <a:bodyPr/>
                    <a:lstStyle/>
                    <a:p>
                      <a:pPr>
                        <a:spcBef>
                          <a:spcPts val="600"/>
                        </a:spcBef>
                        <a:spcAft>
                          <a:spcPts val="600"/>
                        </a:spcAft>
                      </a:pPr>
                      <a:r>
                        <a:rPr lang="fr-CA" sz="1400">
                          <a:effectLst/>
                        </a:rPr>
                        <a:t>Vis avec mon (ma) conjoint(e)</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en-CA" sz="1400">
                          <a:effectLst/>
                        </a:rPr>
                        <a:t>27.2 %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nchor="ctr"/>
                </a:tc>
                <a:extLst>
                  <a:ext uri="{0D108BD9-81ED-4DB2-BD59-A6C34878D82A}">
                    <a16:rowId xmlns:a16="http://schemas.microsoft.com/office/drawing/2014/main" val="3809883766"/>
                  </a:ext>
                </a:extLst>
              </a:tr>
              <a:tr h="240080">
                <a:tc vMerge="1">
                  <a:txBody>
                    <a:bodyPr/>
                    <a:lstStyle/>
                    <a:p>
                      <a:endParaRPr lang="fr-CA"/>
                    </a:p>
                  </a:txBody>
                  <a:tcPr/>
                </a:tc>
                <a:tc>
                  <a:txBody>
                    <a:bodyPr/>
                    <a:lstStyle/>
                    <a:p>
                      <a:pPr>
                        <a:spcBef>
                          <a:spcPts val="600"/>
                        </a:spcBef>
                        <a:spcAft>
                          <a:spcPts val="600"/>
                        </a:spcAft>
                      </a:pPr>
                      <a:r>
                        <a:rPr lang="fr-CA" sz="1400" dirty="0">
                          <a:effectLst/>
                        </a:rPr>
                        <a:t>Vis avec mon (ma) conjoint(e) et un (des) enfant(s)</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en-CA" sz="1400">
                          <a:effectLst/>
                        </a:rPr>
                        <a:t>44.0 %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nchor="ctr"/>
                </a:tc>
                <a:extLst>
                  <a:ext uri="{0D108BD9-81ED-4DB2-BD59-A6C34878D82A}">
                    <a16:rowId xmlns:a16="http://schemas.microsoft.com/office/drawing/2014/main" val="3866938342"/>
                  </a:ext>
                </a:extLst>
              </a:tr>
              <a:tr h="264155">
                <a:tc vMerge="1">
                  <a:txBody>
                    <a:bodyPr/>
                    <a:lstStyle/>
                    <a:p>
                      <a:endParaRPr lang="fr-CA"/>
                    </a:p>
                  </a:txBody>
                  <a:tcPr/>
                </a:tc>
                <a:tc>
                  <a:txBody>
                    <a:bodyPr/>
                    <a:lstStyle/>
                    <a:p>
                      <a:pPr>
                        <a:spcBef>
                          <a:spcPts val="600"/>
                        </a:spcBef>
                        <a:spcAft>
                          <a:spcPts val="600"/>
                        </a:spcAft>
                      </a:pPr>
                      <a:r>
                        <a:rPr lang="fr-CA" sz="1400">
                          <a:effectLst/>
                        </a:rPr>
                        <a:t>Vis seul avec un (des) enfant(s)</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en-CA" sz="1400" dirty="0">
                          <a:effectLst/>
                        </a:rPr>
                        <a:t>7.5 %</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nchor="ctr"/>
                </a:tc>
                <a:extLst>
                  <a:ext uri="{0D108BD9-81ED-4DB2-BD59-A6C34878D82A}">
                    <a16:rowId xmlns:a16="http://schemas.microsoft.com/office/drawing/2014/main" val="144480090"/>
                  </a:ext>
                </a:extLst>
              </a:tr>
              <a:tr h="240080">
                <a:tc rowSpan="3">
                  <a:txBody>
                    <a:bodyPr/>
                    <a:lstStyle/>
                    <a:p>
                      <a:pPr>
                        <a:spcBef>
                          <a:spcPts val="600"/>
                        </a:spcBef>
                        <a:spcAft>
                          <a:spcPts val="600"/>
                        </a:spcAft>
                      </a:pPr>
                      <a:r>
                        <a:rPr lang="fr-CA" sz="1200">
                          <a:effectLst/>
                        </a:rPr>
                        <a:t>Statut marital</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spcBef>
                          <a:spcPts val="600"/>
                        </a:spcBef>
                        <a:spcAft>
                          <a:spcPts val="600"/>
                        </a:spcAft>
                      </a:pPr>
                      <a:r>
                        <a:rPr lang="fr-CA" sz="1400" dirty="0" err="1">
                          <a:effectLst/>
                        </a:rPr>
                        <a:t>Marié.e</a:t>
                      </a:r>
                      <a:r>
                        <a:rPr lang="fr-CA" sz="1400" dirty="0">
                          <a:effectLst/>
                        </a:rPr>
                        <a:t> ou </a:t>
                      </a:r>
                      <a:r>
                        <a:rPr lang="fr-CA" sz="1400" dirty="0" err="1">
                          <a:effectLst/>
                        </a:rPr>
                        <a:t>conjoint.e</a:t>
                      </a:r>
                      <a:r>
                        <a:rPr lang="fr-CA" sz="1400" dirty="0">
                          <a:effectLst/>
                        </a:rPr>
                        <a:t> de fait)</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a:effectLst/>
                        </a:rPr>
                        <a:t>67.9%</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757243971"/>
                  </a:ext>
                </a:extLst>
              </a:tr>
              <a:tr h="240080">
                <a:tc vMerge="1">
                  <a:txBody>
                    <a:bodyPr/>
                    <a:lstStyle/>
                    <a:p>
                      <a:endParaRPr lang="fr-CA"/>
                    </a:p>
                  </a:txBody>
                  <a:tcPr/>
                </a:tc>
                <a:tc>
                  <a:txBody>
                    <a:bodyPr/>
                    <a:lstStyle/>
                    <a:p>
                      <a:pPr>
                        <a:spcBef>
                          <a:spcPts val="600"/>
                        </a:spcBef>
                        <a:spcAft>
                          <a:spcPts val="600"/>
                        </a:spcAft>
                      </a:pPr>
                      <a:r>
                        <a:rPr lang="fr-CA" sz="1400">
                          <a:effectLst/>
                        </a:rPr>
                        <a:t>Célibataire</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a:effectLst/>
                        </a:rPr>
                        <a:t>29.1%</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1004026795"/>
                  </a:ext>
                </a:extLst>
              </a:tr>
              <a:tr h="240080">
                <a:tc vMerge="1">
                  <a:txBody>
                    <a:bodyPr/>
                    <a:lstStyle/>
                    <a:p>
                      <a:endParaRPr lang="fr-CA"/>
                    </a:p>
                  </a:txBody>
                  <a:tcPr/>
                </a:tc>
                <a:tc>
                  <a:txBody>
                    <a:bodyPr/>
                    <a:lstStyle/>
                    <a:p>
                      <a:pPr>
                        <a:spcBef>
                          <a:spcPts val="600"/>
                        </a:spcBef>
                        <a:spcAft>
                          <a:spcPts val="600"/>
                        </a:spcAft>
                      </a:pPr>
                      <a:r>
                        <a:rPr lang="fr-CA" sz="1400">
                          <a:effectLst/>
                        </a:rPr>
                        <a:t>Divorcé(e)</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a:effectLst/>
                        </a:rPr>
                        <a:t> 3.0%</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2402289729"/>
                  </a:ext>
                </a:extLst>
              </a:tr>
              <a:tr h="240080">
                <a:tc rowSpan="4">
                  <a:txBody>
                    <a:bodyPr/>
                    <a:lstStyle/>
                    <a:p>
                      <a:pPr>
                        <a:spcBef>
                          <a:spcPts val="600"/>
                        </a:spcBef>
                        <a:spcAft>
                          <a:spcPts val="600"/>
                        </a:spcAft>
                      </a:pPr>
                      <a:r>
                        <a:rPr lang="fr-CA" sz="1200">
                          <a:effectLst/>
                        </a:rPr>
                        <a:t>Langue maternelle</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spcBef>
                          <a:spcPts val="600"/>
                        </a:spcBef>
                        <a:spcAft>
                          <a:spcPts val="600"/>
                        </a:spcAft>
                      </a:pPr>
                      <a:r>
                        <a:rPr lang="fr-CA" sz="1400" dirty="0">
                          <a:effectLst/>
                        </a:rPr>
                        <a:t>Français</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a:effectLst/>
                        </a:rPr>
                        <a:t>91.4 %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1066269940"/>
                  </a:ext>
                </a:extLst>
              </a:tr>
              <a:tr h="240080">
                <a:tc vMerge="1">
                  <a:txBody>
                    <a:bodyPr/>
                    <a:lstStyle/>
                    <a:p>
                      <a:endParaRPr lang="fr-CA"/>
                    </a:p>
                  </a:txBody>
                  <a:tcPr/>
                </a:tc>
                <a:tc>
                  <a:txBody>
                    <a:bodyPr/>
                    <a:lstStyle/>
                    <a:p>
                      <a:pPr>
                        <a:spcBef>
                          <a:spcPts val="600"/>
                        </a:spcBef>
                        <a:spcAft>
                          <a:spcPts val="600"/>
                        </a:spcAft>
                      </a:pPr>
                      <a:r>
                        <a:rPr lang="fr-CA" sz="1400">
                          <a:effectLst/>
                        </a:rPr>
                        <a:t>Anglais</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a:effectLst/>
                        </a:rPr>
                        <a:t>0.8%</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3933605054"/>
                  </a:ext>
                </a:extLst>
              </a:tr>
              <a:tr h="240080">
                <a:tc vMerge="1">
                  <a:txBody>
                    <a:bodyPr/>
                    <a:lstStyle/>
                    <a:p>
                      <a:endParaRPr lang="fr-CA"/>
                    </a:p>
                  </a:txBody>
                  <a:tcPr/>
                </a:tc>
                <a:tc>
                  <a:txBody>
                    <a:bodyPr/>
                    <a:lstStyle/>
                    <a:p>
                      <a:pPr>
                        <a:spcBef>
                          <a:spcPts val="600"/>
                        </a:spcBef>
                        <a:spcAft>
                          <a:spcPts val="600"/>
                        </a:spcAft>
                      </a:pPr>
                      <a:r>
                        <a:rPr lang="fr-CA" sz="1400">
                          <a:effectLst/>
                        </a:rPr>
                        <a:t>Espagnol</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a:effectLst/>
                        </a:rPr>
                        <a:t>1.4%</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220090041"/>
                  </a:ext>
                </a:extLst>
              </a:tr>
              <a:tr h="240080">
                <a:tc vMerge="1">
                  <a:txBody>
                    <a:bodyPr/>
                    <a:lstStyle/>
                    <a:p>
                      <a:endParaRPr lang="fr-CA"/>
                    </a:p>
                  </a:txBody>
                  <a:tcPr/>
                </a:tc>
                <a:tc>
                  <a:txBody>
                    <a:bodyPr/>
                    <a:lstStyle/>
                    <a:p>
                      <a:pPr>
                        <a:spcBef>
                          <a:spcPts val="600"/>
                        </a:spcBef>
                        <a:spcAft>
                          <a:spcPts val="600"/>
                        </a:spcAft>
                      </a:pPr>
                      <a:r>
                        <a:rPr lang="fr-CA" sz="1400">
                          <a:effectLst/>
                        </a:rPr>
                        <a:t>Autre</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a:effectLst/>
                        </a:rPr>
                        <a:t>6.4 %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1518732689"/>
                  </a:ext>
                </a:extLst>
              </a:tr>
              <a:tr h="240080">
                <a:tc rowSpan="4">
                  <a:txBody>
                    <a:bodyPr/>
                    <a:lstStyle/>
                    <a:p>
                      <a:pPr>
                        <a:spcBef>
                          <a:spcPts val="600"/>
                        </a:spcBef>
                        <a:spcAft>
                          <a:spcPts val="600"/>
                        </a:spcAft>
                      </a:pPr>
                      <a:r>
                        <a:rPr lang="fr-CA" sz="1200">
                          <a:effectLst/>
                        </a:rPr>
                        <a:t>Citoyenneté</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spcBef>
                          <a:spcPts val="600"/>
                        </a:spcBef>
                        <a:spcAft>
                          <a:spcPts val="600"/>
                        </a:spcAft>
                      </a:pPr>
                      <a:r>
                        <a:rPr lang="fr-CA" sz="1400" dirty="0">
                          <a:effectLst/>
                        </a:rPr>
                        <a:t>Citoyen.ne canadien.ne</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a:effectLst/>
                        </a:rPr>
                        <a:t>94.9 %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215108536"/>
                  </a:ext>
                </a:extLst>
              </a:tr>
              <a:tr h="240080">
                <a:tc vMerge="1">
                  <a:txBody>
                    <a:bodyPr/>
                    <a:lstStyle/>
                    <a:p>
                      <a:endParaRPr lang="fr-CA"/>
                    </a:p>
                  </a:txBody>
                  <a:tcPr/>
                </a:tc>
                <a:tc>
                  <a:txBody>
                    <a:bodyPr/>
                    <a:lstStyle/>
                    <a:p>
                      <a:pPr>
                        <a:spcBef>
                          <a:spcPts val="600"/>
                        </a:spcBef>
                        <a:spcAft>
                          <a:spcPts val="600"/>
                        </a:spcAft>
                      </a:pPr>
                      <a:r>
                        <a:rPr lang="fr-CA" sz="1400">
                          <a:effectLst/>
                        </a:rPr>
                        <a:t>Résident(e) permanent(e)</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a:effectLst/>
                        </a:rPr>
                        <a:t>4.4 %</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1579765940"/>
                  </a:ext>
                </a:extLst>
              </a:tr>
              <a:tr h="240080">
                <a:tc vMerge="1">
                  <a:txBody>
                    <a:bodyPr/>
                    <a:lstStyle/>
                    <a:p>
                      <a:endParaRPr lang="fr-CA"/>
                    </a:p>
                  </a:txBody>
                  <a:tcPr/>
                </a:tc>
                <a:tc>
                  <a:txBody>
                    <a:bodyPr/>
                    <a:lstStyle/>
                    <a:p>
                      <a:pPr>
                        <a:spcBef>
                          <a:spcPts val="600"/>
                        </a:spcBef>
                        <a:spcAft>
                          <a:spcPts val="600"/>
                        </a:spcAft>
                      </a:pPr>
                      <a:r>
                        <a:rPr lang="fr-CA" sz="1400">
                          <a:effectLst/>
                        </a:rPr>
                        <a:t>Permis d'études</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algn="r">
                        <a:spcBef>
                          <a:spcPts val="600"/>
                        </a:spcBef>
                        <a:spcAft>
                          <a:spcPts val="600"/>
                        </a:spcAft>
                      </a:pPr>
                      <a:r>
                        <a:rPr lang="fr-CA" sz="1400" dirty="0">
                          <a:effectLst/>
                        </a:rPr>
                        <a:t>0.1 %</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2475303240"/>
                  </a:ext>
                </a:extLst>
              </a:tr>
              <a:tr h="240080">
                <a:tc vMerge="1">
                  <a:txBody>
                    <a:bodyPr/>
                    <a:lstStyle/>
                    <a:p>
                      <a:endParaRPr lang="fr-CA"/>
                    </a:p>
                  </a:txBody>
                  <a:tcPr/>
                </a:tc>
                <a:tc>
                  <a:txBody>
                    <a:bodyPr/>
                    <a:lstStyle/>
                    <a:p>
                      <a:pPr>
                        <a:spcBef>
                          <a:spcPts val="600"/>
                        </a:spcBef>
                        <a:spcAft>
                          <a:spcPts val="600"/>
                        </a:spcAft>
                      </a:pPr>
                      <a:r>
                        <a:rPr lang="fr-CA" sz="1400">
                          <a:effectLst/>
                        </a:rPr>
                        <a:t>Autre</a:t>
                      </a:r>
                      <a:endParaRPr lang="fr-CA"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tc>
                  <a:txBody>
                    <a:bodyPr/>
                    <a:lstStyle/>
                    <a:p>
                      <a:pPr marL="457200" lvl="1" indent="0" algn="r">
                        <a:spcBef>
                          <a:spcPts val="600"/>
                        </a:spcBef>
                        <a:spcAft>
                          <a:spcPts val="600"/>
                        </a:spcAft>
                        <a:buClr>
                          <a:srgbClr val="010205"/>
                        </a:buClr>
                        <a:buFont typeface="+mj-lt"/>
                        <a:buNone/>
                      </a:pPr>
                      <a:r>
                        <a:rPr lang="fr-CA" sz="1400" dirty="0">
                          <a:effectLst/>
                        </a:rPr>
                        <a:t>0.5 %</a:t>
                      </a:r>
                      <a:endParaRPr lang="fr-CA"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531" marR="23531" marT="0" marB="0"/>
                </a:tc>
                <a:extLst>
                  <a:ext uri="{0D108BD9-81ED-4DB2-BD59-A6C34878D82A}">
                    <a16:rowId xmlns:a16="http://schemas.microsoft.com/office/drawing/2014/main" val="2881705159"/>
                  </a:ext>
                </a:extLst>
              </a:tr>
            </a:tbl>
          </a:graphicData>
        </a:graphic>
      </p:graphicFrame>
    </p:spTree>
    <p:extLst>
      <p:ext uri="{BB962C8B-B14F-4D97-AF65-F5344CB8AC3E}">
        <p14:creationId xmlns:p14="http://schemas.microsoft.com/office/powerpoint/2010/main" val="36194770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0C2B8F-6B1B-46D5-86E6-40F36C695F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4" name="Freeform 5">
            <a:extLst>
              <a:ext uri="{FF2B5EF4-FFF2-40B4-BE49-F238E27FC236}">
                <a16:creationId xmlns:a16="http://schemas.microsoft.com/office/drawing/2014/main" id="{DB521824-592C-476A-AB0A-CA0C6D1F34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6" name="Freeform: Shape 15">
            <a:extLst>
              <a:ext uri="{FF2B5EF4-FFF2-40B4-BE49-F238E27FC236}">
                <a16:creationId xmlns:a16="http://schemas.microsoft.com/office/drawing/2014/main" id="{A2749EFA-8EE4-4EB8-9424-8E593B9320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8" name="Freeform 5">
            <a:extLst>
              <a:ext uri="{FF2B5EF4-FFF2-40B4-BE49-F238E27FC236}">
                <a16:creationId xmlns:a16="http://schemas.microsoft.com/office/drawing/2014/main" id="{B5C860C9-D4F9-4350-80DA-0D1CD36C77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re 1">
            <a:extLst>
              <a:ext uri="{FF2B5EF4-FFF2-40B4-BE49-F238E27FC236}">
                <a16:creationId xmlns:a16="http://schemas.microsoft.com/office/drawing/2014/main" id="{3D5B0918-E9A6-4F9E-B610-D4D69A9802E4}"/>
              </a:ext>
            </a:extLst>
          </p:cNvPr>
          <p:cNvSpPr>
            <a:spLocks noGrp="1"/>
          </p:cNvSpPr>
          <p:nvPr>
            <p:ph type="title"/>
          </p:nvPr>
        </p:nvSpPr>
        <p:spPr>
          <a:xfrm>
            <a:off x="639098" y="629265"/>
            <a:ext cx="5132438" cy="1622322"/>
          </a:xfrm>
        </p:spPr>
        <p:txBody>
          <a:bodyPr vert="horz" lIns="91440" tIns="45720" rIns="91440" bIns="45720" rtlCol="0" anchor="ctr">
            <a:normAutofit/>
          </a:bodyPr>
          <a:lstStyle/>
          <a:p>
            <a:r>
              <a:rPr lang="en-US" b="1" dirty="0">
                <a:solidFill>
                  <a:srgbClr val="EBEBEB"/>
                </a:solidFill>
              </a:rPr>
              <a:t>6. </a:t>
            </a:r>
            <a:r>
              <a:rPr lang="en-US" b="1" dirty="0" err="1">
                <a:solidFill>
                  <a:srgbClr val="EBEBEB"/>
                </a:solidFill>
              </a:rPr>
              <a:t>Résultats</a:t>
            </a:r>
            <a:r>
              <a:rPr lang="en-US" b="1" dirty="0">
                <a:solidFill>
                  <a:srgbClr val="EBEBEB"/>
                </a:solidFill>
              </a:rPr>
              <a:t> </a:t>
            </a:r>
            <a:r>
              <a:rPr lang="en-US" b="0" i="0" kern="1200" dirty="0" err="1">
                <a:solidFill>
                  <a:srgbClr val="FFFF99"/>
                </a:solidFill>
                <a:latin typeface="+mj-lt"/>
                <a:ea typeface="+mj-ea"/>
                <a:cs typeface="+mj-cs"/>
              </a:rPr>
              <a:t>Encadrement</a:t>
            </a:r>
            <a:endParaRPr lang="en-US" b="0" i="0" kern="1200" dirty="0">
              <a:solidFill>
                <a:srgbClr val="FFFF99"/>
              </a:solidFill>
              <a:latin typeface="+mj-lt"/>
              <a:ea typeface="+mj-ea"/>
              <a:cs typeface="+mj-cs"/>
            </a:endParaRPr>
          </a:p>
        </p:txBody>
      </p:sp>
      <p:pic>
        <p:nvPicPr>
          <p:cNvPr id="5" name="Image 4">
            <a:extLst>
              <a:ext uri="{FF2B5EF4-FFF2-40B4-BE49-F238E27FC236}">
                <a16:creationId xmlns:a16="http://schemas.microsoft.com/office/drawing/2014/main" id="{3EBFCD2E-420E-43F6-9505-ACC20FD3B770}"/>
              </a:ext>
            </a:extLst>
          </p:cNvPr>
          <p:cNvPicPr>
            <a:picLocks noChangeAspect="1"/>
          </p:cNvPicPr>
          <p:nvPr/>
        </p:nvPicPr>
        <p:blipFill>
          <a:blip r:embed="rId3">
            <a:duotone>
              <a:prstClr val="black"/>
              <a:schemeClr val="accent1">
                <a:tint val="45000"/>
                <a:satMod val="400000"/>
              </a:schemeClr>
            </a:duotone>
          </a:blip>
          <a:stretch>
            <a:fillRect/>
          </a:stretch>
        </p:blipFill>
        <p:spPr>
          <a:xfrm>
            <a:off x="5605460" y="1094509"/>
            <a:ext cx="7083526" cy="4710546"/>
          </a:xfrm>
          <a:prstGeom prst="rect">
            <a:avLst/>
          </a:prstGeom>
        </p:spPr>
      </p:pic>
      <p:sp>
        <p:nvSpPr>
          <p:cNvPr id="20" name="Rectangle 19">
            <a:extLst>
              <a:ext uri="{FF2B5EF4-FFF2-40B4-BE49-F238E27FC236}">
                <a16:creationId xmlns:a16="http://schemas.microsoft.com/office/drawing/2014/main" id="{538A90C8-AE0E-4EBA-9AF8-EEDB206020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ZoneTexte 6">
            <a:extLst>
              <a:ext uri="{FF2B5EF4-FFF2-40B4-BE49-F238E27FC236}">
                <a16:creationId xmlns:a16="http://schemas.microsoft.com/office/drawing/2014/main" id="{6BC40CC1-D95F-45EB-9BFF-459ECB0E34A7}"/>
              </a:ext>
            </a:extLst>
          </p:cNvPr>
          <p:cNvSpPr txBox="1"/>
          <p:nvPr/>
        </p:nvSpPr>
        <p:spPr>
          <a:xfrm>
            <a:off x="639098" y="2418735"/>
            <a:ext cx="5609302" cy="3811742"/>
          </a:xfrm>
          <a:prstGeom prst="rect">
            <a:avLst/>
          </a:prstGeom>
        </p:spPr>
        <p:txBody>
          <a:bodyPr vert="horz" lIns="91440" tIns="45720" rIns="91440" bIns="45720" rtlCol="0" anchor="ctr">
            <a:normAutofit fontScale="92500" lnSpcReduction="20000"/>
          </a:bodyPr>
          <a:lstStyle/>
          <a:p>
            <a:pPr>
              <a:lnSpc>
                <a:spcPct val="90000"/>
              </a:lnSpc>
              <a:spcBef>
                <a:spcPts val="1000"/>
              </a:spcBef>
              <a:buClr>
                <a:schemeClr val="accent1"/>
              </a:buClr>
              <a:buSzPct val="80000"/>
            </a:pPr>
            <a:r>
              <a:rPr lang="en-US" sz="2000" b="1" dirty="0">
                <a:solidFill>
                  <a:srgbClr val="FFFFFF"/>
                </a:solidFill>
              </a:rPr>
              <a:t>Tri à plat</a:t>
            </a:r>
          </a:p>
          <a:p>
            <a:pPr>
              <a:lnSpc>
                <a:spcPct val="90000"/>
              </a:lnSpc>
              <a:spcBef>
                <a:spcPts val="1000"/>
              </a:spcBef>
              <a:buClr>
                <a:schemeClr val="accent1"/>
              </a:buClr>
              <a:buSzPct val="80000"/>
              <a:buFont typeface="Wingdings 3" charset="2"/>
              <a:buChar char=""/>
            </a:pPr>
            <a:r>
              <a:rPr lang="en-US" sz="2000" dirty="0">
                <a:solidFill>
                  <a:srgbClr val="FFFFFF"/>
                </a:solidFill>
              </a:rPr>
              <a:t>60% </a:t>
            </a:r>
            <a:r>
              <a:rPr lang="en-US" sz="2000" dirty="0" err="1">
                <a:solidFill>
                  <a:srgbClr val="FFFFFF"/>
                </a:solidFill>
              </a:rPr>
              <a:t>satisfaits</a:t>
            </a:r>
            <a:r>
              <a:rPr lang="en-US" sz="2000" dirty="0">
                <a:solidFill>
                  <a:srgbClr val="FFFFFF"/>
                </a:solidFill>
              </a:rPr>
              <a:t> du type </a:t>
            </a:r>
            <a:r>
              <a:rPr lang="en-US" sz="2000" dirty="0" err="1">
                <a:solidFill>
                  <a:srgbClr val="FFFFFF"/>
                </a:solidFill>
              </a:rPr>
              <a:t>d’encadrement</a:t>
            </a:r>
            <a:r>
              <a:rPr lang="en-US" sz="2000" dirty="0">
                <a:solidFill>
                  <a:srgbClr val="FFFFFF"/>
                </a:solidFill>
              </a:rPr>
              <a:t> </a:t>
            </a:r>
            <a:r>
              <a:rPr lang="en-US" sz="2000" dirty="0" err="1">
                <a:solidFill>
                  <a:srgbClr val="FFFFFF"/>
                </a:solidFill>
              </a:rPr>
              <a:t>reçu</a:t>
            </a:r>
            <a:endParaRPr lang="en-US" sz="2000" dirty="0">
              <a:solidFill>
                <a:srgbClr val="FFFFFF"/>
              </a:solidFill>
            </a:endParaRPr>
          </a:p>
          <a:p>
            <a:pPr>
              <a:lnSpc>
                <a:spcPct val="90000"/>
              </a:lnSpc>
              <a:spcBef>
                <a:spcPts val="1000"/>
              </a:spcBef>
              <a:buClr>
                <a:schemeClr val="accent1"/>
              </a:buClr>
              <a:buSzPct val="80000"/>
              <a:buFont typeface="Wingdings 3" charset="2"/>
              <a:buChar char=""/>
            </a:pPr>
            <a:r>
              <a:rPr lang="en-US" sz="2000" dirty="0">
                <a:solidFill>
                  <a:srgbClr val="FFFFFF"/>
                </a:solidFill>
              </a:rPr>
              <a:t>6% </a:t>
            </a:r>
            <a:r>
              <a:rPr lang="en-US" sz="2000" dirty="0" smtClean="0">
                <a:solidFill>
                  <a:srgbClr val="FFFFFF"/>
                </a:solidFill>
              </a:rPr>
              <a:t>plus de rencontre en </a:t>
            </a:r>
            <a:r>
              <a:rPr lang="en-US" sz="2000" dirty="0" err="1" smtClean="0">
                <a:solidFill>
                  <a:srgbClr val="FFFFFF"/>
                </a:solidFill>
              </a:rPr>
              <a:t>présence</a:t>
            </a:r>
            <a:endParaRPr lang="en-US" sz="2000" dirty="0">
              <a:solidFill>
                <a:srgbClr val="FFFFFF"/>
              </a:solidFill>
            </a:endParaRPr>
          </a:p>
          <a:p>
            <a:pPr>
              <a:lnSpc>
                <a:spcPct val="90000"/>
              </a:lnSpc>
              <a:spcBef>
                <a:spcPts val="1000"/>
              </a:spcBef>
              <a:buClr>
                <a:schemeClr val="accent1"/>
              </a:buClr>
              <a:buSzPct val="80000"/>
              <a:buFont typeface="Wingdings 3" charset="2"/>
              <a:buChar char=""/>
            </a:pPr>
            <a:r>
              <a:rPr lang="en-US" sz="2000" dirty="0">
                <a:solidFill>
                  <a:srgbClr val="FFFFFF"/>
                </a:solidFill>
              </a:rPr>
              <a:t>13% plus de </a:t>
            </a:r>
            <a:r>
              <a:rPr lang="en-US" sz="2000" dirty="0" err="1">
                <a:solidFill>
                  <a:srgbClr val="FFFFFF"/>
                </a:solidFill>
              </a:rPr>
              <a:t>synchrone</a:t>
            </a:r>
            <a:endParaRPr lang="en-US" sz="2000" dirty="0">
              <a:solidFill>
                <a:srgbClr val="FFFFFF"/>
              </a:solidFill>
            </a:endParaRPr>
          </a:p>
          <a:p>
            <a:pPr>
              <a:lnSpc>
                <a:spcPct val="90000"/>
              </a:lnSpc>
              <a:spcBef>
                <a:spcPts val="1000"/>
              </a:spcBef>
              <a:buClr>
                <a:schemeClr val="accent1"/>
              </a:buClr>
              <a:buSzPct val="80000"/>
            </a:pPr>
            <a:r>
              <a:rPr lang="en-US" sz="2000" dirty="0">
                <a:solidFill>
                  <a:srgbClr val="FFFFFF"/>
                </a:solidFill>
              </a:rPr>
              <a:t>24% </a:t>
            </a:r>
            <a:r>
              <a:rPr lang="en-US" sz="2000" dirty="0" smtClean="0">
                <a:solidFill>
                  <a:srgbClr val="FFFFFF"/>
                </a:solidFill>
              </a:rPr>
              <a:t>surtout </a:t>
            </a:r>
            <a:r>
              <a:rPr lang="en-US" sz="2000" dirty="0" err="1">
                <a:solidFill>
                  <a:srgbClr val="FFFFFF"/>
                </a:solidFill>
              </a:rPr>
              <a:t>d’interactions</a:t>
            </a:r>
            <a:r>
              <a:rPr lang="en-US" sz="2000" dirty="0">
                <a:solidFill>
                  <a:srgbClr val="FFFFFF"/>
                </a:solidFill>
              </a:rPr>
              <a:t> prof-étudiants</a:t>
            </a:r>
          </a:p>
          <a:p>
            <a:pPr>
              <a:lnSpc>
                <a:spcPct val="90000"/>
              </a:lnSpc>
              <a:spcBef>
                <a:spcPts val="1000"/>
              </a:spcBef>
              <a:buClr>
                <a:schemeClr val="accent1"/>
              </a:buClr>
              <a:buSzPct val="80000"/>
            </a:pPr>
            <a:r>
              <a:rPr lang="en-US" sz="2000" dirty="0">
                <a:solidFill>
                  <a:srgbClr val="FFFFFF"/>
                </a:solidFill>
              </a:rPr>
              <a:t>14% plus </a:t>
            </a:r>
            <a:r>
              <a:rPr lang="en-US" sz="2000" dirty="0" err="1">
                <a:solidFill>
                  <a:srgbClr val="FFFFFF"/>
                </a:solidFill>
              </a:rPr>
              <a:t>d’interactions</a:t>
            </a:r>
            <a:r>
              <a:rPr lang="en-US" sz="2000" dirty="0">
                <a:solidFill>
                  <a:srgbClr val="FFFFFF"/>
                </a:solidFill>
              </a:rPr>
              <a:t> </a:t>
            </a:r>
            <a:r>
              <a:rPr lang="en-US" sz="2000" dirty="0" err="1">
                <a:solidFill>
                  <a:srgbClr val="FFFFFF"/>
                </a:solidFill>
              </a:rPr>
              <a:t>en</a:t>
            </a:r>
            <a:r>
              <a:rPr lang="en-US" sz="2000" dirty="0">
                <a:solidFill>
                  <a:srgbClr val="FFFFFF"/>
                </a:solidFill>
              </a:rPr>
              <a:t> </a:t>
            </a:r>
            <a:r>
              <a:rPr lang="en-US" sz="2000" dirty="0" err="1">
                <a:solidFill>
                  <a:srgbClr val="FFFFFF"/>
                </a:solidFill>
              </a:rPr>
              <a:t>groupe</a:t>
            </a:r>
            <a:r>
              <a:rPr lang="en-US" sz="2000" dirty="0">
                <a:solidFill>
                  <a:srgbClr val="FFFFFF"/>
                </a:solidFill>
              </a:rPr>
              <a:t>.</a:t>
            </a:r>
          </a:p>
          <a:p>
            <a:pPr>
              <a:lnSpc>
                <a:spcPct val="90000"/>
              </a:lnSpc>
              <a:spcBef>
                <a:spcPts val="1000"/>
              </a:spcBef>
              <a:buClr>
                <a:schemeClr val="accent1"/>
              </a:buClr>
              <a:buSzPct val="80000"/>
              <a:buFont typeface="Wingdings 3" charset="2"/>
              <a:buChar char=""/>
            </a:pPr>
            <a:endParaRPr lang="en-US" sz="2000" dirty="0">
              <a:solidFill>
                <a:srgbClr val="FFFFFF"/>
              </a:solidFill>
            </a:endParaRPr>
          </a:p>
          <a:p>
            <a:pPr>
              <a:lnSpc>
                <a:spcPct val="90000"/>
              </a:lnSpc>
              <a:spcBef>
                <a:spcPts val="1000"/>
              </a:spcBef>
              <a:buClr>
                <a:schemeClr val="accent1"/>
              </a:buClr>
              <a:buSzPct val="80000"/>
            </a:pPr>
            <a:r>
              <a:rPr lang="en-US" sz="2000" b="1" dirty="0">
                <a:solidFill>
                  <a:srgbClr val="FFFFFF"/>
                </a:solidFill>
              </a:rPr>
              <a:t>Test T de Students</a:t>
            </a:r>
          </a:p>
          <a:p>
            <a:pPr>
              <a:lnSpc>
                <a:spcPct val="90000"/>
              </a:lnSpc>
              <a:spcBef>
                <a:spcPts val="1000"/>
              </a:spcBef>
              <a:buClr>
                <a:schemeClr val="accent1"/>
              </a:buClr>
              <a:buSzPct val="80000"/>
              <a:buFont typeface="Wingdings 3" charset="2"/>
              <a:buChar char=""/>
            </a:pPr>
            <a:r>
              <a:rPr lang="en-US" sz="2000" dirty="0">
                <a:solidFill>
                  <a:srgbClr val="FFFFFF"/>
                </a:solidFill>
              </a:rPr>
              <a:t> </a:t>
            </a:r>
            <a:r>
              <a:rPr lang="en-US" sz="2000" dirty="0" err="1">
                <a:solidFill>
                  <a:srgbClr val="FFFFFF"/>
                </a:solidFill>
              </a:rPr>
              <a:t>Étudiants</a:t>
            </a:r>
            <a:r>
              <a:rPr lang="en-US" sz="2000" dirty="0">
                <a:solidFill>
                  <a:srgbClr val="FFFFFF"/>
                </a:solidFill>
              </a:rPr>
              <a:t> qui </a:t>
            </a:r>
            <a:r>
              <a:rPr lang="en-US" sz="2000" dirty="0" err="1">
                <a:solidFill>
                  <a:srgbClr val="FFFFFF"/>
                </a:solidFill>
              </a:rPr>
              <a:t>persévèrent</a:t>
            </a:r>
            <a:r>
              <a:rPr lang="en-US" sz="2000" dirty="0">
                <a:solidFill>
                  <a:srgbClr val="FFFFFF"/>
                </a:solidFill>
              </a:rPr>
              <a:t> plus </a:t>
            </a:r>
            <a:r>
              <a:rPr lang="en-US" sz="2000" dirty="0" err="1">
                <a:solidFill>
                  <a:srgbClr val="FFFFFF"/>
                </a:solidFill>
              </a:rPr>
              <a:t>satisfaits</a:t>
            </a:r>
            <a:r>
              <a:rPr lang="en-US" sz="2000" dirty="0">
                <a:solidFill>
                  <a:srgbClr val="FFFFFF"/>
                </a:solidFill>
              </a:rPr>
              <a:t> de </a:t>
            </a:r>
            <a:r>
              <a:rPr lang="en-US" sz="2000" dirty="0" err="1">
                <a:solidFill>
                  <a:srgbClr val="FFFFFF"/>
                </a:solidFill>
              </a:rPr>
              <a:t>l’encadrement</a:t>
            </a:r>
            <a:r>
              <a:rPr lang="en-US" sz="2000" dirty="0">
                <a:solidFill>
                  <a:srgbClr val="FFFFFF"/>
                </a:solidFill>
              </a:rPr>
              <a:t> </a:t>
            </a:r>
            <a:r>
              <a:rPr lang="en-US" sz="2000" dirty="0" err="1">
                <a:solidFill>
                  <a:srgbClr val="FFFFFF"/>
                </a:solidFill>
              </a:rPr>
              <a:t>offert</a:t>
            </a:r>
            <a:r>
              <a:rPr lang="en-US" sz="2000" dirty="0">
                <a:solidFill>
                  <a:srgbClr val="FFFFFF"/>
                </a:solidFill>
              </a:rPr>
              <a:t> par les </a:t>
            </a:r>
            <a:r>
              <a:rPr lang="en-US" sz="2000" dirty="0" err="1">
                <a:solidFill>
                  <a:srgbClr val="FFFFFF"/>
                </a:solidFill>
              </a:rPr>
              <a:t>intervenants</a:t>
            </a:r>
            <a:r>
              <a:rPr lang="en-US" sz="2000" dirty="0">
                <a:solidFill>
                  <a:srgbClr val="FFFFFF"/>
                </a:solidFill>
              </a:rPr>
              <a:t> sur les </a:t>
            </a:r>
            <a:r>
              <a:rPr lang="en-US" sz="2000" dirty="0" err="1">
                <a:solidFill>
                  <a:srgbClr val="FFFFFF"/>
                </a:solidFill>
              </a:rPr>
              <a:t>différents</a:t>
            </a:r>
            <a:r>
              <a:rPr lang="en-US" sz="2000" dirty="0">
                <a:solidFill>
                  <a:srgbClr val="FFFFFF"/>
                </a:solidFill>
              </a:rPr>
              <a:t> plans de </a:t>
            </a:r>
            <a:r>
              <a:rPr lang="en-US" sz="2000" dirty="0" err="1">
                <a:solidFill>
                  <a:srgbClr val="FFFFFF"/>
                </a:solidFill>
              </a:rPr>
              <a:t>soutien</a:t>
            </a:r>
            <a:r>
              <a:rPr lang="en-US" sz="2000" dirty="0">
                <a:solidFill>
                  <a:srgbClr val="FFFFFF"/>
                </a:solidFill>
              </a:rPr>
              <a:t> à </a:t>
            </a:r>
            <a:r>
              <a:rPr lang="en-US" sz="2000" dirty="0" err="1">
                <a:solidFill>
                  <a:srgbClr val="FFFFFF"/>
                </a:solidFill>
              </a:rPr>
              <a:t>l’apprentissage</a:t>
            </a:r>
            <a:endParaRPr lang="en-US" sz="2000" dirty="0">
              <a:solidFill>
                <a:srgbClr val="FFFFFF"/>
              </a:solidFill>
            </a:endParaRPr>
          </a:p>
        </p:txBody>
      </p:sp>
    </p:spTree>
    <p:extLst>
      <p:ext uri="{BB962C8B-B14F-4D97-AF65-F5344CB8AC3E}">
        <p14:creationId xmlns:p14="http://schemas.microsoft.com/office/powerpoint/2010/main" val="37976006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D105174-071A-4257-860A-5EE2D11DD5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8" name="Freeform 5">
            <a:extLst>
              <a:ext uri="{FF2B5EF4-FFF2-40B4-BE49-F238E27FC236}">
                <a16:creationId xmlns:a16="http://schemas.microsoft.com/office/drawing/2014/main" id="{E17B217C-3C66-46B3-9E9D-2771AA2A23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0" name="Rectangle 19">
            <a:extLst>
              <a:ext uri="{FF2B5EF4-FFF2-40B4-BE49-F238E27FC236}">
                <a16:creationId xmlns:a16="http://schemas.microsoft.com/office/drawing/2014/main" id="{8A848D99-5D8B-49F5-97E9-AA7C3F5F2B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ZoneTexte 8"/>
          <p:cNvSpPr txBox="1"/>
          <p:nvPr/>
        </p:nvSpPr>
        <p:spPr>
          <a:xfrm>
            <a:off x="7042969" y="3621979"/>
            <a:ext cx="3955231" cy="3125316"/>
          </a:xfrm>
          <a:prstGeom prst="rect">
            <a:avLst/>
          </a:prstGeom>
        </p:spPr>
        <p:txBody>
          <a:bodyPr vert="horz" lIns="91440" tIns="45720" rIns="91440" bIns="45720" rtlCol="0" anchor="ctr">
            <a:normAutofit/>
          </a:bodyPr>
          <a:lstStyle/>
          <a:p>
            <a:pPr>
              <a:spcBef>
                <a:spcPts val="1000"/>
              </a:spcBef>
              <a:buClr>
                <a:schemeClr val="accent1"/>
              </a:buClr>
              <a:buSzPct val="80000"/>
            </a:pPr>
            <a:r>
              <a:rPr lang="en-US" dirty="0" err="1">
                <a:solidFill>
                  <a:srgbClr val="FFFFFF"/>
                </a:solidFill>
              </a:rPr>
              <a:t>Souhaitent</a:t>
            </a:r>
            <a:r>
              <a:rPr lang="en-US" dirty="0">
                <a:solidFill>
                  <a:srgbClr val="FFFFFF"/>
                </a:solidFill>
              </a:rPr>
              <a:t> + </a:t>
            </a:r>
            <a:r>
              <a:rPr lang="en-US" dirty="0" err="1">
                <a:solidFill>
                  <a:srgbClr val="FFFFFF"/>
                </a:solidFill>
              </a:rPr>
              <a:t>d’interactions</a:t>
            </a:r>
            <a:r>
              <a:rPr lang="en-US" dirty="0">
                <a:solidFill>
                  <a:srgbClr val="FFFFFF"/>
                </a:solidFill>
              </a:rPr>
              <a:t> entre </a:t>
            </a:r>
            <a:r>
              <a:rPr lang="en-US" dirty="0" smtClean="0">
                <a:solidFill>
                  <a:srgbClr val="FFFFFF"/>
                </a:solidFill>
              </a:rPr>
              <a:t>étudiants</a:t>
            </a:r>
            <a:endParaRPr lang="en-US" dirty="0">
              <a:solidFill>
                <a:srgbClr val="FFFFFF"/>
              </a:solidFill>
            </a:endParaRPr>
          </a:p>
          <a:p>
            <a:pPr>
              <a:spcBef>
                <a:spcPts val="1000"/>
              </a:spcBef>
              <a:buClr>
                <a:schemeClr val="accent1"/>
              </a:buClr>
              <a:buSzPct val="80000"/>
            </a:pPr>
            <a:r>
              <a:rPr lang="en-US" dirty="0" err="1">
                <a:solidFill>
                  <a:srgbClr val="FFFFFF"/>
                </a:solidFill>
              </a:rPr>
              <a:t>Apprécient</a:t>
            </a:r>
            <a:r>
              <a:rPr lang="en-US" dirty="0">
                <a:solidFill>
                  <a:srgbClr val="FFFFFF"/>
                </a:solidFill>
              </a:rPr>
              <a:t> </a:t>
            </a:r>
            <a:r>
              <a:rPr lang="en-US" dirty="0" smtClean="0">
                <a:solidFill>
                  <a:srgbClr val="FFFFFF"/>
                </a:solidFill>
              </a:rPr>
              <a:t>+ </a:t>
            </a:r>
            <a:r>
              <a:rPr lang="en-US" dirty="0">
                <a:solidFill>
                  <a:srgbClr val="FFFFFF"/>
                </a:solidFill>
              </a:rPr>
              <a:t>le </a:t>
            </a:r>
            <a:r>
              <a:rPr lang="en-US" dirty="0" err="1">
                <a:solidFill>
                  <a:srgbClr val="FFFFFF"/>
                </a:solidFill>
              </a:rPr>
              <a:t>soutien</a:t>
            </a:r>
            <a:r>
              <a:rPr lang="en-US" dirty="0">
                <a:solidFill>
                  <a:srgbClr val="FFFFFF"/>
                </a:solidFill>
              </a:rPr>
              <a:t> des </a:t>
            </a:r>
            <a:r>
              <a:rPr lang="en-US" dirty="0" err="1">
                <a:solidFill>
                  <a:srgbClr val="FFFFFF"/>
                </a:solidFill>
              </a:rPr>
              <a:t>intervenants</a:t>
            </a:r>
            <a:r>
              <a:rPr lang="en-US" dirty="0">
                <a:solidFill>
                  <a:srgbClr val="FFFFFF"/>
                </a:solidFill>
              </a:rPr>
              <a:t> sur les </a:t>
            </a:r>
            <a:r>
              <a:rPr lang="en-US" dirty="0" err="1">
                <a:solidFill>
                  <a:srgbClr val="FFFFFF"/>
                </a:solidFill>
              </a:rPr>
              <a:t>différents</a:t>
            </a:r>
            <a:r>
              <a:rPr lang="en-US" dirty="0">
                <a:solidFill>
                  <a:srgbClr val="FFFFFF"/>
                </a:solidFill>
              </a:rPr>
              <a:t> plans que cluster </a:t>
            </a:r>
            <a:r>
              <a:rPr lang="en-US" dirty="0" smtClean="0">
                <a:solidFill>
                  <a:srgbClr val="FFFFFF"/>
                </a:solidFill>
              </a:rPr>
              <a:t>1</a:t>
            </a:r>
          </a:p>
          <a:p>
            <a:pPr>
              <a:spcBef>
                <a:spcPts val="1000"/>
              </a:spcBef>
              <a:buClr>
                <a:schemeClr val="accent1"/>
              </a:buClr>
              <a:buSzPct val="80000"/>
            </a:pPr>
            <a:r>
              <a:rPr lang="en-US" dirty="0" smtClean="0">
                <a:solidFill>
                  <a:srgbClr val="FFFFFF"/>
                </a:solidFill>
              </a:rPr>
              <a:t>Se </a:t>
            </a:r>
            <a:r>
              <a:rPr lang="en-US" dirty="0" err="1" smtClean="0">
                <a:solidFill>
                  <a:srgbClr val="FFFFFF"/>
                </a:solidFill>
              </a:rPr>
              <a:t>désincrivent</a:t>
            </a:r>
            <a:r>
              <a:rPr lang="en-US" dirty="0" smtClean="0">
                <a:solidFill>
                  <a:srgbClr val="FFFFFF"/>
                </a:solidFill>
              </a:rPr>
              <a:t> + que clusters et </a:t>
            </a:r>
            <a:r>
              <a:rPr lang="en-US" dirty="0" err="1" smtClean="0">
                <a:solidFill>
                  <a:srgbClr val="FFFFFF"/>
                </a:solidFill>
              </a:rPr>
              <a:t>et</a:t>
            </a:r>
            <a:r>
              <a:rPr lang="en-US" dirty="0" smtClean="0">
                <a:solidFill>
                  <a:srgbClr val="FFFFFF"/>
                </a:solidFill>
              </a:rPr>
              <a:t> 2 au bout </a:t>
            </a:r>
            <a:r>
              <a:rPr lang="en-US" dirty="0" err="1" smtClean="0">
                <a:solidFill>
                  <a:srgbClr val="FFFFFF"/>
                </a:solidFill>
              </a:rPr>
              <a:t>d’une</a:t>
            </a:r>
            <a:r>
              <a:rPr lang="en-US" dirty="0" smtClean="0">
                <a:solidFill>
                  <a:srgbClr val="FFFFFF"/>
                </a:solidFill>
              </a:rPr>
              <a:t> </a:t>
            </a:r>
            <a:r>
              <a:rPr lang="en-US" dirty="0" err="1" smtClean="0">
                <a:solidFill>
                  <a:srgbClr val="FFFFFF"/>
                </a:solidFill>
              </a:rPr>
              <a:t>année</a:t>
            </a:r>
            <a:endParaRPr lang="en-US" dirty="0">
              <a:solidFill>
                <a:srgbClr val="FFFFFF"/>
              </a:solidFill>
            </a:endParaRPr>
          </a:p>
        </p:txBody>
      </p:sp>
      <p:pic>
        <p:nvPicPr>
          <p:cNvPr id="6" name="Espace réservé du contenu 5"/>
          <p:cNvPicPr>
            <a:picLocks noGrp="1" noChangeAspect="1"/>
          </p:cNvPicPr>
          <p:nvPr>
            <p:ph idx="1"/>
          </p:nvPr>
        </p:nvPicPr>
        <p:blipFill rotWithShape="1">
          <a:blip r:embed="rId3"/>
          <a:srcRect b="11083"/>
          <a:stretch/>
        </p:blipFill>
        <p:spPr>
          <a:xfrm>
            <a:off x="1566043" y="894184"/>
            <a:ext cx="7305726" cy="3081520"/>
          </a:xfrm>
          <a:prstGeom prst="roundRect">
            <a:avLst>
              <a:gd name="adj" fmla="val 1858"/>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algn="tl" rotWithShape="0">
              <a:srgbClr val="000000">
                <a:alpha val="43000"/>
              </a:srgbClr>
            </a:outerShdw>
          </a:effectLst>
        </p:spPr>
      </p:pic>
      <p:sp>
        <p:nvSpPr>
          <p:cNvPr id="7" name="Rectangle 6"/>
          <p:cNvSpPr/>
          <p:nvPr/>
        </p:nvSpPr>
        <p:spPr>
          <a:xfrm>
            <a:off x="7042969" y="894184"/>
            <a:ext cx="1816554" cy="311585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p:cNvSpPr/>
          <p:nvPr/>
        </p:nvSpPr>
        <p:spPr>
          <a:xfrm>
            <a:off x="3390106" y="884230"/>
            <a:ext cx="1828800" cy="307282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p:cNvSpPr txBox="1"/>
          <p:nvPr/>
        </p:nvSpPr>
        <p:spPr>
          <a:xfrm>
            <a:off x="680227" y="3976497"/>
            <a:ext cx="4538679" cy="1908215"/>
          </a:xfrm>
          <a:prstGeom prst="rect">
            <a:avLst/>
          </a:prstGeom>
          <a:noFill/>
          <a:ln w="38100">
            <a:solidFill>
              <a:srgbClr val="FFFF00"/>
            </a:solidFill>
          </a:ln>
        </p:spPr>
        <p:txBody>
          <a:bodyPr wrap="square" rtlCol="0">
            <a:spAutoFit/>
          </a:bodyPr>
          <a:lstStyle/>
          <a:p>
            <a:pPr>
              <a:spcAft>
                <a:spcPts val="600"/>
              </a:spcAft>
            </a:pPr>
            <a:r>
              <a:rPr lang="fr-CA" dirty="0"/>
              <a:t>- satisfaits ou - </a:t>
            </a:r>
            <a:r>
              <a:rPr lang="fr-CA" dirty="0" smtClean="0"/>
              <a:t>d’attentes que </a:t>
            </a:r>
            <a:r>
              <a:rPr lang="fr-CA" dirty="0"/>
              <a:t>les autres clusters  </a:t>
            </a:r>
            <a:r>
              <a:rPr lang="fr-CA" dirty="0" smtClean="0"/>
              <a:t>concernant le soutien </a:t>
            </a:r>
            <a:r>
              <a:rPr lang="fr-CA" dirty="0"/>
              <a:t>des intervenants et pairs </a:t>
            </a:r>
          </a:p>
          <a:p>
            <a:pPr>
              <a:spcAft>
                <a:spcPts val="600"/>
              </a:spcAft>
            </a:pPr>
            <a:r>
              <a:rPr lang="fr-CA" dirty="0"/>
              <a:t>=/= </a:t>
            </a:r>
          </a:p>
          <a:p>
            <a:pPr>
              <a:spcAft>
                <a:spcPts val="600"/>
              </a:spcAft>
            </a:pPr>
            <a:r>
              <a:rPr lang="fr-CA" dirty="0"/>
              <a:t>+ satisfaits que les autres clusters du soutien de leurs proches</a:t>
            </a:r>
          </a:p>
        </p:txBody>
      </p:sp>
      <p:sp>
        <p:nvSpPr>
          <p:cNvPr id="3" name="Rectangle 2">
            <a:extLst>
              <a:ext uri="{FF2B5EF4-FFF2-40B4-BE49-F238E27FC236}">
                <a16:creationId xmlns:a16="http://schemas.microsoft.com/office/drawing/2014/main" id="{10BFE4E6-DE2B-4663-B688-12D233CA54A8}"/>
              </a:ext>
            </a:extLst>
          </p:cNvPr>
          <p:cNvSpPr/>
          <p:nvPr/>
        </p:nvSpPr>
        <p:spPr>
          <a:xfrm>
            <a:off x="7042969" y="3975704"/>
            <a:ext cx="3873270" cy="236853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7496920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F7897-7641-43C8-82BB-1C66B4F53741}"/>
              </a:ext>
            </a:extLst>
          </p:cNvPr>
          <p:cNvSpPr>
            <a:spLocks noGrp="1"/>
          </p:cNvSpPr>
          <p:nvPr>
            <p:ph type="title"/>
          </p:nvPr>
        </p:nvSpPr>
        <p:spPr/>
        <p:txBody>
          <a:bodyPr/>
          <a:lstStyle/>
          <a:p>
            <a:r>
              <a:rPr lang="en-CA" dirty="0" smtClean="0">
                <a:solidFill>
                  <a:srgbClr val="FFFF99"/>
                </a:solidFill>
              </a:rPr>
              <a:t>Design </a:t>
            </a:r>
            <a:r>
              <a:rPr lang="en-CA" dirty="0" err="1">
                <a:solidFill>
                  <a:srgbClr val="FFFF99"/>
                </a:solidFill>
              </a:rPr>
              <a:t>Pédagogique</a:t>
            </a:r>
            <a:endParaRPr lang="fr-CA" dirty="0">
              <a:solidFill>
                <a:srgbClr val="FFFF99"/>
              </a:solidFill>
            </a:endParaRPr>
          </a:p>
        </p:txBody>
      </p:sp>
      <p:sp>
        <p:nvSpPr>
          <p:cNvPr id="19" name="Slide Number Placeholder 3">
            <a:extLst>
              <a:ext uri="{FF2B5EF4-FFF2-40B4-BE49-F238E27FC236}">
                <a16:creationId xmlns:a16="http://schemas.microsoft.com/office/drawing/2014/main" id="{E4C75DA8-C9B2-4650-850F-1D670E6870D4}"/>
              </a:ext>
            </a:extLst>
          </p:cNvPr>
          <p:cNvSpPr>
            <a:spLocks noGrp="1"/>
          </p:cNvSpPr>
          <p:nvPr>
            <p:ph type="sldNum" sz="quarter" idx="12"/>
          </p:nvPr>
        </p:nvSpPr>
        <p:spPr>
          <a:xfrm>
            <a:off x="10352540" y="295729"/>
            <a:ext cx="838199" cy="767687"/>
          </a:xfrm>
        </p:spPr>
        <p:txBody>
          <a:bodyPr/>
          <a:lstStyle/>
          <a:p>
            <a:fld id="{D495E168-DA5E-4888-8D8A-92B118324C14}" type="slidenum">
              <a:rPr lang="ru-RU" smtClean="0"/>
              <a:t>13</a:t>
            </a:fld>
            <a:endParaRPr lang="ru-RU" dirty="0"/>
          </a:p>
        </p:txBody>
      </p:sp>
      <p:sp>
        <p:nvSpPr>
          <p:cNvPr id="20" name="Text Placeholder 4">
            <a:extLst>
              <a:ext uri="{FF2B5EF4-FFF2-40B4-BE49-F238E27FC236}">
                <a16:creationId xmlns:a16="http://schemas.microsoft.com/office/drawing/2014/main" id="{98EE97BD-41B9-47C9-8EDA-E88B8AC16038}"/>
              </a:ext>
            </a:extLst>
          </p:cNvPr>
          <p:cNvSpPr txBox="1">
            <a:spLocks/>
          </p:cNvSpPr>
          <p:nvPr/>
        </p:nvSpPr>
        <p:spPr>
          <a:xfrm>
            <a:off x="5395209" y="2658052"/>
            <a:ext cx="5953413" cy="209405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200" dirty="0" err="1"/>
              <a:t>Analyse</a:t>
            </a:r>
            <a:r>
              <a:rPr lang="en-US" sz="2200" dirty="0"/>
              <a:t> </a:t>
            </a:r>
            <a:r>
              <a:rPr lang="en-US" sz="2200" dirty="0" err="1"/>
              <a:t>statistique</a:t>
            </a:r>
            <a:r>
              <a:rPr lang="en-US" sz="2200" dirty="0"/>
              <a:t> (SPSS) qui </a:t>
            </a:r>
            <a:r>
              <a:rPr lang="en-US" sz="2200" dirty="0" err="1"/>
              <a:t>permet</a:t>
            </a:r>
            <a:r>
              <a:rPr lang="en-US" sz="2200" dirty="0"/>
              <a:t> de </a:t>
            </a:r>
            <a:r>
              <a:rPr lang="en-US" sz="2200" dirty="0" err="1"/>
              <a:t>créer</a:t>
            </a:r>
            <a:r>
              <a:rPr lang="en-US" sz="2200" dirty="0"/>
              <a:t> </a:t>
            </a:r>
            <a:r>
              <a:rPr lang="en-US" sz="2200" dirty="0" err="1"/>
              <a:t>une</a:t>
            </a:r>
            <a:r>
              <a:rPr lang="en-US" sz="2200" dirty="0"/>
              <a:t> </a:t>
            </a:r>
            <a:r>
              <a:rPr lang="en-US" sz="2200" dirty="0" err="1"/>
              <a:t>silouhette</a:t>
            </a:r>
            <a:r>
              <a:rPr lang="en-US" sz="2200" dirty="0"/>
              <a:t> de cohesion et de </a:t>
            </a:r>
            <a:r>
              <a:rPr lang="en-US" sz="2200" dirty="0" err="1"/>
              <a:t>séparation</a:t>
            </a:r>
            <a:r>
              <a:rPr lang="en-US" sz="2200" dirty="0"/>
              <a:t> (</a:t>
            </a:r>
            <a:r>
              <a:rPr lang="en-US" sz="2200" dirty="0" err="1"/>
              <a:t>regroupement</a:t>
            </a:r>
            <a:r>
              <a:rPr lang="en-US" sz="2200" dirty="0"/>
              <a:t> de variables) par rapport à </a:t>
            </a:r>
            <a:r>
              <a:rPr lang="en-US" sz="2200" dirty="0" err="1"/>
              <a:t>une</a:t>
            </a:r>
            <a:r>
              <a:rPr lang="en-US" sz="2200" dirty="0"/>
              <a:t> </a:t>
            </a:r>
            <a:r>
              <a:rPr lang="en-US" sz="2200" dirty="0" err="1"/>
              <a:t>donnée</a:t>
            </a:r>
            <a:r>
              <a:rPr lang="en-US" sz="2200" dirty="0"/>
              <a:t> de sortie (abandon)</a:t>
            </a:r>
            <a:endParaRPr lang="ru-RU" sz="2200" dirty="0"/>
          </a:p>
        </p:txBody>
      </p:sp>
      <p:sp>
        <p:nvSpPr>
          <p:cNvPr id="21" name="Text Placeholder 5">
            <a:extLst>
              <a:ext uri="{FF2B5EF4-FFF2-40B4-BE49-F238E27FC236}">
                <a16:creationId xmlns:a16="http://schemas.microsoft.com/office/drawing/2014/main" id="{71EBF276-9F75-4193-8153-12E5235B79EF}"/>
              </a:ext>
            </a:extLst>
          </p:cNvPr>
          <p:cNvSpPr txBox="1">
            <a:spLocks/>
          </p:cNvSpPr>
          <p:nvPr/>
        </p:nvSpPr>
        <p:spPr>
          <a:xfrm>
            <a:off x="6687217" y="5416950"/>
            <a:ext cx="1597889" cy="365125"/>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a:t>9.3%</a:t>
            </a:r>
            <a:endParaRPr lang="ru-RU" dirty="0"/>
          </a:p>
        </p:txBody>
      </p:sp>
      <p:sp>
        <p:nvSpPr>
          <p:cNvPr id="22" name="Text Placeholder 6">
            <a:extLst>
              <a:ext uri="{FF2B5EF4-FFF2-40B4-BE49-F238E27FC236}">
                <a16:creationId xmlns:a16="http://schemas.microsoft.com/office/drawing/2014/main" id="{E88B54F3-2149-4E4A-9346-DD6630B87B0B}"/>
              </a:ext>
            </a:extLst>
          </p:cNvPr>
          <p:cNvSpPr txBox="1">
            <a:spLocks/>
          </p:cNvSpPr>
          <p:nvPr/>
        </p:nvSpPr>
        <p:spPr>
          <a:xfrm>
            <a:off x="6687216" y="5655723"/>
            <a:ext cx="1597889" cy="36512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dirty="0"/>
              <a:t>Cluster 1</a:t>
            </a:r>
            <a:endParaRPr lang="ru-RU" dirty="0"/>
          </a:p>
        </p:txBody>
      </p:sp>
      <p:sp>
        <p:nvSpPr>
          <p:cNvPr id="23" name="Text Placeholder 7">
            <a:extLst>
              <a:ext uri="{FF2B5EF4-FFF2-40B4-BE49-F238E27FC236}">
                <a16:creationId xmlns:a16="http://schemas.microsoft.com/office/drawing/2014/main" id="{426998C5-D962-4278-BAEA-79D51EAD0E65}"/>
              </a:ext>
            </a:extLst>
          </p:cNvPr>
          <p:cNvSpPr txBox="1">
            <a:spLocks/>
          </p:cNvSpPr>
          <p:nvPr/>
        </p:nvSpPr>
        <p:spPr>
          <a:xfrm>
            <a:off x="10361474" y="5813041"/>
            <a:ext cx="1597889" cy="365125"/>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20%</a:t>
            </a:r>
            <a:endParaRPr lang="ru-RU" dirty="0"/>
          </a:p>
        </p:txBody>
      </p:sp>
      <p:sp>
        <p:nvSpPr>
          <p:cNvPr id="24" name="Text Placeholder 8">
            <a:extLst>
              <a:ext uri="{FF2B5EF4-FFF2-40B4-BE49-F238E27FC236}">
                <a16:creationId xmlns:a16="http://schemas.microsoft.com/office/drawing/2014/main" id="{CA63D072-DE1D-41AC-B7C4-75256EECFA94}"/>
              </a:ext>
            </a:extLst>
          </p:cNvPr>
          <p:cNvSpPr txBox="1">
            <a:spLocks/>
          </p:cNvSpPr>
          <p:nvPr/>
        </p:nvSpPr>
        <p:spPr>
          <a:xfrm>
            <a:off x="10351978" y="6103929"/>
            <a:ext cx="1597889" cy="36512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dirty="0"/>
              <a:t>Cluster 4</a:t>
            </a:r>
            <a:endParaRPr lang="ru-RU" dirty="0"/>
          </a:p>
        </p:txBody>
      </p:sp>
      <p:sp>
        <p:nvSpPr>
          <p:cNvPr id="25" name="Text Placeholder 9">
            <a:extLst>
              <a:ext uri="{FF2B5EF4-FFF2-40B4-BE49-F238E27FC236}">
                <a16:creationId xmlns:a16="http://schemas.microsoft.com/office/drawing/2014/main" id="{4DB9DF6C-CFFE-4CA9-804E-CD0244D42E61}"/>
              </a:ext>
            </a:extLst>
          </p:cNvPr>
          <p:cNvSpPr txBox="1">
            <a:spLocks/>
          </p:cNvSpPr>
          <p:nvPr/>
        </p:nvSpPr>
        <p:spPr>
          <a:xfrm>
            <a:off x="8342990" y="5091027"/>
            <a:ext cx="1597889" cy="365125"/>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a:t>7.4%</a:t>
            </a:r>
            <a:endParaRPr lang="ru-RU" dirty="0"/>
          </a:p>
        </p:txBody>
      </p:sp>
      <p:sp>
        <p:nvSpPr>
          <p:cNvPr id="26" name="Text Placeholder 10">
            <a:extLst>
              <a:ext uri="{FF2B5EF4-FFF2-40B4-BE49-F238E27FC236}">
                <a16:creationId xmlns:a16="http://schemas.microsoft.com/office/drawing/2014/main" id="{9FA8F525-8AB8-43B8-935E-2492FD585629}"/>
              </a:ext>
            </a:extLst>
          </p:cNvPr>
          <p:cNvSpPr txBox="1">
            <a:spLocks/>
          </p:cNvSpPr>
          <p:nvPr/>
        </p:nvSpPr>
        <p:spPr>
          <a:xfrm>
            <a:off x="8342991" y="5362308"/>
            <a:ext cx="1597889" cy="36512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dirty="0"/>
              <a:t>Cluster 2</a:t>
            </a:r>
            <a:endParaRPr lang="ru-RU" dirty="0"/>
          </a:p>
        </p:txBody>
      </p:sp>
      <p:sp>
        <p:nvSpPr>
          <p:cNvPr id="27" name="Text Placeholder 11">
            <a:extLst>
              <a:ext uri="{FF2B5EF4-FFF2-40B4-BE49-F238E27FC236}">
                <a16:creationId xmlns:a16="http://schemas.microsoft.com/office/drawing/2014/main" id="{B834448E-B3F3-4585-9975-625120F383A1}"/>
              </a:ext>
            </a:extLst>
          </p:cNvPr>
          <p:cNvSpPr txBox="1">
            <a:spLocks/>
          </p:cNvSpPr>
          <p:nvPr/>
        </p:nvSpPr>
        <p:spPr>
          <a:xfrm>
            <a:off x="8343015" y="5823092"/>
            <a:ext cx="1597889" cy="365125"/>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a:t>18.2%</a:t>
            </a:r>
            <a:endParaRPr lang="ru-RU" dirty="0"/>
          </a:p>
        </p:txBody>
      </p:sp>
      <p:sp>
        <p:nvSpPr>
          <p:cNvPr id="28" name="Text Placeholder 12">
            <a:extLst>
              <a:ext uri="{FF2B5EF4-FFF2-40B4-BE49-F238E27FC236}">
                <a16:creationId xmlns:a16="http://schemas.microsoft.com/office/drawing/2014/main" id="{FDDFADC4-BABB-427B-BE30-028CF1D769BA}"/>
              </a:ext>
            </a:extLst>
          </p:cNvPr>
          <p:cNvSpPr txBox="1">
            <a:spLocks/>
          </p:cNvSpPr>
          <p:nvPr/>
        </p:nvSpPr>
        <p:spPr>
          <a:xfrm>
            <a:off x="8453852" y="6135936"/>
            <a:ext cx="1597889" cy="36512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dirty="0"/>
              <a:t>Cluster 5</a:t>
            </a:r>
            <a:endParaRPr lang="ru-RU" dirty="0"/>
          </a:p>
        </p:txBody>
      </p:sp>
      <p:sp>
        <p:nvSpPr>
          <p:cNvPr id="29" name="Text Placeholder 13">
            <a:extLst>
              <a:ext uri="{FF2B5EF4-FFF2-40B4-BE49-F238E27FC236}">
                <a16:creationId xmlns:a16="http://schemas.microsoft.com/office/drawing/2014/main" id="{3AD058CE-7F31-4CBD-AE2C-454F1038E17B}"/>
              </a:ext>
            </a:extLst>
          </p:cNvPr>
          <p:cNvSpPr txBox="1">
            <a:spLocks/>
          </p:cNvSpPr>
          <p:nvPr/>
        </p:nvSpPr>
        <p:spPr>
          <a:xfrm>
            <a:off x="10240941" y="5091027"/>
            <a:ext cx="1597889" cy="365125"/>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a:t>45.1%</a:t>
            </a:r>
            <a:endParaRPr lang="ru-RU" dirty="0"/>
          </a:p>
        </p:txBody>
      </p:sp>
      <p:sp>
        <p:nvSpPr>
          <p:cNvPr id="30" name="Text Placeholder 14">
            <a:extLst>
              <a:ext uri="{FF2B5EF4-FFF2-40B4-BE49-F238E27FC236}">
                <a16:creationId xmlns:a16="http://schemas.microsoft.com/office/drawing/2014/main" id="{F529E5DD-D89D-4D35-8BA4-197DF51AFD22}"/>
              </a:ext>
            </a:extLst>
          </p:cNvPr>
          <p:cNvSpPr txBox="1">
            <a:spLocks/>
          </p:cNvSpPr>
          <p:nvPr/>
        </p:nvSpPr>
        <p:spPr>
          <a:xfrm>
            <a:off x="10421050" y="5348453"/>
            <a:ext cx="1597889" cy="365125"/>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dirty="0"/>
              <a:t>Cluster 3</a:t>
            </a:r>
            <a:endParaRPr lang="ru-RU" dirty="0"/>
          </a:p>
        </p:txBody>
      </p:sp>
      <p:graphicFrame>
        <p:nvGraphicFramePr>
          <p:cNvPr id="31" name="Chart Placeholder 20" descr="Pie chart">
            <a:extLst>
              <a:ext uri="{FF2B5EF4-FFF2-40B4-BE49-F238E27FC236}">
                <a16:creationId xmlns:a16="http://schemas.microsoft.com/office/drawing/2014/main" id="{3F9F64F5-0880-4477-826A-4084FE693377}"/>
              </a:ext>
            </a:extLst>
          </p:cNvPr>
          <p:cNvGraphicFramePr>
            <a:graphicFrameLocks/>
          </p:cNvGraphicFramePr>
          <p:nvPr>
            <p:extLst>
              <p:ext uri="{D42A27DB-BD31-4B8C-83A1-F6EECF244321}">
                <p14:modId xmlns:p14="http://schemas.microsoft.com/office/powerpoint/2010/main" val="1526645251"/>
              </p:ext>
            </p:extLst>
          </p:nvPr>
        </p:nvGraphicFramePr>
        <p:xfrm>
          <a:off x="749262" y="1177636"/>
          <a:ext cx="4127538" cy="4477001"/>
        </p:xfrm>
        <a:graphic>
          <a:graphicData uri="http://schemas.openxmlformats.org/drawingml/2006/chart">
            <c:chart xmlns:c="http://schemas.openxmlformats.org/drawingml/2006/chart" xmlns:r="http://schemas.openxmlformats.org/officeDocument/2006/relationships" r:id="rId3"/>
          </a:graphicData>
        </a:graphic>
      </p:graphicFrame>
      <p:sp>
        <p:nvSpPr>
          <p:cNvPr id="32" name="Oval 22" descr="Circle shape">
            <a:extLst>
              <a:ext uri="{FF2B5EF4-FFF2-40B4-BE49-F238E27FC236}">
                <a16:creationId xmlns:a16="http://schemas.microsoft.com/office/drawing/2014/main" id="{238720F3-E872-4914-9154-A88CD386EA62}"/>
              </a:ext>
            </a:extLst>
          </p:cNvPr>
          <p:cNvSpPr/>
          <p:nvPr/>
        </p:nvSpPr>
        <p:spPr>
          <a:xfrm>
            <a:off x="6342681" y="5409962"/>
            <a:ext cx="384048" cy="384048"/>
          </a:xfrm>
          <a:prstGeom prst="ellipse">
            <a:avLst/>
          </a:prstGeom>
          <a:solidFill>
            <a:schemeClr val="accent1"/>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33" name="Oval 23" descr="Circle shape">
            <a:extLst>
              <a:ext uri="{FF2B5EF4-FFF2-40B4-BE49-F238E27FC236}">
                <a16:creationId xmlns:a16="http://schemas.microsoft.com/office/drawing/2014/main" id="{A9B16F9B-94E3-46EB-8967-46A887DB68F4}"/>
              </a:ext>
            </a:extLst>
          </p:cNvPr>
          <p:cNvSpPr/>
          <p:nvPr/>
        </p:nvSpPr>
        <p:spPr>
          <a:xfrm>
            <a:off x="7948972" y="5145629"/>
            <a:ext cx="384048" cy="384048"/>
          </a:xfrm>
          <a:prstGeom prst="ellipse">
            <a:avLst/>
          </a:prstGeom>
          <a:solidFill>
            <a:schemeClr val="accent1">
              <a:alpha val="50000"/>
            </a:scheme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34" name="Oval 24" descr="Circle shape">
            <a:extLst>
              <a:ext uri="{FF2B5EF4-FFF2-40B4-BE49-F238E27FC236}">
                <a16:creationId xmlns:a16="http://schemas.microsoft.com/office/drawing/2014/main" id="{2911B62E-DCDE-421A-AF6E-49866AA8C8CE}"/>
              </a:ext>
            </a:extLst>
          </p:cNvPr>
          <p:cNvSpPr/>
          <p:nvPr/>
        </p:nvSpPr>
        <p:spPr>
          <a:xfrm>
            <a:off x="9888486" y="5145629"/>
            <a:ext cx="384048" cy="384048"/>
          </a:xfrm>
          <a:prstGeom prst="ellipse">
            <a:avLst/>
          </a:prstGeom>
          <a:solidFill>
            <a:schemeClr val="accent3"/>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35" name="Oval 18" descr="Circle shape">
            <a:extLst>
              <a:ext uri="{FF2B5EF4-FFF2-40B4-BE49-F238E27FC236}">
                <a16:creationId xmlns:a16="http://schemas.microsoft.com/office/drawing/2014/main" id="{7B1BE7FB-F4DA-4E07-BA55-E83F37D579DC}"/>
              </a:ext>
            </a:extLst>
          </p:cNvPr>
          <p:cNvSpPr/>
          <p:nvPr/>
        </p:nvSpPr>
        <p:spPr>
          <a:xfrm>
            <a:off x="9926366" y="5865068"/>
            <a:ext cx="384048" cy="384048"/>
          </a:xfrm>
          <a:prstGeom prst="ellipse">
            <a:avLst/>
          </a:prstGeom>
          <a:solidFill>
            <a:schemeClr val="accent4"/>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36" name="Oval 19" descr="Circle shape">
            <a:extLst>
              <a:ext uri="{FF2B5EF4-FFF2-40B4-BE49-F238E27FC236}">
                <a16:creationId xmlns:a16="http://schemas.microsoft.com/office/drawing/2014/main" id="{7606BE41-7EC2-4D27-B3D7-95200DDC2C7B}"/>
              </a:ext>
            </a:extLst>
          </p:cNvPr>
          <p:cNvSpPr/>
          <p:nvPr/>
        </p:nvSpPr>
        <p:spPr>
          <a:xfrm>
            <a:off x="7948997" y="5877694"/>
            <a:ext cx="384048" cy="384048"/>
          </a:xfrm>
          <a:prstGeom prst="ellipse">
            <a:avLst/>
          </a:prstGeom>
          <a:solidFill>
            <a:schemeClr val="accent2"/>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pic>
        <p:nvPicPr>
          <p:cNvPr id="38" name="Picture 28">
            <a:extLst>
              <a:ext uri="{FF2B5EF4-FFF2-40B4-BE49-F238E27FC236}">
                <a16:creationId xmlns:a16="http://schemas.microsoft.com/office/drawing/2014/main" id="{905E0361-7EE5-464B-B5F7-DD949548E74E}"/>
              </a:ext>
            </a:extLst>
          </p:cNvPr>
          <p:cNvPicPr/>
          <p:nvPr/>
        </p:nvPicPr>
        <p:blipFill>
          <a:blip r:embed="rId4"/>
          <a:stretch>
            <a:fillRect/>
          </a:stretch>
        </p:blipFill>
        <p:spPr>
          <a:xfrm>
            <a:off x="121990" y="4889027"/>
            <a:ext cx="5943600" cy="1931670"/>
          </a:xfrm>
          <a:prstGeom prst="rect">
            <a:avLst/>
          </a:prstGeom>
        </p:spPr>
      </p:pic>
    </p:spTree>
    <p:extLst>
      <p:ext uri="{BB962C8B-B14F-4D97-AF65-F5344CB8AC3E}">
        <p14:creationId xmlns:p14="http://schemas.microsoft.com/office/powerpoint/2010/main" val="27119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a:xfrm>
            <a:off x="0" y="2314875"/>
            <a:ext cx="4073236" cy="4380271"/>
          </a:xfrm>
        </p:spPr>
        <p:txBody>
          <a:bodyPr>
            <a:normAutofit/>
          </a:bodyPr>
          <a:lstStyle/>
          <a:p>
            <a:r>
              <a:rPr lang="fr-CA" sz="3600" dirty="0">
                <a:solidFill>
                  <a:schemeClr val="tx1"/>
                </a:solidFill>
              </a:rPr>
              <a:t>Tableau des clusters, en prenant compte des proportions d’étudiants par cours</a:t>
            </a:r>
            <a:endParaRPr lang="en-CA" sz="3600" dirty="0">
              <a:solidFill>
                <a:schemeClr val="tx1"/>
              </a:solidFill>
            </a:endParaRPr>
          </a:p>
        </p:txBody>
      </p:sp>
      <p:graphicFrame>
        <p:nvGraphicFramePr>
          <p:cNvPr id="7" name="Table Placeholder 6">
            <a:extLst>
              <a:ext uri="{FF2B5EF4-FFF2-40B4-BE49-F238E27FC236}">
                <a16:creationId xmlns:a16="http://schemas.microsoft.com/office/drawing/2014/main" id="{59C411DD-E4B1-441B-AB81-A9445E90878D}"/>
              </a:ext>
            </a:extLst>
          </p:cNvPr>
          <p:cNvGraphicFramePr>
            <a:graphicFrameLocks noGrp="1"/>
          </p:cNvGraphicFramePr>
          <p:nvPr>
            <p:ph type="tbl" sz="quarter" idx="17"/>
            <p:extLst>
              <p:ext uri="{D42A27DB-BD31-4B8C-83A1-F6EECF244321}">
                <p14:modId xmlns:p14="http://schemas.microsoft.com/office/powerpoint/2010/main" val="2288777449"/>
              </p:ext>
            </p:extLst>
          </p:nvPr>
        </p:nvGraphicFramePr>
        <p:xfrm>
          <a:off x="4032985" y="73740"/>
          <a:ext cx="8159013" cy="6737021"/>
        </p:xfrm>
        <a:graphic>
          <a:graphicData uri="http://schemas.openxmlformats.org/drawingml/2006/table">
            <a:tbl>
              <a:tblPr firstRow="1" bandRow="1">
                <a:tableStyleId>{5C22544A-7EE6-4342-B048-85BDC9FD1C3A}</a:tableStyleId>
              </a:tblPr>
              <a:tblGrid>
                <a:gridCol w="2926822">
                  <a:extLst>
                    <a:ext uri="{9D8B030D-6E8A-4147-A177-3AD203B41FA5}">
                      <a16:colId xmlns:a16="http://schemas.microsoft.com/office/drawing/2014/main" val="3413721457"/>
                    </a:ext>
                  </a:extLst>
                </a:gridCol>
                <a:gridCol w="1030544">
                  <a:extLst>
                    <a:ext uri="{9D8B030D-6E8A-4147-A177-3AD203B41FA5}">
                      <a16:colId xmlns:a16="http://schemas.microsoft.com/office/drawing/2014/main" val="2742567690"/>
                    </a:ext>
                  </a:extLst>
                </a:gridCol>
                <a:gridCol w="1055297">
                  <a:extLst>
                    <a:ext uri="{9D8B030D-6E8A-4147-A177-3AD203B41FA5}">
                      <a16:colId xmlns:a16="http://schemas.microsoft.com/office/drawing/2014/main" val="529259489"/>
                    </a:ext>
                  </a:extLst>
                </a:gridCol>
                <a:gridCol w="1016213">
                  <a:extLst>
                    <a:ext uri="{9D8B030D-6E8A-4147-A177-3AD203B41FA5}">
                      <a16:colId xmlns:a16="http://schemas.microsoft.com/office/drawing/2014/main" val="1743817430"/>
                    </a:ext>
                  </a:extLst>
                </a:gridCol>
                <a:gridCol w="1113925">
                  <a:extLst>
                    <a:ext uri="{9D8B030D-6E8A-4147-A177-3AD203B41FA5}">
                      <a16:colId xmlns:a16="http://schemas.microsoft.com/office/drawing/2014/main" val="1057628100"/>
                    </a:ext>
                  </a:extLst>
                </a:gridCol>
                <a:gridCol w="1016212">
                  <a:extLst>
                    <a:ext uri="{9D8B030D-6E8A-4147-A177-3AD203B41FA5}">
                      <a16:colId xmlns:a16="http://schemas.microsoft.com/office/drawing/2014/main" val="925007140"/>
                    </a:ext>
                  </a:extLst>
                </a:gridCol>
              </a:tblGrid>
              <a:tr h="643256">
                <a:tc>
                  <a:txBody>
                    <a:bodyPr/>
                    <a:lstStyle/>
                    <a:p>
                      <a:r>
                        <a:rPr lang="fr-CA" sz="1800" dirty="0">
                          <a:solidFill>
                            <a:schemeClr val="tx1"/>
                          </a:solidFill>
                          <a:effectLst/>
                        </a:rPr>
                        <a:t>Fréquence (moyenne)</a:t>
                      </a:r>
                      <a:endParaRPr lang="ru-RU" sz="1800" dirty="0">
                        <a:solidFill>
                          <a:schemeClr val="tx1"/>
                        </a:solidFill>
                        <a:latin typeface="+mn-lt"/>
                      </a:endParaRPr>
                    </a:p>
                  </a:txBody>
                  <a:tcPr/>
                </a:tc>
                <a:tc>
                  <a:txBody>
                    <a:bodyPr/>
                    <a:lstStyle/>
                    <a:p>
                      <a:pPr algn="l"/>
                      <a:r>
                        <a:rPr lang="en-US" sz="1800" dirty="0">
                          <a:solidFill>
                            <a:schemeClr val="tx1"/>
                          </a:solidFill>
                        </a:rPr>
                        <a:t>Cluster 1</a:t>
                      </a:r>
                      <a:endParaRPr lang="ru-RU" sz="1800" dirty="0">
                        <a:solidFill>
                          <a:schemeClr val="tx1"/>
                        </a:solidFill>
                        <a:latin typeface="+mn-lt"/>
                      </a:endParaRPr>
                    </a:p>
                  </a:txBody>
                  <a:tcPr anchor="ctr"/>
                </a:tc>
                <a:tc>
                  <a:txBody>
                    <a:bodyPr/>
                    <a:lstStyle/>
                    <a:p>
                      <a:pPr algn="l"/>
                      <a:r>
                        <a:rPr lang="fr-CA" sz="1800" dirty="0">
                          <a:solidFill>
                            <a:schemeClr val="tx1"/>
                          </a:solidFill>
                        </a:rPr>
                        <a:t>Cluster 2</a:t>
                      </a:r>
                      <a:endParaRPr lang="ru-RU" sz="1800" dirty="0">
                        <a:solidFill>
                          <a:schemeClr val="tx1"/>
                        </a:solidFill>
                        <a:latin typeface="+mn-lt"/>
                      </a:endParaRPr>
                    </a:p>
                  </a:txBody>
                  <a:tcPr anchor="ctr"/>
                </a:tc>
                <a:tc>
                  <a:txBody>
                    <a:bodyPr/>
                    <a:lstStyle/>
                    <a:p>
                      <a:pPr algn="l"/>
                      <a:r>
                        <a:rPr lang="en-US" sz="1800" dirty="0">
                          <a:solidFill>
                            <a:schemeClr val="tx1"/>
                          </a:solidFill>
                        </a:rPr>
                        <a:t>Cluster 3</a:t>
                      </a:r>
                      <a:endParaRPr lang="ru-RU" sz="1800" dirty="0">
                        <a:solidFill>
                          <a:schemeClr val="tx1"/>
                        </a:solidFill>
                        <a:latin typeface="+mn-lt"/>
                      </a:endParaRPr>
                    </a:p>
                  </a:txBody>
                  <a:tcPr anchor="ctr"/>
                </a:tc>
                <a:tc>
                  <a:txBody>
                    <a:bodyPr/>
                    <a:lstStyle/>
                    <a:p>
                      <a:pPr algn="l"/>
                      <a:r>
                        <a:rPr lang="fr-CA" sz="1800" dirty="0">
                          <a:solidFill>
                            <a:schemeClr val="tx1"/>
                          </a:solidFill>
                        </a:rPr>
                        <a:t>Cluster 4</a:t>
                      </a:r>
                      <a:endParaRPr lang="ru-RU" sz="1800" dirty="0">
                        <a:solidFill>
                          <a:schemeClr val="tx1"/>
                        </a:solidFill>
                        <a:latin typeface="+mn-lt"/>
                      </a:endParaRPr>
                    </a:p>
                  </a:txBody>
                  <a:tcPr anchor="ctr"/>
                </a:tc>
                <a:tc>
                  <a:txBody>
                    <a:bodyPr/>
                    <a:lstStyle/>
                    <a:p>
                      <a:pPr algn="l"/>
                      <a:r>
                        <a:rPr lang="fr-CA" sz="1800" dirty="0">
                          <a:solidFill>
                            <a:schemeClr val="tx1"/>
                          </a:solidFill>
                        </a:rPr>
                        <a:t>Cluster 5</a:t>
                      </a:r>
                      <a:endParaRPr lang="ru-RU" sz="1800" dirty="0">
                        <a:solidFill>
                          <a:schemeClr val="tx1"/>
                        </a:solidFill>
                        <a:latin typeface="+mn-lt"/>
                      </a:endParaRPr>
                    </a:p>
                  </a:txBody>
                  <a:tcPr anchor="ctr"/>
                </a:tc>
                <a:extLst>
                  <a:ext uri="{0D108BD9-81ED-4DB2-BD59-A6C34878D82A}">
                    <a16:rowId xmlns:a16="http://schemas.microsoft.com/office/drawing/2014/main" val="2796388793"/>
                  </a:ext>
                </a:extLst>
              </a:tr>
              <a:tr h="1166732">
                <a:tc>
                  <a:txBody>
                    <a:bodyPr/>
                    <a:lstStyle/>
                    <a:p>
                      <a:pPr marL="0" marR="0">
                        <a:lnSpc>
                          <a:spcPct val="107000"/>
                        </a:lnSpc>
                        <a:spcBef>
                          <a:spcPts val="0"/>
                        </a:spcBef>
                        <a:spcAft>
                          <a:spcPts val="0"/>
                        </a:spcAft>
                      </a:pPr>
                      <a:r>
                        <a:rPr lang="fr-CA" sz="1800" dirty="0">
                          <a:solidFill>
                            <a:schemeClr val="tx1"/>
                          </a:solidFill>
                          <a:effectLst/>
                        </a:rPr>
                        <a:t>Séance ayant pour but l’appropriation de nouvelles connaissances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6.53</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12.57</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13.27</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12</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13</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0844750"/>
                  </a:ext>
                </a:extLst>
              </a:tr>
              <a:tr h="602295">
                <a:tc>
                  <a:txBody>
                    <a:bodyPr/>
                    <a:lstStyle/>
                    <a:p>
                      <a:pPr marL="0" marR="0">
                        <a:lnSpc>
                          <a:spcPct val="107000"/>
                        </a:lnSpc>
                        <a:spcBef>
                          <a:spcPts val="0"/>
                        </a:spcBef>
                        <a:spcAft>
                          <a:spcPts val="0"/>
                        </a:spcAft>
                      </a:pPr>
                      <a:r>
                        <a:rPr lang="fr-CA" sz="1800" dirty="0">
                          <a:solidFill>
                            <a:schemeClr val="tx1"/>
                          </a:solidFill>
                          <a:effectLst/>
                        </a:rPr>
                        <a:t>Clip vidéo dans le cours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3.03</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9.57</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4.59</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14</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12</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549748"/>
                  </a:ext>
                </a:extLst>
              </a:tr>
              <a:tr h="1166732">
                <a:tc>
                  <a:txBody>
                    <a:bodyPr/>
                    <a:lstStyle/>
                    <a:p>
                      <a:pPr marL="0" marR="0">
                        <a:lnSpc>
                          <a:spcPct val="107000"/>
                        </a:lnSpc>
                        <a:spcBef>
                          <a:spcPts val="0"/>
                        </a:spcBef>
                        <a:spcAft>
                          <a:spcPts val="0"/>
                        </a:spcAft>
                      </a:pPr>
                      <a:r>
                        <a:rPr lang="fr-CA" sz="1800" dirty="0">
                          <a:solidFill>
                            <a:schemeClr val="tx1"/>
                          </a:solidFill>
                          <a:effectLst/>
                        </a:rPr>
                        <a:t>Séance ayant pour but la découverte (sensibilisation / exploration)</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1.48</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1.57</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1.38</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13</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194377"/>
                  </a:ext>
                </a:extLst>
              </a:tr>
              <a:tr h="1104983">
                <a:tc>
                  <a:txBody>
                    <a:bodyPr/>
                    <a:lstStyle/>
                    <a:p>
                      <a:pPr marL="0" marR="0">
                        <a:lnSpc>
                          <a:spcPct val="107000"/>
                        </a:lnSpc>
                        <a:spcBef>
                          <a:spcPts val="0"/>
                        </a:spcBef>
                        <a:spcAft>
                          <a:spcPts val="0"/>
                        </a:spcAft>
                      </a:pPr>
                      <a:r>
                        <a:rPr lang="fr-CA" sz="1800" dirty="0">
                          <a:solidFill>
                            <a:schemeClr val="tx1"/>
                          </a:solidFill>
                          <a:effectLst/>
                        </a:rPr>
                        <a:t>Demande à l’étudiant de discuter, critiquer, commenter un travail</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0.22</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0</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0</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1604632"/>
                  </a:ext>
                </a:extLst>
              </a:tr>
              <a:tr h="1166732">
                <a:tc>
                  <a:txBody>
                    <a:bodyPr/>
                    <a:lstStyle/>
                    <a:p>
                      <a:pPr marL="0" marR="0">
                        <a:lnSpc>
                          <a:spcPct val="107000"/>
                        </a:lnSpc>
                        <a:spcBef>
                          <a:spcPts val="0"/>
                        </a:spcBef>
                        <a:spcAft>
                          <a:spcPts val="0"/>
                        </a:spcAft>
                      </a:pPr>
                      <a:r>
                        <a:rPr lang="fr-CA" sz="1800" dirty="0">
                          <a:solidFill>
                            <a:schemeClr val="tx1"/>
                          </a:solidFill>
                          <a:effectLst/>
                        </a:rPr>
                        <a:t>Demande à l’étudiant d’effectuer de l’entrainement – exercice </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6.53</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10.01</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12</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13</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5450201"/>
                  </a:ext>
                </a:extLst>
              </a:tr>
              <a:tr h="871779">
                <a:tc>
                  <a:txBody>
                    <a:bodyPr/>
                    <a:lstStyle/>
                    <a:p>
                      <a:pPr marL="0" marR="0">
                        <a:lnSpc>
                          <a:spcPct val="107000"/>
                        </a:lnSpc>
                        <a:spcBef>
                          <a:spcPts val="0"/>
                        </a:spcBef>
                        <a:spcAft>
                          <a:spcPts val="0"/>
                        </a:spcAft>
                      </a:pPr>
                      <a:r>
                        <a:rPr lang="fr-CA" sz="1800" dirty="0">
                          <a:solidFill>
                            <a:schemeClr val="tx1"/>
                          </a:solidFill>
                          <a:effectLst/>
                        </a:rPr>
                        <a:t>Évaluation formative dans le cours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1.98</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9.41</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6.03</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12</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0</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9252139"/>
                  </a:ext>
                </a:extLst>
              </a:tr>
            </a:tbl>
          </a:graphicData>
        </a:graphic>
      </p:graphicFrame>
    </p:spTree>
    <p:extLst>
      <p:ext uri="{BB962C8B-B14F-4D97-AF65-F5344CB8AC3E}">
        <p14:creationId xmlns:p14="http://schemas.microsoft.com/office/powerpoint/2010/main" val="2113840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a:xfrm>
            <a:off x="68826" y="2286000"/>
            <a:ext cx="4278198" cy="4380271"/>
          </a:xfrm>
        </p:spPr>
        <p:txBody>
          <a:bodyPr>
            <a:normAutofit/>
          </a:bodyPr>
          <a:lstStyle/>
          <a:p>
            <a:r>
              <a:rPr lang="fr-CA" sz="3600" dirty="0">
                <a:solidFill>
                  <a:schemeClr val="tx1"/>
                </a:solidFill>
              </a:rPr>
              <a:t>Tableau des clusters, en prenant compte des proportions d’étudiants par cours (suite)</a:t>
            </a:r>
            <a:endParaRPr lang="en-CA" sz="3600" dirty="0">
              <a:solidFill>
                <a:schemeClr val="tx1"/>
              </a:solidFill>
            </a:endParaRPr>
          </a:p>
        </p:txBody>
      </p:sp>
      <p:graphicFrame>
        <p:nvGraphicFramePr>
          <p:cNvPr id="7" name="Table Placeholder 6">
            <a:extLst>
              <a:ext uri="{FF2B5EF4-FFF2-40B4-BE49-F238E27FC236}">
                <a16:creationId xmlns:a16="http://schemas.microsoft.com/office/drawing/2014/main" id="{59C411DD-E4B1-441B-AB81-A9445E90878D}"/>
              </a:ext>
            </a:extLst>
          </p:cNvPr>
          <p:cNvGraphicFramePr>
            <a:graphicFrameLocks noGrp="1"/>
          </p:cNvGraphicFramePr>
          <p:nvPr>
            <p:ph type="tbl" sz="quarter" idx="17"/>
            <p:extLst>
              <p:ext uri="{D42A27DB-BD31-4B8C-83A1-F6EECF244321}">
                <p14:modId xmlns:p14="http://schemas.microsoft.com/office/powerpoint/2010/main" val="974746812"/>
              </p:ext>
            </p:extLst>
          </p:nvPr>
        </p:nvGraphicFramePr>
        <p:xfrm>
          <a:off x="4236669" y="73740"/>
          <a:ext cx="7756410" cy="5923026"/>
        </p:xfrm>
        <a:graphic>
          <a:graphicData uri="http://schemas.openxmlformats.org/drawingml/2006/table">
            <a:tbl>
              <a:tblPr firstRow="1" bandRow="1">
                <a:tableStyleId>{5C22544A-7EE6-4342-B048-85BDC9FD1C3A}</a:tableStyleId>
              </a:tblPr>
              <a:tblGrid>
                <a:gridCol w="2727530">
                  <a:extLst>
                    <a:ext uri="{9D8B030D-6E8A-4147-A177-3AD203B41FA5}">
                      <a16:colId xmlns:a16="http://schemas.microsoft.com/office/drawing/2014/main" val="3413721457"/>
                    </a:ext>
                  </a:extLst>
                </a:gridCol>
                <a:gridCol w="995894">
                  <a:extLst>
                    <a:ext uri="{9D8B030D-6E8A-4147-A177-3AD203B41FA5}">
                      <a16:colId xmlns:a16="http://schemas.microsoft.com/office/drawing/2014/main" val="2742567690"/>
                    </a:ext>
                  </a:extLst>
                </a:gridCol>
                <a:gridCol w="1087654">
                  <a:extLst>
                    <a:ext uri="{9D8B030D-6E8A-4147-A177-3AD203B41FA5}">
                      <a16:colId xmlns:a16="http://schemas.microsoft.com/office/drawing/2014/main" val="529259489"/>
                    </a:ext>
                  </a:extLst>
                </a:gridCol>
                <a:gridCol w="972152">
                  <a:extLst>
                    <a:ext uri="{9D8B030D-6E8A-4147-A177-3AD203B41FA5}">
                      <a16:colId xmlns:a16="http://schemas.microsoft.com/office/drawing/2014/main" val="1743817430"/>
                    </a:ext>
                  </a:extLst>
                </a:gridCol>
                <a:gridCol w="1001027">
                  <a:extLst>
                    <a:ext uri="{9D8B030D-6E8A-4147-A177-3AD203B41FA5}">
                      <a16:colId xmlns:a16="http://schemas.microsoft.com/office/drawing/2014/main" val="1057628100"/>
                    </a:ext>
                  </a:extLst>
                </a:gridCol>
                <a:gridCol w="972153">
                  <a:extLst>
                    <a:ext uri="{9D8B030D-6E8A-4147-A177-3AD203B41FA5}">
                      <a16:colId xmlns:a16="http://schemas.microsoft.com/office/drawing/2014/main" val="925007140"/>
                    </a:ext>
                  </a:extLst>
                </a:gridCol>
              </a:tblGrid>
              <a:tr h="599321">
                <a:tc>
                  <a:txBody>
                    <a:bodyPr/>
                    <a:lstStyle/>
                    <a:p>
                      <a:r>
                        <a:rPr lang="fr-CA" sz="1800" dirty="0">
                          <a:solidFill>
                            <a:schemeClr val="tx1"/>
                          </a:solidFill>
                          <a:effectLst/>
                        </a:rPr>
                        <a:t>Fréquence (moyenne)</a:t>
                      </a:r>
                      <a:endParaRPr lang="ru-RU" sz="1800" dirty="0">
                        <a:solidFill>
                          <a:schemeClr val="tx1"/>
                        </a:solidFill>
                        <a:latin typeface="+mn-lt"/>
                      </a:endParaRPr>
                    </a:p>
                  </a:txBody>
                  <a:tcPr/>
                </a:tc>
                <a:tc>
                  <a:txBody>
                    <a:bodyPr/>
                    <a:lstStyle/>
                    <a:p>
                      <a:pPr algn="l"/>
                      <a:r>
                        <a:rPr lang="en-US" sz="1800" dirty="0">
                          <a:solidFill>
                            <a:schemeClr val="tx1"/>
                          </a:solidFill>
                        </a:rPr>
                        <a:t>Cluster 1</a:t>
                      </a:r>
                      <a:endParaRPr lang="ru-RU" sz="1800" dirty="0">
                        <a:solidFill>
                          <a:schemeClr val="tx1"/>
                        </a:solidFill>
                        <a:latin typeface="+mn-lt"/>
                      </a:endParaRPr>
                    </a:p>
                  </a:txBody>
                  <a:tcPr anchor="ctr"/>
                </a:tc>
                <a:tc>
                  <a:txBody>
                    <a:bodyPr/>
                    <a:lstStyle/>
                    <a:p>
                      <a:pPr algn="l"/>
                      <a:r>
                        <a:rPr lang="fr-CA" sz="1800" dirty="0">
                          <a:solidFill>
                            <a:schemeClr val="tx1"/>
                          </a:solidFill>
                        </a:rPr>
                        <a:t>Cluster 2</a:t>
                      </a:r>
                      <a:endParaRPr lang="ru-RU" sz="1800" dirty="0">
                        <a:solidFill>
                          <a:schemeClr val="tx1"/>
                        </a:solidFill>
                        <a:latin typeface="+mn-lt"/>
                      </a:endParaRPr>
                    </a:p>
                  </a:txBody>
                  <a:tcPr anchor="ctr"/>
                </a:tc>
                <a:tc>
                  <a:txBody>
                    <a:bodyPr/>
                    <a:lstStyle/>
                    <a:p>
                      <a:pPr algn="l"/>
                      <a:r>
                        <a:rPr lang="en-US" sz="1800" dirty="0">
                          <a:solidFill>
                            <a:schemeClr val="tx1"/>
                          </a:solidFill>
                        </a:rPr>
                        <a:t>Cluster 3</a:t>
                      </a:r>
                      <a:endParaRPr lang="ru-RU" sz="1800" dirty="0">
                        <a:solidFill>
                          <a:schemeClr val="tx1"/>
                        </a:solidFill>
                        <a:latin typeface="+mn-lt"/>
                      </a:endParaRPr>
                    </a:p>
                  </a:txBody>
                  <a:tcPr anchor="ctr"/>
                </a:tc>
                <a:tc>
                  <a:txBody>
                    <a:bodyPr/>
                    <a:lstStyle/>
                    <a:p>
                      <a:pPr algn="l"/>
                      <a:r>
                        <a:rPr lang="fr-CA" sz="1800" dirty="0">
                          <a:solidFill>
                            <a:schemeClr val="tx1"/>
                          </a:solidFill>
                        </a:rPr>
                        <a:t>Cluster 4</a:t>
                      </a:r>
                      <a:endParaRPr lang="ru-RU" sz="1800" dirty="0">
                        <a:solidFill>
                          <a:schemeClr val="tx1"/>
                        </a:solidFill>
                        <a:latin typeface="+mn-lt"/>
                      </a:endParaRPr>
                    </a:p>
                  </a:txBody>
                  <a:tcPr anchor="ctr"/>
                </a:tc>
                <a:tc>
                  <a:txBody>
                    <a:bodyPr/>
                    <a:lstStyle/>
                    <a:p>
                      <a:pPr algn="l"/>
                      <a:r>
                        <a:rPr lang="fr-CA" sz="1800" dirty="0">
                          <a:solidFill>
                            <a:schemeClr val="tx1"/>
                          </a:solidFill>
                        </a:rPr>
                        <a:t>Cluster 5</a:t>
                      </a:r>
                      <a:endParaRPr lang="ru-RU" sz="1800" dirty="0">
                        <a:solidFill>
                          <a:schemeClr val="tx1"/>
                        </a:solidFill>
                        <a:latin typeface="+mn-lt"/>
                      </a:endParaRPr>
                    </a:p>
                  </a:txBody>
                  <a:tcPr anchor="ctr"/>
                </a:tc>
                <a:extLst>
                  <a:ext uri="{0D108BD9-81ED-4DB2-BD59-A6C34878D82A}">
                    <a16:rowId xmlns:a16="http://schemas.microsoft.com/office/drawing/2014/main" val="2796388793"/>
                  </a:ext>
                </a:extLst>
              </a:tr>
              <a:tr h="599321">
                <a:tc>
                  <a:txBody>
                    <a:bodyPr/>
                    <a:lstStyle/>
                    <a:p>
                      <a:pPr marL="0" marR="0">
                        <a:lnSpc>
                          <a:spcPct val="107000"/>
                        </a:lnSpc>
                        <a:spcBef>
                          <a:spcPts val="0"/>
                        </a:spcBef>
                        <a:spcAft>
                          <a:spcPts val="0"/>
                        </a:spcAft>
                      </a:pPr>
                      <a:r>
                        <a:rPr lang="fr-CA" sz="1800" dirty="0">
                          <a:solidFill>
                            <a:schemeClr val="tx1"/>
                          </a:solidFill>
                          <a:effectLst/>
                        </a:rPr>
                        <a:t>Séances ayant comme objectif un quiz/questionnaire/exercices sommatif</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5.52</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0</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0844750"/>
                  </a:ext>
                </a:extLst>
              </a:tr>
              <a:tr h="599321">
                <a:tc>
                  <a:txBody>
                    <a:bodyPr/>
                    <a:lstStyle/>
                    <a:p>
                      <a:pPr marL="0" marR="0">
                        <a:lnSpc>
                          <a:spcPct val="107000"/>
                        </a:lnSpc>
                        <a:spcBef>
                          <a:spcPts val="0"/>
                        </a:spcBef>
                        <a:spcAft>
                          <a:spcPts val="0"/>
                        </a:spcAft>
                      </a:pPr>
                      <a:r>
                        <a:rPr lang="fr-CA" sz="1800" dirty="0">
                          <a:solidFill>
                            <a:schemeClr val="tx1"/>
                          </a:solidFill>
                          <a:effectLst/>
                        </a:rPr>
                        <a:t>Séance qui a comme activité de rédiger un/des rapports de recherche/visite</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0</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0.78</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0</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549748"/>
                  </a:ext>
                </a:extLst>
              </a:tr>
              <a:tr h="599321">
                <a:tc>
                  <a:txBody>
                    <a:bodyPr/>
                    <a:lstStyle/>
                    <a:p>
                      <a:pPr marL="0" marR="0">
                        <a:lnSpc>
                          <a:spcPct val="107000"/>
                        </a:lnSpc>
                        <a:spcBef>
                          <a:spcPts val="0"/>
                        </a:spcBef>
                        <a:spcAft>
                          <a:spcPts val="0"/>
                        </a:spcAft>
                      </a:pPr>
                      <a:r>
                        <a:rPr lang="fr-CA" sz="1800" dirty="0">
                          <a:solidFill>
                            <a:schemeClr val="tx1"/>
                          </a:solidFill>
                          <a:effectLst/>
                        </a:rPr>
                        <a:t>Séance qui propose à l’étudiant de répondre un quiz/questionnaire/exercice en ligne (pratique)</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1.98</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10.06</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5.45</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13</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11</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194377"/>
                  </a:ext>
                </a:extLst>
              </a:tr>
              <a:tr h="599321">
                <a:tc>
                  <a:txBody>
                    <a:bodyPr/>
                    <a:lstStyle/>
                    <a:p>
                      <a:pPr marL="0" marR="0">
                        <a:lnSpc>
                          <a:spcPct val="107000"/>
                        </a:lnSpc>
                        <a:spcBef>
                          <a:spcPts val="0"/>
                        </a:spcBef>
                        <a:spcAft>
                          <a:spcPts val="0"/>
                        </a:spcAft>
                      </a:pPr>
                      <a:r>
                        <a:rPr lang="fr-CA" sz="1800" dirty="0">
                          <a:solidFill>
                            <a:schemeClr val="tx1"/>
                          </a:solidFill>
                          <a:effectLst/>
                        </a:rPr>
                        <a:t>Séances qui demandent à l’étudiant d’aller visiter un site HTML</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11.78</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5.68</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0</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1604632"/>
                  </a:ext>
                </a:extLst>
              </a:tr>
            </a:tbl>
          </a:graphicData>
        </a:graphic>
      </p:graphicFrame>
    </p:spTree>
    <p:extLst>
      <p:ext uri="{BB962C8B-B14F-4D97-AF65-F5344CB8AC3E}">
        <p14:creationId xmlns:p14="http://schemas.microsoft.com/office/powerpoint/2010/main" val="1962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a:xfrm>
            <a:off x="68826" y="2286000"/>
            <a:ext cx="4278198" cy="4380271"/>
          </a:xfrm>
        </p:spPr>
        <p:txBody>
          <a:bodyPr>
            <a:normAutofit/>
          </a:bodyPr>
          <a:lstStyle/>
          <a:p>
            <a:r>
              <a:rPr lang="fr-CA" sz="3600" dirty="0">
                <a:solidFill>
                  <a:schemeClr val="tx1"/>
                </a:solidFill>
              </a:rPr>
              <a:t>Tableau des clusters, en prenant compte des proportions d’étudiants par cours (suite)</a:t>
            </a:r>
            <a:endParaRPr lang="en-CA" sz="3600" dirty="0">
              <a:solidFill>
                <a:schemeClr val="tx1"/>
              </a:solidFill>
            </a:endParaRPr>
          </a:p>
        </p:txBody>
      </p:sp>
      <p:graphicFrame>
        <p:nvGraphicFramePr>
          <p:cNvPr id="7" name="Table Placeholder 6">
            <a:extLst>
              <a:ext uri="{FF2B5EF4-FFF2-40B4-BE49-F238E27FC236}">
                <a16:creationId xmlns:a16="http://schemas.microsoft.com/office/drawing/2014/main" id="{59C411DD-E4B1-441B-AB81-A9445E90878D}"/>
              </a:ext>
            </a:extLst>
          </p:cNvPr>
          <p:cNvGraphicFramePr>
            <a:graphicFrameLocks noGrp="1"/>
          </p:cNvGraphicFramePr>
          <p:nvPr>
            <p:ph type="tbl" sz="quarter" idx="17"/>
            <p:extLst>
              <p:ext uri="{D42A27DB-BD31-4B8C-83A1-F6EECF244321}">
                <p14:modId xmlns:p14="http://schemas.microsoft.com/office/powerpoint/2010/main" val="2634835321"/>
              </p:ext>
            </p:extLst>
          </p:nvPr>
        </p:nvGraphicFramePr>
        <p:xfrm>
          <a:off x="4947754" y="0"/>
          <a:ext cx="7096774" cy="5448718"/>
        </p:xfrm>
        <a:graphic>
          <a:graphicData uri="http://schemas.openxmlformats.org/drawingml/2006/table">
            <a:tbl>
              <a:tblPr firstRow="1" bandRow="1">
                <a:tableStyleId>{5C22544A-7EE6-4342-B048-85BDC9FD1C3A}</a:tableStyleId>
              </a:tblPr>
              <a:tblGrid>
                <a:gridCol w="2727530">
                  <a:extLst>
                    <a:ext uri="{9D8B030D-6E8A-4147-A177-3AD203B41FA5}">
                      <a16:colId xmlns:a16="http://schemas.microsoft.com/office/drawing/2014/main" val="3413721457"/>
                    </a:ext>
                  </a:extLst>
                </a:gridCol>
                <a:gridCol w="850541">
                  <a:extLst>
                    <a:ext uri="{9D8B030D-6E8A-4147-A177-3AD203B41FA5}">
                      <a16:colId xmlns:a16="http://schemas.microsoft.com/office/drawing/2014/main" val="2742567690"/>
                    </a:ext>
                  </a:extLst>
                </a:gridCol>
                <a:gridCol w="856526">
                  <a:extLst>
                    <a:ext uri="{9D8B030D-6E8A-4147-A177-3AD203B41FA5}">
                      <a16:colId xmlns:a16="http://schemas.microsoft.com/office/drawing/2014/main" val="529259489"/>
                    </a:ext>
                  </a:extLst>
                </a:gridCol>
                <a:gridCol w="856527">
                  <a:extLst>
                    <a:ext uri="{9D8B030D-6E8A-4147-A177-3AD203B41FA5}">
                      <a16:colId xmlns:a16="http://schemas.microsoft.com/office/drawing/2014/main" val="1743817430"/>
                    </a:ext>
                  </a:extLst>
                </a:gridCol>
                <a:gridCol w="902825">
                  <a:extLst>
                    <a:ext uri="{9D8B030D-6E8A-4147-A177-3AD203B41FA5}">
                      <a16:colId xmlns:a16="http://schemas.microsoft.com/office/drawing/2014/main" val="1057628100"/>
                    </a:ext>
                  </a:extLst>
                </a:gridCol>
                <a:gridCol w="902825">
                  <a:extLst>
                    <a:ext uri="{9D8B030D-6E8A-4147-A177-3AD203B41FA5}">
                      <a16:colId xmlns:a16="http://schemas.microsoft.com/office/drawing/2014/main" val="925007140"/>
                    </a:ext>
                  </a:extLst>
                </a:gridCol>
              </a:tblGrid>
              <a:tr h="521059">
                <a:tc>
                  <a:txBody>
                    <a:bodyPr/>
                    <a:lstStyle/>
                    <a:p>
                      <a:r>
                        <a:rPr lang="fr-CA" sz="1800" dirty="0">
                          <a:solidFill>
                            <a:schemeClr val="tx1"/>
                          </a:solidFill>
                          <a:effectLst/>
                        </a:rPr>
                        <a:t>Fréquence (moyenne)</a:t>
                      </a:r>
                      <a:endParaRPr lang="ru-RU" sz="1800" dirty="0">
                        <a:solidFill>
                          <a:schemeClr val="tx1"/>
                        </a:solidFill>
                        <a:latin typeface="+mn-lt"/>
                      </a:endParaRPr>
                    </a:p>
                  </a:txBody>
                  <a:tcPr/>
                </a:tc>
                <a:tc>
                  <a:txBody>
                    <a:bodyPr/>
                    <a:lstStyle/>
                    <a:p>
                      <a:pPr algn="l"/>
                      <a:r>
                        <a:rPr lang="en-US" sz="1400" dirty="0">
                          <a:solidFill>
                            <a:schemeClr val="tx1"/>
                          </a:solidFill>
                        </a:rPr>
                        <a:t>Cluster 1</a:t>
                      </a:r>
                      <a:endParaRPr lang="ru-RU" sz="1400" dirty="0">
                        <a:solidFill>
                          <a:schemeClr val="tx1"/>
                        </a:solidFill>
                        <a:latin typeface="+mn-lt"/>
                      </a:endParaRPr>
                    </a:p>
                  </a:txBody>
                  <a:tcPr anchor="ctr"/>
                </a:tc>
                <a:tc>
                  <a:txBody>
                    <a:bodyPr/>
                    <a:lstStyle/>
                    <a:p>
                      <a:pPr algn="l"/>
                      <a:r>
                        <a:rPr lang="fr-CA" sz="1400" dirty="0">
                          <a:solidFill>
                            <a:schemeClr val="tx1"/>
                          </a:solidFill>
                        </a:rPr>
                        <a:t>Cluster 2</a:t>
                      </a:r>
                      <a:endParaRPr lang="ru-RU" sz="1400" dirty="0">
                        <a:solidFill>
                          <a:schemeClr val="tx1"/>
                        </a:solidFill>
                        <a:latin typeface="+mn-lt"/>
                      </a:endParaRPr>
                    </a:p>
                  </a:txBody>
                  <a:tcPr anchor="ctr"/>
                </a:tc>
                <a:tc>
                  <a:txBody>
                    <a:bodyPr/>
                    <a:lstStyle/>
                    <a:p>
                      <a:pPr algn="l"/>
                      <a:r>
                        <a:rPr lang="en-US" sz="1400" dirty="0">
                          <a:solidFill>
                            <a:schemeClr val="tx1"/>
                          </a:solidFill>
                        </a:rPr>
                        <a:t>Cluster 3</a:t>
                      </a:r>
                      <a:endParaRPr lang="ru-RU" sz="1400" dirty="0">
                        <a:solidFill>
                          <a:schemeClr val="tx1"/>
                        </a:solidFill>
                        <a:latin typeface="+mn-lt"/>
                      </a:endParaRPr>
                    </a:p>
                  </a:txBody>
                  <a:tcPr anchor="ctr"/>
                </a:tc>
                <a:tc>
                  <a:txBody>
                    <a:bodyPr/>
                    <a:lstStyle/>
                    <a:p>
                      <a:pPr algn="l"/>
                      <a:r>
                        <a:rPr lang="fr-CA" sz="1400" dirty="0">
                          <a:solidFill>
                            <a:schemeClr val="tx1"/>
                          </a:solidFill>
                        </a:rPr>
                        <a:t>Cluster 4</a:t>
                      </a:r>
                      <a:endParaRPr lang="ru-RU" sz="1400" dirty="0">
                        <a:solidFill>
                          <a:schemeClr val="tx1"/>
                        </a:solidFill>
                        <a:latin typeface="+mn-lt"/>
                      </a:endParaRPr>
                    </a:p>
                  </a:txBody>
                  <a:tcPr anchor="ctr"/>
                </a:tc>
                <a:tc>
                  <a:txBody>
                    <a:bodyPr/>
                    <a:lstStyle/>
                    <a:p>
                      <a:pPr algn="l"/>
                      <a:r>
                        <a:rPr lang="fr-CA" sz="1400" dirty="0">
                          <a:solidFill>
                            <a:schemeClr val="tx1"/>
                          </a:solidFill>
                        </a:rPr>
                        <a:t>Cluster 5</a:t>
                      </a:r>
                      <a:endParaRPr lang="ru-RU" sz="1400" dirty="0">
                        <a:solidFill>
                          <a:schemeClr val="tx1"/>
                        </a:solidFill>
                        <a:latin typeface="+mn-lt"/>
                      </a:endParaRPr>
                    </a:p>
                  </a:txBody>
                  <a:tcPr anchor="ctr"/>
                </a:tc>
                <a:extLst>
                  <a:ext uri="{0D108BD9-81ED-4DB2-BD59-A6C34878D82A}">
                    <a16:rowId xmlns:a16="http://schemas.microsoft.com/office/drawing/2014/main" val="2796388793"/>
                  </a:ext>
                </a:extLst>
              </a:tr>
              <a:tr h="728294">
                <a:tc>
                  <a:txBody>
                    <a:bodyPr/>
                    <a:lstStyle/>
                    <a:p>
                      <a:pPr marL="0" marR="0">
                        <a:lnSpc>
                          <a:spcPct val="107000"/>
                        </a:lnSpc>
                        <a:spcBef>
                          <a:spcPts val="0"/>
                        </a:spcBef>
                        <a:spcAft>
                          <a:spcPts val="0"/>
                        </a:spcAft>
                      </a:pPr>
                      <a:r>
                        <a:rPr lang="fr-CA" sz="1800" dirty="0">
                          <a:solidFill>
                            <a:schemeClr val="tx1"/>
                          </a:solidFill>
                          <a:effectLst/>
                        </a:rPr>
                        <a:t>Demande à l’étudiant de visiter un site web</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1.51</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2.37</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6.61</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0844750"/>
                  </a:ext>
                </a:extLst>
              </a:tr>
              <a:tr h="598183">
                <a:tc>
                  <a:txBody>
                    <a:bodyPr/>
                    <a:lstStyle/>
                    <a:p>
                      <a:pPr marL="0" marR="0">
                        <a:lnSpc>
                          <a:spcPct val="107000"/>
                        </a:lnSpc>
                        <a:spcBef>
                          <a:spcPts val="0"/>
                        </a:spcBef>
                        <a:spcAft>
                          <a:spcPts val="0"/>
                        </a:spcAft>
                      </a:pPr>
                      <a:r>
                        <a:rPr lang="fr-CA" sz="1800" dirty="0">
                          <a:solidFill>
                            <a:schemeClr val="tx1"/>
                          </a:solidFill>
                          <a:effectLst/>
                        </a:rPr>
                        <a:t>Demande à l’étudiant d’utiliser un livre</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6.99</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9.41</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10.12</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12</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12</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549748"/>
                  </a:ext>
                </a:extLst>
              </a:tr>
              <a:tr h="598183">
                <a:tc>
                  <a:txBody>
                    <a:bodyPr/>
                    <a:lstStyle/>
                    <a:p>
                      <a:pPr marL="0" marR="0">
                        <a:lnSpc>
                          <a:spcPct val="107000"/>
                        </a:lnSpc>
                        <a:spcBef>
                          <a:spcPts val="0"/>
                        </a:spcBef>
                        <a:spcAft>
                          <a:spcPts val="0"/>
                        </a:spcAft>
                      </a:pPr>
                      <a:r>
                        <a:rPr lang="fr-CA" sz="1800" dirty="0">
                          <a:solidFill>
                            <a:schemeClr val="tx1"/>
                          </a:solidFill>
                          <a:effectLst/>
                        </a:rPr>
                        <a:t>Évaluation sommative dans le cours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4.98</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4</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3.37</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4</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3</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7767894"/>
                  </a:ext>
                </a:extLst>
              </a:tr>
              <a:tr h="598183">
                <a:tc>
                  <a:txBody>
                    <a:bodyPr/>
                    <a:lstStyle/>
                    <a:p>
                      <a:pPr marL="0" marR="0">
                        <a:lnSpc>
                          <a:spcPct val="107000"/>
                        </a:lnSpc>
                        <a:spcBef>
                          <a:spcPts val="0"/>
                        </a:spcBef>
                        <a:spcAft>
                          <a:spcPts val="0"/>
                        </a:spcAft>
                      </a:pPr>
                      <a:r>
                        <a:rPr lang="fr-CA" sz="1800" dirty="0">
                          <a:solidFill>
                            <a:schemeClr val="tx1"/>
                          </a:solidFill>
                          <a:effectLst/>
                        </a:rPr>
                        <a:t>Examen présent dans le cours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1.12</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2</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6321217"/>
                  </a:ext>
                </a:extLst>
              </a:tr>
              <a:tr h="598183">
                <a:tc>
                  <a:txBody>
                    <a:bodyPr/>
                    <a:lstStyle/>
                    <a:p>
                      <a:pPr marL="0" marR="0">
                        <a:lnSpc>
                          <a:spcPct val="107000"/>
                        </a:lnSpc>
                        <a:spcBef>
                          <a:spcPts val="0"/>
                        </a:spcBef>
                        <a:spcAft>
                          <a:spcPts val="0"/>
                        </a:spcAft>
                      </a:pPr>
                      <a:r>
                        <a:rPr lang="fr-CA" sz="1800" dirty="0">
                          <a:solidFill>
                            <a:schemeClr val="tx1"/>
                          </a:solidFill>
                          <a:effectLst/>
                        </a:rPr>
                        <a:t>Séance ayant comme but de faire un/des exercices pratiques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5.54</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0.78</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11.15</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14</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339597"/>
                  </a:ext>
                </a:extLst>
              </a:tr>
              <a:tr h="1524325">
                <a:tc>
                  <a:txBody>
                    <a:bodyPr/>
                    <a:lstStyle/>
                    <a:p>
                      <a:pPr marL="0" marR="0">
                        <a:lnSpc>
                          <a:spcPct val="107000"/>
                        </a:lnSpc>
                        <a:spcBef>
                          <a:spcPts val="0"/>
                        </a:spcBef>
                        <a:spcAft>
                          <a:spcPts val="0"/>
                        </a:spcAft>
                      </a:pPr>
                      <a:r>
                        <a:rPr lang="fr-CA" sz="1800" dirty="0">
                          <a:solidFill>
                            <a:schemeClr val="tx1"/>
                          </a:solidFill>
                          <a:effectLst/>
                        </a:rPr>
                        <a:t>Séance qui a comme activité de lire un livre/texte</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7.02</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9.41</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12.38</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4</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12</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194377"/>
                  </a:ext>
                </a:extLst>
              </a:tr>
            </a:tbl>
          </a:graphicData>
        </a:graphic>
      </p:graphicFrame>
    </p:spTree>
    <p:extLst>
      <p:ext uri="{BB962C8B-B14F-4D97-AF65-F5344CB8AC3E}">
        <p14:creationId xmlns:p14="http://schemas.microsoft.com/office/powerpoint/2010/main" val="733786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5D49-E249-409D-B751-A559433D91A4}"/>
              </a:ext>
            </a:extLst>
          </p:cNvPr>
          <p:cNvSpPr>
            <a:spLocks noGrp="1"/>
          </p:cNvSpPr>
          <p:nvPr>
            <p:ph type="title"/>
          </p:nvPr>
        </p:nvSpPr>
        <p:spPr>
          <a:xfrm>
            <a:off x="68826" y="2286000"/>
            <a:ext cx="4278198" cy="4380271"/>
          </a:xfrm>
        </p:spPr>
        <p:txBody>
          <a:bodyPr>
            <a:normAutofit/>
          </a:bodyPr>
          <a:lstStyle/>
          <a:p>
            <a:r>
              <a:rPr lang="fr-CA" sz="3600" dirty="0">
                <a:solidFill>
                  <a:schemeClr val="tx1"/>
                </a:solidFill>
              </a:rPr>
              <a:t>Tableau des clusters, en prenant compte des proportions d’étudiants par cours (suite)</a:t>
            </a:r>
            <a:endParaRPr lang="en-CA" sz="3600" dirty="0">
              <a:solidFill>
                <a:schemeClr val="tx1"/>
              </a:solidFill>
            </a:endParaRPr>
          </a:p>
        </p:txBody>
      </p:sp>
      <p:graphicFrame>
        <p:nvGraphicFramePr>
          <p:cNvPr id="7" name="Table Placeholder 6">
            <a:extLst>
              <a:ext uri="{FF2B5EF4-FFF2-40B4-BE49-F238E27FC236}">
                <a16:creationId xmlns:a16="http://schemas.microsoft.com/office/drawing/2014/main" id="{59C411DD-E4B1-441B-AB81-A9445E90878D}"/>
              </a:ext>
            </a:extLst>
          </p:cNvPr>
          <p:cNvGraphicFramePr>
            <a:graphicFrameLocks noGrp="1"/>
          </p:cNvGraphicFramePr>
          <p:nvPr>
            <p:ph type="tbl" sz="quarter" idx="17"/>
            <p:extLst>
              <p:ext uri="{D42A27DB-BD31-4B8C-83A1-F6EECF244321}">
                <p14:modId xmlns:p14="http://schemas.microsoft.com/office/powerpoint/2010/main" val="3296872475"/>
              </p:ext>
            </p:extLst>
          </p:nvPr>
        </p:nvGraphicFramePr>
        <p:xfrm>
          <a:off x="4956624" y="146396"/>
          <a:ext cx="7096774" cy="5880324"/>
        </p:xfrm>
        <a:graphic>
          <a:graphicData uri="http://schemas.openxmlformats.org/drawingml/2006/table">
            <a:tbl>
              <a:tblPr firstRow="1" bandRow="1">
                <a:tableStyleId>{5C22544A-7EE6-4342-B048-85BDC9FD1C3A}</a:tableStyleId>
              </a:tblPr>
              <a:tblGrid>
                <a:gridCol w="2727530">
                  <a:extLst>
                    <a:ext uri="{9D8B030D-6E8A-4147-A177-3AD203B41FA5}">
                      <a16:colId xmlns:a16="http://schemas.microsoft.com/office/drawing/2014/main" val="3413721457"/>
                    </a:ext>
                  </a:extLst>
                </a:gridCol>
                <a:gridCol w="850541">
                  <a:extLst>
                    <a:ext uri="{9D8B030D-6E8A-4147-A177-3AD203B41FA5}">
                      <a16:colId xmlns:a16="http://schemas.microsoft.com/office/drawing/2014/main" val="2742567690"/>
                    </a:ext>
                  </a:extLst>
                </a:gridCol>
                <a:gridCol w="856526">
                  <a:extLst>
                    <a:ext uri="{9D8B030D-6E8A-4147-A177-3AD203B41FA5}">
                      <a16:colId xmlns:a16="http://schemas.microsoft.com/office/drawing/2014/main" val="529259489"/>
                    </a:ext>
                  </a:extLst>
                </a:gridCol>
                <a:gridCol w="856527">
                  <a:extLst>
                    <a:ext uri="{9D8B030D-6E8A-4147-A177-3AD203B41FA5}">
                      <a16:colId xmlns:a16="http://schemas.microsoft.com/office/drawing/2014/main" val="1743817430"/>
                    </a:ext>
                  </a:extLst>
                </a:gridCol>
                <a:gridCol w="902825">
                  <a:extLst>
                    <a:ext uri="{9D8B030D-6E8A-4147-A177-3AD203B41FA5}">
                      <a16:colId xmlns:a16="http://schemas.microsoft.com/office/drawing/2014/main" val="1057628100"/>
                    </a:ext>
                  </a:extLst>
                </a:gridCol>
                <a:gridCol w="902825">
                  <a:extLst>
                    <a:ext uri="{9D8B030D-6E8A-4147-A177-3AD203B41FA5}">
                      <a16:colId xmlns:a16="http://schemas.microsoft.com/office/drawing/2014/main" val="925007140"/>
                    </a:ext>
                  </a:extLst>
                </a:gridCol>
              </a:tblGrid>
              <a:tr h="467719">
                <a:tc>
                  <a:txBody>
                    <a:bodyPr/>
                    <a:lstStyle/>
                    <a:p>
                      <a:r>
                        <a:rPr lang="fr-CA" sz="1800" dirty="0">
                          <a:solidFill>
                            <a:schemeClr val="tx1"/>
                          </a:solidFill>
                          <a:effectLst/>
                        </a:rPr>
                        <a:t>Fréquence (moyenne)</a:t>
                      </a:r>
                      <a:endParaRPr lang="ru-RU" sz="1800" dirty="0">
                        <a:solidFill>
                          <a:schemeClr val="tx1"/>
                        </a:solidFill>
                        <a:latin typeface="+mn-lt"/>
                      </a:endParaRPr>
                    </a:p>
                  </a:txBody>
                  <a:tcPr/>
                </a:tc>
                <a:tc>
                  <a:txBody>
                    <a:bodyPr/>
                    <a:lstStyle/>
                    <a:p>
                      <a:pPr algn="l"/>
                      <a:r>
                        <a:rPr lang="en-US" sz="1400" dirty="0">
                          <a:solidFill>
                            <a:schemeClr val="tx1"/>
                          </a:solidFill>
                        </a:rPr>
                        <a:t>Cluster 1</a:t>
                      </a:r>
                      <a:endParaRPr lang="ru-RU" sz="1400" dirty="0">
                        <a:solidFill>
                          <a:schemeClr val="tx1"/>
                        </a:solidFill>
                        <a:latin typeface="+mn-lt"/>
                      </a:endParaRPr>
                    </a:p>
                  </a:txBody>
                  <a:tcPr anchor="ctr"/>
                </a:tc>
                <a:tc>
                  <a:txBody>
                    <a:bodyPr/>
                    <a:lstStyle/>
                    <a:p>
                      <a:pPr algn="l"/>
                      <a:r>
                        <a:rPr lang="fr-CA" sz="1400" dirty="0">
                          <a:solidFill>
                            <a:schemeClr val="tx1"/>
                          </a:solidFill>
                        </a:rPr>
                        <a:t>Cluster 2</a:t>
                      </a:r>
                      <a:endParaRPr lang="ru-RU" sz="1400" dirty="0">
                        <a:solidFill>
                          <a:schemeClr val="tx1"/>
                        </a:solidFill>
                        <a:latin typeface="+mn-lt"/>
                      </a:endParaRPr>
                    </a:p>
                  </a:txBody>
                  <a:tcPr anchor="ctr"/>
                </a:tc>
                <a:tc>
                  <a:txBody>
                    <a:bodyPr/>
                    <a:lstStyle/>
                    <a:p>
                      <a:pPr algn="l"/>
                      <a:r>
                        <a:rPr lang="en-US" sz="1400" dirty="0">
                          <a:solidFill>
                            <a:schemeClr val="tx1"/>
                          </a:solidFill>
                        </a:rPr>
                        <a:t>Cluster 3</a:t>
                      </a:r>
                      <a:endParaRPr lang="ru-RU" sz="1400" dirty="0">
                        <a:solidFill>
                          <a:schemeClr val="tx1"/>
                        </a:solidFill>
                        <a:latin typeface="+mn-lt"/>
                      </a:endParaRPr>
                    </a:p>
                  </a:txBody>
                  <a:tcPr anchor="ctr"/>
                </a:tc>
                <a:tc>
                  <a:txBody>
                    <a:bodyPr/>
                    <a:lstStyle/>
                    <a:p>
                      <a:pPr algn="l"/>
                      <a:r>
                        <a:rPr lang="fr-CA" sz="1400" dirty="0">
                          <a:solidFill>
                            <a:schemeClr val="tx1"/>
                          </a:solidFill>
                        </a:rPr>
                        <a:t>Cluster 4</a:t>
                      </a:r>
                      <a:endParaRPr lang="ru-RU" sz="1400" dirty="0">
                        <a:solidFill>
                          <a:schemeClr val="tx1"/>
                        </a:solidFill>
                        <a:latin typeface="+mn-lt"/>
                      </a:endParaRPr>
                    </a:p>
                  </a:txBody>
                  <a:tcPr anchor="ctr"/>
                </a:tc>
                <a:tc>
                  <a:txBody>
                    <a:bodyPr/>
                    <a:lstStyle/>
                    <a:p>
                      <a:pPr algn="l"/>
                      <a:r>
                        <a:rPr lang="fr-CA" sz="1400" dirty="0">
                          <a:solidFill>
                            <a:schemeClr val="tx1"/>
                          </a:solidFill>
                        </a:rPr>
                        <a:t>Cluster 5</a:t>
                      </a:r>
                      <a:endParaRPr lang="ru-RU" sz="1400" dirty="0">
                        <a:solidFill>
                          <a:schemeClr val="tx1"/>
                        </a:solidFill>
                        <a:latin typeface="+mn-lt"/>
                      </a:endParaRPr>
                    </a:p>
                  </a:txBody>
                  <a:tcPr anchor="ctr"/>
                </a:tc>
                <a:extLst>
                  <a:ext uri="{0D108BD9-81ED-4DB2-BD59-A6C34878D82A}">
                    <a16:rowId xmlns:a16="http://schemas.microsoft.com/office/drawing/2014/main" val="2796388793"/>
                  </a:ext>
                </a:extLst>
              </a:tr>
              <a:tr h="598183">
                <a:tc>
                  <a:txBody>
                    <a:bodyPr/>
                    <a:lstStyle/>
                    <a:p>
                      <a:pPr marL="0" marR="0">
                        <a:lnSpc>
                          <a:spcPct val="107000"/>
                        </a:lnSpc>
                        <a:spcBef>
                          <a:spcPts val="0"/>
                        </a:spcBef>
                        <a:spcAft>
                          <a:spcPts val="0"/>
                        </a:spcAft>
                      </a:pPr>
                      <a:r>
                        <a:rPr lang="fr-CA" sz="1800" dirty="0">
                          <a:solidFill>
                            <a:schemeClr val="tx1"/>
                          </a:solidFill>
                          <a:effectLst/>
                        </a:rPr>
                        <a:t>L’utilisation d’un texte dans le cours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3.99</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2.37</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6.93</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4</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12</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0844750"/>
                  </a:ext>
                </a:extLst>
              </a:tr>
              <a:tr h="598183">
                <a:tc>
                  <a:txBody>
                    <a:bodyPr/>
                    <a:lstStyle/>
                    <a:p>
                      <a:pPr marL="0" marR="0">
                        <a:lnSpc>
                          <a:spcPct val="107000"/>
                        </a:lnSpc>
                        <a:spcBef>
                          <a:spcPts val="0"/>
                        </a:spcBef>
                        <a:spcAft>
                          <a:spcPts val="0"/>
                        </a:spcAft>
                      </a:pPr>
                      <a:r>
                        <a:rPr lang="fr-CA" sz="1800" dirty="0">
                          <a:solidFill>
                            <a:schemeClr val="tx1"/>
                          </a:solidFill>
                          <a:effectLst/>
                        </a:rPr>
                        <a:t>Un travail noté dans le cours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1.01</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4</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2.25</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2</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3</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549748"/>
                  </a:ext>
                </a:extLst>
              </a:tr>
              <a:tr h="598183">
                <a:tc>
                  <a:txBody>
                    <a:bodyPr/>
                    <a:lstStyle/>
                    <a:p>
                      <a:pPr marL="0" marR="0">
                        <a:lnSpc>
                          <a:spcPct val="107000"/>
                        </a:lnSpc>
                        <a:spcBef>
                          <a:spcPts val="0"/>
                        </a:spcBef>
                        <a:spcAft>
                          <a:spcPts val="0"/>
                        </a:spcAft>
                      </a:pPr>
                      <a:r>
                        <a:rPr lang="fr-CA" sz="1800" dirty="0">
                          <a:solidFill>
                            <a:schemeClr val="tx1"/>
                          </a:solidFill>
                          <a:effectLst/>
                        </a:rPr>
                        <a:t>D’utilisation d’un jeu simulateur dans le cours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0.43</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0</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7767894"/>
                  </a:ext>
                </a:extLst>
              </a:tr>
              <a:tr h="598183">
                <a:tc>
                  <a:txBody>
                    <a:bodyPr/>
                    <a:lstStyle/>
                    <a:p>
                      <a:pPr marL="0" marR="0">
                        <a:lnSpc>
                          <a:spcPct val="107000"/>
                        </a:lnSpc>
                        <a:spcBef>
                          <a:spcPts val="0"/>
                        </a:spcBef>
                        <a:spcAft>
                          <a:spcPts val="0"/>
                        </a:spcAft>
                      </a:pPr>
                      <a:r>
                        <a:rPr lang="fr-CA" sz="1800" dirty="0">
                          <a:solidFill>
                            <a:schemeClr val="tx1"/>
                          </a:solidFill>
                          <a:effectLst/>
                        </a:rPr>
                        <a:t>D’utilisation d’un logiciel particulier dans le cours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0.51</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0.86</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0</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0</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0</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6321217"/>
                  </a:ext>
                </a:extLst>
              </a:tr>
              <a:tr h="598183">
                <a:tc>
                  <a:txBody>
                    <a:bodyPr/>
                    <a:lstStyle/>
                    <a:p>
                      <a:pPr marL="0" marR="0">
                        <a:lnSpc>
                          <a:spcPct val="107000"/>
                        </a:lnSpc>
                        <a:spcBef>
                          <a:spcPts val="0"/>
                        </a:spcBef>
                        <a:spcAft>
                          <a:spcPts val="0"/>
                        </a:spcAft>
                      </a:pPr>
                      <a:r>
                        <a:rPr lang="fr-CA" sz="1800" dirty="0">
                          <a:solidFill>
                            <a:schemeClr val="tx1"/>
                          </a:solidFill>
                          <a:effectLst/>
                        </a:rPr>
                        <a:t>Demande à l’étudiant de visionner clip vidéo/audio</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4.55</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9.57</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4.67</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a:solidFill>
                            <a:schemeClr val="tx1"/>
                          </a:solidFill>
                          <a:effectLst/>
                        </a:rPr>
                        <a:t>14</a:t>
                      </a:r>
                      <a:endParaRPr lang="en-CA"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14</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339597"/>
                  </a:ext>
                </a:extLst>
              </a:tr>
              <a:tr h="1524325">
                <a:tc>
                  <a:txBody>
                    <a:bodyPr/>
                    <a:lstStyle/>
                    <a:p>
                      <a:pPr marL="0" marR="0">
                        <a:lnSpc>
                          <a:spcPct val="107000"/>
                        </a:lnSpc>
                        <a:spcBef>
                          <a:spcPts val="0"/>
                        </a:spcBef>
                        <a:spcAft>
                          <a:spcPts val="0"/>
                        </a:spcAft>
                      </a:pPr>
                      <a:r>
                        <a:rPr lang="fr-FR" sz="1800" dirty="0">
                          <a:solidFill>
                            <a:schemeClr val="tx1"/>
                          </a:solidFill>
                          <a:effectLst/>
                        </a:rPr>
                        <a:t>Demande à l’étudiant de visionner un PowerPoint / images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2.02</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0.65</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4.04</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14</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fr-CA" sz="1800" b="0" dirty="0">
                          <a:solidFill>
                            <a:schemeClr val="tx1"/>
                          </a:solidFill>
                          <a:effectLst/>
                        </a:rPr>
                        <a:t>11</a:t>
                      </a:r>
                      <a:endParaRPr lang="en-C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194377"/>
                  </a:ext>
                </a:extLst>
              </a:tr>
            </a:tbl>
          </a:graphicData>
        </a:graphic>
      </p:graphicFrame>
    </p:spTree>
    <p:extLst>
      <p:ext uri="{BB962C8B-B14F-4D97-AF65-F5344CB8AC3E}">
        <p14:creationId xmlns:p14="http://schemas.microsoft.com/office/powerpoint/2010/main" val="2948789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6689F71F-C7B5-4AE2-A710-361F64D3D9D5}"/>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b="1" i="0" kern="1200" dirty="0">
                <a:solidFill>
                  <a:srgbClr val="EBEBEB"/>
                </a:solidFill>
                <a:latin typeface="+mj-lt"/>
                <a:ea typeface="+mj-ea"/>
                <a:cs typeface="+mj-cs"/>
              </a:rPr>
              <a:t>Proposition d’un </a:t>
            </a:r>
            <a:r>
              <a:rPr lang="en-US" b="1" i="0" kern="1200" dirty="0" err="1">
                <a:solidFill>
                  <a:srgbClr val="EBEBEB"/>
                </a:solidFill>
                <a:latin typeface="+mj-lt"/>
                <a:ea typeface="+mj-ea"/>
                <a:cs typeface="+mj-cs"/>
              </a:rPr>
              <a:t>modèle</a:t>
            </a:r>
            <a:endParaRPr lang="en-US" b="1" i="0" kern="1200" dirty="0">
              <a:solidFill>
                <a:srgbClr val="EBEBEB"/>
              </a:solidFill>
              <a:latin typeface="+mj-lt"/>
              <a:ea typeface="+mj-ea"/>
              <a:cs typeface="+mj-cs"/>
            </a:endParaRPr>
          </a:p>
        </p:txBody>
      </p:sp>
      <p:pic>
        <p:nvPicPr>
          <p:cNvPr id="4" name="Media Placeholder 6">
            <a:extLst>
              <a:ext uri="{FF2B5EF4-FFF2-40B4-BE49-F238E27FC236}">
                <a16:creationId xmlns:a16="http://schemas.microsoft.com/office/drawing/2014/main" id="{91A8947B-75D7-4BBE-9E3A-0924FFB87D21}"/>
              </a:ext>
            </a:extLst>
          </p:cNvPr>
          <p:cNvPicPr>
            <a:picLocks noChangeAspect="1"/>
          </p:cNvPicPr>
          <p:nvPr/>
        </p:nvPicPr>
        <p:blipFill>
          <a:blip r:embed="rId4"/>
          <a:stretch/>
        </p:blipFill>
        <p:spPr>
          <a:xfrm>
            <a:off x="0" y="1233053"/>
            <a:ext cx="8697927" cy="484909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4580184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F87007D4-A9DF-46D2-9CAB-9921EE39B433}"/>
              </a:ext>
            </a:extLst>
          </p:cNvPr>
          <p:cNvSpPr>
            <a:spLocks noGrp="1"/>
          </p:cNvSpPr>
          <p:nvPr>
            <p:ph type="title"/>
          </p:nvPr>
        </p:nvSpPr>
        <p:spPr>
          <a:xfrm>
            <a:off x="1154954" y="855481"/>
            <a:ext cx="8761413" cy="898674"/>
          </a:xfrm>
        </p:spPr>
        <p:txBody>
          <a:bodyPr anchor="b">
            <a:normAutofit/>
          </a:bodyPr>
          <a:lstStyle/>
          <a:p>
            <a:r>
              <a:rPr lang="en-CA" b="1" dirty="0">
                <a:solidFill>
                  <a:schemeClr val="tx1"/>
                </a:solidFill>
              </a:rPr>
              <a:t>Conclusion</a:t>
            </a:r>
            <a:endParaRPr lang="fr-CA" b="1" dirty="0">
              <a:solidFill>
                <a:schemeClr val="tx1"/>
              </a:solidFill>
            </a:endParaRPr>
          </a:p>
        </p:txBody>
      </p:sp>
      <p:sp>
        <p:nvSpPr>
          <p:cNvPr id="3" name="Content Placeholder 2">
            <a:extLst>
              <a:ext uri="{FF2B5EF4-FFF2-40B4-BE49-F238E27FC236}">
                <a16:creationId xmlns:a16="http://schemas.microsoft.com/office/drawing/2014/main" id="{8B290D36-1C35-41F0-BC1A-1F60BCB0E08B}"/>
              </a:ext>
            </a:extLst>
          </p:cNvPr>
          <p:cNvSpPr>
            <a:spLocks noGrp="1"/>
          </p:cNvSpPr>
          <p:nvPr>
            <p:ph idx="1"/>
          </p:nvPr>
        </p:nvSpPr>
        <p:spPr>
          <a:xfrm>
            <a:off x="581891" y="2079173"/>
            <a:ext cx="10349345" cy="3730689"/>
          </a:xfrm>
        </p:spPr>
        <p:txBody>
          <a:bodyPr anchor="ctr">
            <a:normAutofit fontScale="92500" lnSpcReduction="10000"/>
          </a:bodyPr>
          <a:lstStyle/>
          <a:p>
            <a:pPr marL="457200" indent="-457200">
              <a:buFont typeface="+mj-lt"/>
              <a:buAutoNum type="arabicPeriod"/>
            </a:pPr>
            <a:r>
              <a:rPr lang="fr-CA" sz="2600" dirty="0">
                <a:solidFill>
                  <a:schemeClr val="tx1"/>
                </a:solidFill>
              </a:rPr>
              <a:t>Les cours à distance peuvent être regroupés en cluster qui ont une bonne silhouette de cohésion/séparation</a:t>
            </a:r>
          </a:p>
          <a:p>
            <a:pPr marL="800100" lvl="1" indent="-342900">
              <a:buFont typeface="Arial" panose="020B0604020202020204" pitchFamily="34" charset="0"/>
              <a:buChar char="•"/>
            </a:pPr>
            <a:r>
              <a:rPr lang="fr-CA" sz="2200" dirty="0">
                <a:solidFill>
                  <a:schemeClr val="tx1"/>
                </a:solidFill>
              </a:rPr>
              <a:t>La fréquence moyenne de 22 variables présentes dans les cours est significative pour expliquer la création des clusters</a:t>
            </a:r>
          </a:p>
          <a:p>
            <a:pPr marL="457200" indent="-457200">
              <a:buFont typeface="+mj-lt"/>
              <a:buAutoNum type="arabicPeriod"/>
            </a:pPr>
            <a:r>
              <a:rPr lang="fr-CA" sz="2600" dirty="0">
                <a:solidFill>
                  <a:schemeClr val="tx1"/>
                </a:solidFill>
              </a:rPr>
              <a:t>Le croisement des données sociodémographiques avec les clusters des cours permet de constater que certains cours jouent le rôle de facteur de risque/facteur de protection aux variables sociodémographique</a:t>
            </a:r>
          </a:p>
          <a:p>
            <a:pPr marL="800100" lvl="1" indent="-342900">
              <a:buFont typeface="Arial" panose="020B0604020202020204" pitchFamily="34" charset="0"/>
              <a:buChar char="•"/>
            </a:pPr>
            <a:r>
              <a:rPr lang="fr-CA" sz="2200" dirty="0">
                <a:solidFill>
                  <a:schemeClr val="tx1"/>
                </a:solidFill>
              </a:rPr>
              <a:t>L’analyse croisée permet d’expliquer la divergence de certains résultats dans la littérature </a:t>
            </a:r>
          </a:p>
          <a:p>
            <a:endParaRPr lang="fr-CA" dirty="0">
              <a:solidFill>
                <a:schemeClr val="tx1"/>
              </a:solidFill>
            </a:endParaRPr>
          </a:p>
        </p:txBody>
      </p:sp>
    </p:spTree>
    <p:extLst>
      <p:ext uri="{BB962C8B-B14F-4D97-AF65-F5344CB8AC3E}">
        <p14:creationId xmlns:p14="http://schemas.microsoft.com/office/powerpoint/2010/main" val="16753748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EA2611-DCBA-4E97-A2B2-9A466E76BD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BBC615D1-6E12-40EF-915B-316CFDB550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4" name="Freeform 5">
            <a:extLst>
              <a:ext uri="{FF2B5EF4-FFF2-40B4-BE49-F238E27FC236}">
                <a16:creationId xmlns:a16="http://schemas.microsoft.com/office/drawing/2014/main" id="{B9797D36-DE1E-47CD-881A-6C1F582826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BF085C9B-AA2D-4513-BB01-5B5AFA728351}"/>
              </a:ext>
            </a:extLst>
          </p:cNvPr>
          <p:cNvSpPr>
            <a:spLocks noGrp="1"/>
          </p:cNvSpPr>
          <p:nvPr>
            <p:ph type="title"/>
          </p:nvPr>
        </p:nvSpPr>
        <p:spPr>
          <a:xfrm>
            <a:off x="639098" y="629265"/>
            <a:ext cx="6072776" cy="1622322"/>
          </a:xfrm>
        </p:spPr>
        <p:txBody>
          <a:bodyPr>
            <a:normAutofit/>
          </a:bodyPr>
          <a:lstStyle/>
          <a:p>
            <a:r>
              <a:rPr lang="en-CA" b="1" dirty="0">
                <a:solidFill>
                  <a:srgbClr val="FFFFFF"/>
                </a:solidFill>
              </a:rPr>
              <a:t>Plan de la </a:t>
            </a:r>
            <a:r>
              <a:rPr lang="en-CA" b="1" dirty="0" err="1" smtClean="0">
                <a:solidFill>
                  <a:srgbClr val="FFFFFF"/>
                </a:solidFill>
              </a:rPr>
              <a:t>présentation</a:t>
            </a:r>
            <a:endParaRPr lang="fr-CA" b="1" dirty="0">
              <a:solidFill>
                <a:srgbClr val="FFFFFF"/>
              </a:solidFill>
            </a:endParaRPr>
          </a:p>
        </p:txBody>
      </p:sp>
      <p:pic>
        <p:nvPicPr>
          <p:cNvPr id="5" name="Picture 4">
            <a:extLst>
              <a:ext uri="{FF2B5EF4-FFF2-40B4-BE49-F238E27FC236}">
                <a16:creationId xmlns:a16="http://schemas.microsoft.com/office/drawing/2014/main" id="{51EF330A-6B64-484C-A2DD-5256233883A3}"/>
              </a:ext>
            </a:extLst>
          </p:cNvPr>
          <p:cNvPicPr>
            <a:picLocks noChangeAspect="1"/>
          </p:cNvPicPr>
          <p:nvPr/>
        </p:nvPicPr>
        <p:blipFill rotWithShape="1">
          <a:blip r:embed="rId3"/>
          <a:srcRect l="46723" r="1871" b="-1"/>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6" name="Rectangle 15">
            <a:extLst>
              <a:ext uri="{FF2B5EF4-FFF2-40B4-BE49-F238E27FC236}">
                <a16:creationId xmlns:a16="http://schemas.microsoft.com/office/drawing/2014/main" id="{4A2FAF1F-F462-46AF-A9E6-CC93C4E2C3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7146BED8-BAE9-42C5-A3DD-7B946445DB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15765FE8-B62F-41E4-A73C-74C91A8FD9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04DCD02-E1BB-4BFE-A95E-02E5B792B119}"/>
              </a:ext>
            </a:extLst>
          </p:cNvPr>
          <p:cNvSpPr>
            <a:spLocks noGrp="1"/>
          </p:cNvSpPr>
          <p:nvPr>
            <p:ph idx="1"/>
          </p:nvPr>
        </p:nvSpPr>
        <p:spPr>
          <a:xfrm>
            <a:off x="639098" y="2418735"/>
            <a:ext cx="6072776" cy="3811740"/>
          </a:xfrm>
        </p:spPr>
        <p:txBody>
          <a:bodyPr anchor="ctr">
            <a:normAutofit lnSpcReduction="10000"/>
          </a:bodyPr>
          <a:lstStyle/>
          <a:p>
            <a:pPr marL="457200" indent="-457200">
              <a:buFont typeface="+mj-lt"/>
              <a:buAutoNum type="arabicPeriod"/>
            </a:pPr>
            <a:r>
              <a:rPr lang="en-CA" sz="2000" b="1" dirty="0" err="1" smtClean="0">
                <a:solidFill>
                  <a:srgbClr val="FFFFFF"/>
                </a:solidFill>
              </a:rPr>
              <a:t>Questionnement</a:t>
            </a:r>
            <a:endParaRPr lang="en-CA" sz="2000" b="1" dirty="0" smtClean="0">
              <a:solidFill>
                <a:srgbClr val="FFFFFF"/>
              </a:solidFill>
            </a:endParaRPr>
          </a:p>
          <a:p>
            <a:pPr marL="457200" indent="-457200">
              <a:buFont typeface="+mj-lt"/>
              <a:buAutoNum type="arabicPeriod"/>
            </a:pPr>
            <a:r>
              <a:rPr lang="en-CA" sz="2000" b="1" dirty="0" smtClean="0">
                <a:solidFill>
                  <a:srgbClr val="FFFFFF"/>
                </a:solidFill>
              </a:rPr>
              <a:t>Revue de </a:t>
            </a:r>
            <a:r>
              <a:rPr lang="en-CA" sz="2000" b="1" dirty="0" err="1" smtClean="0">
                <a:solidFill>
                  <a:srgbClr val="FFFFFF"/>
                </a:solidFill>
              </a:rPr>
              <a:t>littérature</a:t>
            </a:r>
            <a:endParaRPr lang="en-CA" sz="2000" b="1" dirty="0" smtClean="0">
              <a:solidFill>
                <a:srgbClr val="FFFFFF"/>
              </a:solidFill>
            </a:endParaRPr>
          </a:p>
          <a:p>
            <a:pPr marL="457200" indent="-457200">
              <a:buFont typeface="+mj-lt"/>
              <a:buAutoNum type="arabicPeriod"/>
            </a:pPr>
            <a:r>
              <a:rPr lang="en-CA" sz="2000" b="1" dirty="0" err="1" smtClean="0">
                <a:solidFill>
                  <a:srgbClr val="FFFFFF"/>
                </a:solidFill>
              </a:rPr>
              <a:t>Modèle</a:t>
            </a:r>
            <a:r>
              <a:rPr lang="en-CA" sz="2000" b="1" dirty="0" smtClean="0">
                <a:solidFill>
                  <a:srgbClr val="FFFFFF"/>
                </a:solidFill>
              </a:rPr>
              <a:t> </a:t>
            </a:r>
            <a:r>
              <a:rPr lang="en-CA" sz="2000" b="1" dirty="0" err="1" smtClean="0">
                <a:solidFill>
                  <a:srgbClr val="FFFFFF"/>
                </a:solidFill>
              </a:rPr>
              <a:t>théorique</a:t>
            </a:r>
            <a:endParaRPr lang="en-CA" sz="2000" b="1" dirty="0">
              <a:solidFill>
                <a:srgbClr val="FFFFFF"/>
              </a:solidFill>
            </a:endParaRPr>
          </a:p>
          <a:p>
            <a:pPr marL="457200" indent="-457200">
              <a:buFont typeface="+mj-lt"/>
              <a:buAutoNum type="arabicPeriod"/>
            </a:pPr>
            <a:r>
              <a:rPr lang="en-CA" sz="2000" b="1" dirty="0" err="1" smtClean="0">
                <a:solidFill>
                  <a:srgbClr val="FFFFFF"/>
                </a:solidFill>
              </a:rPr>
              <a:t>Méthodologie</a:t>
            </a:r>
            <a:endParaRPr lang="en-CA" sz="2000" b="1" dirty="0" smtClean="0">
              <a:solidFill>
                <a:srgbClr val="FFFFFF"/>
              </a:solidFill>
            </a:endParaRPr>
          </a:p>
          <a:p>
            <a:pPr marL="457200" indent="-457200">
              <a:buFont typeface="+mj-lt"/>
              <a:buAutoNum type="arabicPeriod"/>
            </a:pPr>
            <a:r>
              <a:rPr lang="en-CA" sz="2000" b="1" dirty="0" err="1" smtClean="0">
                <a:solidFill>
                  <a:srgbClr val="FFFFFF"/>
                </a:solidFill>
              </a:rPr>
              <a:t>Échantillon</a:t>
            </a:r>
            <a:endParaRPr lang="en-CA" sz="2000" b="1" dirty="0">
              <a:solidFill>
                <a:srgbClr val="FFFFFF"/>
              </a:solidFill>
            </a:endParaRPr>
          </a:p>
          <a:p>
            <a:pPr marL="457200" indent="-457200">
              <a:buFont typeface="+mj-lt"/>
              <a:buAutoNum type="arabicPeriod"/>
            </a:pPr>
            <a:r>
              <a:rPr lang="en-CA" sz="2000" b="1" dirty="0" err="1" smtClean="0">
                <a:solidFill>
                  <a:srgbClr val="FFFFFF"/>
                </a:solidFill>
              </a:rPr>
              <a:t>Résultats</a:t>
            </a:r>
            <a:r>
              <a:rPr lang="en-CA" sz="2000" b="1" dirty="0" smtClean="0">
                <a:solidFill>
                  <a:srgbClr val="FFFFFF"/>
                </a:solidFill>
              </a:rPr>
              <a:t>: </a:t>
            </a:r>
          </a:p>
          <a:p>
            <a:pPr marL="0" indent="0">
              <a:buNone/>
            </a:pPr>
            <a:r>
              <a:rPr lang="en-CA" sz="2000" b="1" dirty="0">
                <a:solidFill>
                  <a:srgbClr val="FFFFFF"/>
                </a:solidFill>
              </a:rPr>
              <a:t>	</a:t>
            </a:r>
            <a:r>
              <a:rPr lang="en-CA" sz="2000" b="1" dirty="0" err="1" smtClean="0">
                <a:solidFill>
                  <a:srgbClr val="FFFFFF"/>
                </a:solidFill>
              </a:rPr>
              <a:t>encadrement</a:t>
            </a:r>
            <a:r>
              <a:rPr lang="en-CA" sz="2000" b="1" dirty="0" smtClean="0">
                <a:solidFill>
                  <a:srgbClr val="FFFFFF"/>
                </a:solidFill>
              </a:rPr>
              <a:t> /design </a:t>
            </a:r>
            <a:r>
              <a:rPr lang="en-CA" sz="2000" b="1" dirty="0" err="1" smtClean="0">
                <a:solidFill>
                  <a:srgbClr val="FFFFFF"/>
                </a:solidFill>
              </a:rPr>
              <a:t>pédagogique</a:t>
            </a:r>
            <a:endParaRPr lang="en-CA" sz="2000" b="1" dirty="0" smtClean="0">
              <a:solidFill>
                <a:srgbClr val="FFFFFF"/>
              </a:solidFill>
            </a:endParaRPr>
          </a:p>
          <a:p>
            <a:pPr marL="457200" indent="-457200">
              <a:buFont typeface="+mj-lt"/>
              <a:buAutoNum type="arabicPeriod"/>
            </a:pPr>
            <a:r>
              <a:rPr lang="en-CA" sz="2000" b="1" dirty="0" smtClean="0">
                <a:solidFill>
                  <a:srgbClr val="FFFFFF"/>
                </a:solidFill>
              </a:rPr>
              <a:t>Conclusion</a:t>
            </a:r>
          </a:p>
          <a:p>
            <a:pPr marL="457200" indent="-457200">
              <a:buFont typeface="+mj-lt"/>
              <a:buAutoNum type="arabicPeriod"/>
            </a:pPr>
            <a:r>
              <a:rPr lang="en-CA" sz="2000" b="1" dirty="0" err="1" smtClean="0">
                <a:solidFill>
                  <a:srgbClr val="FFFFFF"/>
                </a:solidFill>
              </a:rPr>
              <a:t>Échanges</a:t>
            </a:r>
            <a:endParaRPr lang="en-CA" sz="2000" b="1" dirty="0">
              <a:solidFill>
                <a:srgbClr val="FFFFFF"/>
              </a:solidFill>
            </a:endParaRPr>
          </a:p>
          <a:p>
            <a:pPr marL="274320" lvl="1" indent="0">
              <a:buNone/>
            </a:pPr>
            <a:endParaRPr lang="en-CA" dirty="0" smtClean="0">
              <a:solidFill>
                <a:srgbClr val="FFFFFF"/>
              </a:solidFill>
            </a:endParaRPr>
          </a:p>
        </p:txBody>
      </p:sp>
    </p:spTree>
    <p:extLst>
      <p:ext uri="{BB962C8B-B14F-4D97-AF65-F5344CB8AC3E}">
        <p14:creationId xmlns:p14="http://schemas.microsoft.com/office/powerpoint/2010/main" val="24230283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0900" y="749300"/>
            <a:ext cx="9933214" cy="1674586"/>
          </a:xfrm>
        </p:spPr>
        <p:txBody>
          <a:bodyPr>
            <a:noAutofit/>
          </a:bodyPr>
          <a:lstStyle/>
          <a:p>
            <a:pPr>
              <a:lnSpc>
                <a:spcPct val="90000"/>
              </a:lnSpc>
            </a:pPr>
            <a:r>
              <a:rPr lang="fr-FR" sz="2000" b="1" dirty="0">
                <a:solidFill>
                  <a:schemeClr val="bg1"/>
                </a:solidFill>
              </a:rPr>
              <a:t>Pourquoi certains étudiants persévèrent tandis que d’autres abandonnent ?</a:t>
            </a:r>
          </a:p>
          <a:p>
            <a:pPr>
              <a:lnSpc>
                <a:spcPct val="90000"/>
              </a:lnSpc>
            </a:pPr>
            <a:r>
              <a:rPr lang="fr-FR" sz="2000" b="1" dirty="0">
                <a:solidFill>
                  <a:schemeClr val="bg1"/>
                </a:solidFill>
              </a:rPr>
              <a:t>Comment adapter les dispositifs de FADEL pour favoriser la persévérance ?</a:t>
            </a:r>
          </a:p>
          <a:p>
            <a:pPr marL="0" indent="0">
              <a:buNone/>
            </a:pPr>
            <a:endParaRPr lang="fr-CA" sz="2000" dirty="0"/>
          </a:p>
        </p:txBody>
      </p:sp>
      <p:sp>
        <p:nvSpPr>
          <p:cNvPr id="4" name="ZoneTexte 3"/>
          <p:cNvSpPr txBox="1"/>
          <p:nvPr/>
        </p:nvSpPr>
        <p:spPr>
          <a:xfrm>
            <a:off x="1016000" y="2311400"/>
            <a:ext cx="9893299" cy="3046988"/>
          </a:xfrm>
          <a:prstGeom prst="rect">
            <a:avLst/>
          </a:prstGeom>
          <a:noFill/>
        </p:spPr>
        <p:txBody>
          <a:bodyPr wrap="square" rtlCol="0">
            <a:spAutoFit/>
          </a:bodyPr>
          <a:lstStyle/>
          <a:p>
            <a:r>
              <a:rPr lang="fr-CA" sz="2400" b="1" dirty="0" smtClean="0"/>
              <a:t>Multiplicité de facteurs à prendre en compte</a:t>
            </a:r>
            <a:endParaRPr lang="fr-CA" sz="2400" dirty="0" smtClean="0"/>
          </a:p>
          <a:p>
            <a:r>
              <a:rPr lang="fr-CA" sz="2400" dirty="0" smtClean="0"/>
              <a:t>- Données sociodémographiques explique moins de 50% </a:t>
            </a:r>
          </a:p>
          <a:p>
            <a:r>
              <a:rPr lang="fr-CA" sz="2400" dirty="0" smtClean="0"/>
              <a:t>- Intérêt de les croiser avec les types de cours, l’encadrement</a:t>
            </a:r>
          </a:p>
          <a:p>
            <a:r>
              <a:rPr lang="fr-CA" sz="2400" dirty="0" smtClean="0"/>
              <a:t>- Intérêt de l’analyse par clusters</a:t>
            </a:r>
          </a:p>
          <a:p>
            <a:endParaRPr lang="fr-CA" sz="2400" dirty="0"/>
          </a:p>
          <a:p>
            <a:r>
              <a:rPr lang="fr-CA" sz="2400" b="1" dirty="0" smtClean="0"/>
              <a:t>Pour favoriser PRS</a:t>
            </a:r>
          </a:p>
          <a:p>
            <a:r>
              <a:rPr lang="fr-CA" sz="2400" dirty="0" smtClean="0"/>
              <a:t>- Trouver les types de cours et formules d’encadrement les plus adaptés à la population ciblée</a:t>
            </a:r>
          </a:p>
        </p:txBody>
      </p:sp>
    </p:spTree>
    <p:extLst>
      <p:ext uri="{BB962C8B-B14F-4D97-AF65-F5344CB8AC3E}">
        <p14:creationId xmlns:p14="http://schemas.microsoft.com/office/powerpoint/2010/main" val="3320168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4000" dirty="0" smtClean="0"/>
              <a:t>Échanges</a:t>
            </a:r>
            <a:endParaRPr lang="fr-CA" sz="4000" dirty="0"/>
          </a:p>
        </p:txBody>
      </p:sp>
      <p:pic>
        <p:nvPicPr>
          <p:cNvPr id="5" name="Espace réservé du contenu 4" descr="Understanding Social Interac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874" y="2451099"/>
            <a:ext cx="6485926" cy="3936957"/>
          </a:xfrm>
        </p:spPr>
      </p:pic>
      <p:sp>
        <p:nvSpPr>
          <p:cNvPr id="6" name="ZoneTexte 5"/>
          <p:cNvSpPr txBox="1"/>
          <p:nvPr/>
        </p:nvSpPr>
        <p:spPr>
          <a:xfrm>
            <a:off x="8142512" y="4365174"/>
            <a:ext cx="3817259" cy="2308324"/>
          </a:xfrm>
          <a:prstGeom prst="rect">
            <a:avLst/>
          </a:prstGeom>
          <a:solidFill>
            <a:srgbClr val="FFFF99"/>
          </a:solidFill>
        </p:spPr>
        <p:txBody>
          <a:bodyPr wrap="square" rtlCol="0">
            <a:spAutoFit/>
          </a:bodyPr>
          <a:lstStyle/>
          <a:p>
            <a:r>
              <a:rPr lang="fr-CA" b="1" dirty="0" smtClean="0"/>
              <a:t>Courriels</a:t>
            </a:r>
          </a:p>
          <a:p>
            <a:endParaRPr lang="fr-CA" b="1" dirty="0" smtClean="0"/>
          </a:p>
          <a:p>
            <a:r>
              <a:rPr lang="fr-CA" dirty="0" smtClean="0"/>
              <a:t>Cathia Papi : </a:t>
            </a:r>
          </a:p>
          <a:p>
            <a:r>
              <a:rPr lang="fr-CA" dirty="0" smtClean="0">
                <a:hlinkClick r:id="rId3"/>
              </a:rPr>
              <a:t>cpapi@teluq.ca</a:t>
            </a:r>
            <a:endParaRPr lang="fr-CA" dirty="0" smtClean="0"/>
          </a:p>
          <a:p>
            <a:r>
              <a:rPr lang="fr-CA" dirty="0" smtClean="0"/>
              <a:t>Guillaume Desjardins</a:t>
            </a:r>
            <a:r>
              <a:rPr lang="fr-CA" dirty="0"/>
              <a:t>: </a:t>
            </a:r>
            <a:r>
              <a:rPr lang="fr-CA" dirty="0" smtClean="0">
                <a:hlinkClick r:id="rId4"/>
              </a:rPr>
              <a:t>guillaume.desjardins@uqo.ca</a:t>
            </a:r>
            <a:r>
              <a:rPr lang="fr-CA" dirty="0" smtClean="0"/>
              <a:t> </a:t>
            </a:r>
          </a:p>
          <a:p>
            <a:endParaRPr lang="fr-CA" dirty="0" smtClean="0"/>
          </a:p>
          <a:p>
            <a:endParaRPr lang="fr-CA" dirty="0"/>
          </a:p>
        </p:txBody>
      </p:sp>
      <p:pic>
        <p:nvPicPr>
          <p:cNvPr id="7" name="Image 6"/>
          <p:cNvPicPr>
            <a:picLocks noChangeAspect="1"/>
          </p:cNvPicPr>
          <p:nvPr/>
        </p:nvPicPr>
        <p:blipFill>
          <a:blip r:embed="rId5"/>
          <a:stretch>
            <a:fillRect/>
          </a:stretch>
        </p:blipFill>
        <p:spPr>
          <a:xfrm>
            <a:off x="6948008" y="1308744"/>
            <a:ext cx="3103133" cy="371888"/>
          </a:xfrm>
          <a:prstGeom prst="rect">
            <a:avLst/>
          </a:prstGeom>
        </p:spPr>
      </p:pic>
    </p:spTree>
    <p:extLst>
      <p:ext uri="{BB962C8B-B14F-4D97-AF65-F5344CB8AC3E}">
        <p14:creationId xmlns:p14="http://schemas.microsoft.com/office/powerpoint/2010/main" val="1481063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Remerciements</a:t>
            </a:r>
            <a:endParaRPr lang="fr-CA" dirty="0"/>
          </a:p>
        </p:txBody>
      </p:sp>
      <p:pic>
        <p:nvPicPr>
          <p:cNvPr id="4" name="Espace réservé du contenu 3"/>
          <p:cNvPicPr>
            <a:picLocks noGrp="1" noChangeAspect="1"/>
          </p:cNvPicPr>
          <p:nvPr>
            <p:ph idx="1"/>
          </p:nvPr>
        </p:nvPicPr>
        <p:blipFill>
          <a:blip r:embed="rId2"/>
          <a:stretch>
            <a:fillRect/>
          </a:stretch>
        </p:blipFill>
        <p:spPr>
          <a:xfrm>
            <a:off x="2519530" y="5586126"/>
            <a:ext cx="7907197" cy="1097375"/>
          </a:xfrm>
          <a:prstGeom prst="rect">
            <a:avLst/>
          </a:prstGeom>
        </p:spPr>
      </p:pic>
      <p:pic>
        <p:nvPicPr>
          <p:cNvPr id="5" name="Image 4"/>
          <p:cNvPicPr>
            <a:picLocks noChangeAspect="1"/>
          </p:cNvPicPr>
          <p:nvPr/>
        </p:nvPicPr>
        <p:blipFill>
          <a:blip r:embed="rId3"/>
          <a:stretch>
            <a:fillRect/>
          </a:stretch>
        </p:blipFill>
        <p:spPr>
          <a:xfrm>
            <a:off x="3790893" y="3844783"/>
            <a:ext cx="4365114" cy="1554615"/>
          </a:xfrm>
          <a:prstGeom prst="rect">
            <a:avLst/>
          </a:prstGeom>
        </p:spPr>
      </p:pic>
      <p:pic>
        <p:nvPicPr>
          <p:cNvPr id="6" name="Image 5"/>
          <p:cNvPicPr>
            <a:picLocks noChangeAspect="1"/>
          </p:cNvPicPr>
          <p:nvPr/>
        </p:nvPicPr>
        <p:blipFill>
          <a:blip r:embed="rId4"/>
          <a:stretch>
            <a:fillRect/>
          </a:stretch>
        </p:blipFill>
        <p:spPr>
          <a:xfrm>
            <a:off x="1766846" y="2613284"/>
            <a:ext cx="8413209" cy="1231499"/>
          </a:xfrm>
          <a:prstGeom prst="rect">
            <a:avLst/>
          </a:prstGeom>
        </p:spPr>
      </p:pic>
    </p:spTree>
    <p:extLst>
      <p:ext uri="{BB962C8B-B14F-4D97-AF65-F5344CB8AC3E}">
        <p14:creationId xmlns:p14="http://schemas.microsoft.com/office/powerpoint/2010/main" val="316537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D552B488-0574-4423-9DC1-373C0649CD63}"/>
              </a:ext>
            </a:extLst>
          </p:cNvPr>
          <p:cNvSpPr>
            <a:spLocks noGrp="1"/>
          </p:cNvSpPr>
          <p:nvPr>
            <p:ph type="title"/>
          </p:nvPr>
        </p:nvSpPr>
        <p:spPr>
          <a:xfrm>
            <a:off x="531341" y="1085549"/>
            <a:ext cx="3931802" cy="4686903"/>
          </a:xfrm>
        </p:spPr>
        <p:txBody>
          <a:bodyPr anchor="ctr">
            <a:normAutofit/>
          </a:bodyPr>
          <a:lstStyle/>
          <a:p>
            <a:pPr algn="r"/>
            <a:r>
              <a:rPr lang="en-CA" b="1" dirty="0" smtClean="0">
                <a:solidFill>
                  <a:schemeClr val="tx1"/>
                </a:solidFill>
              </a:rPr>
              <a:t>1. </a:t>
            </a:r>
            <a:r>
              <a:rPr lang="en-CA" b="1" dirty="0" err="1" smtClean="0">
                <a:solidFill>
                  <a:schemeClr val="tx1"/>
                </a:solidFill>
              </a:rPr>
              <a:t>Questionnement</a:t>
            </a:r>
            <a:endParaRPr lang="fr-CA" b="1"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A01353-1A09-4F00-A308-A1BA7DCAD212}"/>
              </a:ext>
            </a:extLst>
          </p:cNvPr>
          <p:cNvSpPr>
            <a:spLocks noGrp="1"/>
          </p:cNvSpPr>
          <p:nvPr>
            <p:ph idx="1"/>
          </p:nvPr>
        </p:nvSpPr>
        <p:spPr>
          <a:xfrm>
            <a:off x="4654296" y="1085549"/>
            <a:ext cx="7018592" cy="4686903"/>
          </a:xfrm>
        </p:spPr>
        <p:txBody>
          <a:bodyPr anchor="ctr">
            <a:normAutofit lnSpcReduction="10000"/>
          </a:bodyPr>
          <a:lstStyle/>
          <a:p>
            <a:pPr marL="0" indent="0">
              <a:buNone/>
            </a:pPr>
            <a:endParaRPr lang="fr-CA" sz="2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fr-CA" sz="3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Persévérance en FAD</a:t>
            </a:r>
            <a:endParaRPr lang="fr-CA"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fr-CA" sz="3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Persévérance </a:t>
            </a:r>
            <a:r>
              <a:rPr lang="fr-CA" sz="3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dans </a:t>
            </a:r>
            <a:r>
              <a:rPr lang="fr-CA"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les études </a:t>
            </a:r>
            <a:r>
              <a:rPr lang="fr-CA" sz="3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universitaires (1</a:t>
            </a:r>
            <a:r>
              <a:rPr lang="fr-CA" sz="3200" baseline="300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er</a:t>
            </a:r>
            <a:r>
              <a:rPr lang="fr-CA" sz="3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cycle)</a:t>
            </a:r>
          </a:p>
          <a:p>
            <a:endParaRPr lang="fr-CA" sz="3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fr-CA" sz="3200" dirty="0">
                <a:solidFill>
                  <a:schemeClr val="tx1"/>
                </a:solidFill>
                <a:latin typeface="Calibri" panose="020F0502020204030204" pitchFamily="34" charset="0"/>
                <a:ea typeface="Calibri" panose="020F0502020204030204" pitchFamily="34" charset="0"/>
                <a:cs typeface="Calibri" panose="020F0502020204030204" pitchFamily="34" charset="0"/>
              </a:rPr>
              <a:t>Quelles sont les facteurs susceptibles d’amener les étudiants commençant une formation universitaire à distance à persévérer ou abandonner ?</a:t>
            </a:r>
          </a:p>
          <a:p>
            <a:endParaRPr lang="fr-CA"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27908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1109B5D-BC35-4376-98A2-F53B03E4E1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94D90C11-98A3-40E3-B04C-A3025D6458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re 1">
            <a:extLst>
              <a:ext uri="{FF2B5EF4-FFF2-40B4-BE49-F238E27FC236}">
                <a16:creationId xmlns:a16="http://schemas.microsoft.com/office/drawing/2014/main" id="{9CCF4A2F-EB06-4705-ABD0-E0049FA3BDE4}"/>
              </a:ext>
            </a:extLst>
          </p:cNvPr>
          <p:cNvSpPr>
            <a:spLocks noGrp="1"/>
          </p:cNvSpPr>
          <p:nvPr>
            <p:ph type="title"/>
          </p:nvPr>
        </p:nvSpPr>
        <p:spPr>
          <a:xfrm>
            <a:off x="638122" y="1232386"/>
            <a:ext cx="2621734" cy="4391640"/>
          </a:xfrm>
        </p:spPr>
        <p:txBody>
          <a:bodyPr vert="horz" lIns="91440" tIns="45720" rIns="91440" bIns="45720" rtlCol="0" anchor="t">
            <a:normAutofit/>
          </a:bodyPr>
          <a:lstStyle/>
          <a:p>
            <a:r>
              <a:rPr lang="en-US" b="1" dirty="0" smtClean="0">
                <a:solidFill>
                  <a:schemeClr val="tx1"/>
                </a:solidFill>
              </a:rPr>
              <a:t>2. Revue </a:t>
            </a:r>
            <a:r>
              <a:rPr lang="en-US" b="1" dirty="0" err="1">
                <a:solidFill>
                  <a:schemeClr val="tx1"/>
                </a:solidFill>
              </a:rPr>
              <a:t>littérature</a:t>
            </a:r>
            <a:endParaRPr lang="en-US" b="1" dirty="0">
              <a:solidFill>
                <a:schemeClr val="tx1"/>
              </a:solidFill>
            </a:endParaRPr>
          </a:p>
        </p:txBody>
      </p:sp>
      <p:sp>
        <p:nvSpPr>
          <p:cNvPr id="13" name="Rectangle 12">
            <a:extLst>
              <a:ext uri="{FF2B5EF4-FFF2-40B4-BE49-F238E27FC236}">
                <a16:creationId xmlns:a16="http://schemas.microsoft.com/office/drawing/2014/main" id="{A3B28FB1-97C9-4A9E-A45B-356508C2C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Ellipse 4"/>
          <p:cNvSpPr/>
          <p:nvPr/>
        </p:nvSpPr>
        <p:spPr>
          <a:xfrm>
            <a:off x="1247716" y="2551912"/>
            <a:ext cx="3431838" cy="1611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t>Accompagnement</a:t>
            </a:r>
            <a:endParaRPr lang="fr-CA" b="1" dirty="0"/>
          </a:p>
        </p:txBody>
      </p:sp>
      <p:sp>
        <p:nvSpPr>
          <p:cNvPr id="12" name="Ellipse 11"/>
          <p:cNvSpPr/>
          <p:nvPr/>
        </p:nvSpPr>
        <p:spPr>
          <a:xfrm>
            <a:off x="4631409" y="4742804"/>
            <a:ext cx="2929181" cy="1611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t>Stratégies d’apprentissage</a:t>
            </a:r>
            <a:endParaRPr lang="fr-CA" b="1" dirty="0"/>
          </a:p>
        </p:txBody>
      </p:sp>
      <p:sp>
        <p:nvSpPr>
          <p:cNvPr id="14" name="Ellipse 13"/>
          <p:cNvSpPr/>
          <p:nvPr/>
        </p:nvSpPr>
        <p:spPr>
          <a:xfrm>
            <a:off x="2363425" y="4183342"/>
            <a:ext cx="2394857" cy="1611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t>Financement des études</a:t>
            </a:r>
            <a:endParaRPr lang="fr-CA" b="1" dirty="0"/>
          </a:p>
        </p:txBody>
      </p:sp>
      <p:sp>
        <p:nvSpPr>
          <p:cNvPr id="15" name="Ellipse 14"/>
          <p:cNvSpPr/>
          <p:nvPr/>
        </p:nvSpPr>
        <p:spPr>
          <a:xfrm>
            <a:off x="2963635" y="978544"/>
            <a:ext cx="2394857" cy="1611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t>Scolarité antérieure</a:t>
            </a:r>
            <a:endParaRPr lang="fr-CA" b="1" dirty="0"/>
          </a:p>
        </p:txBody>
      </p:sp>
      <p:sp>
        <p:nvSpPr>
          <p:cNvPr id="16" name="Ellipse 15"/>
          <p:cNvSpPr/>
          <p:nvPr/>
        </p:nvSpPr>
        <p:spPr>
          <a:xfrm>
            <a:off x="5135634" y="560041"/>
            <a:ext cx="3877553" cy="1283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t>Données sociodémographiques</a:t>
            </a:r>
            <a:endParaRPr lang="fr-CA" b="1" dirty="0"/>
          </a:p>
        </p:txBody>
      </p:sp>
      <p:sp>
        <p:nvSpPr>
          <p:cNvPr id="10" name="Ellipse 9"/>
          <p:cNvSpPr/>
          <p:nvPr/>
        </p:nvSpPr>
        <p:spPr>
          <a:xfrm>
            <a:off x="7886728" y="1562810"/>
            <a:ext cx="3265846" cy="151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t>Insertion institutionnelle</a:t>
            </a:r>
            <a:endParaRPr lang="fr-CA" b="1" dirty="0"/>
          </a:p>
        </p:txBody>
      </p:sp>
      <p:sp>
        <p:nvSpPr>
          <p:cNvPr id="17" name="Ellipse 16"/>
          <p:cNvSpPr/>
          <p:nvPr/>
        </p:nvSpPr>
        <p:spPr>
          <a:xfrm>
            <a:off x="7564732" y="4641915"/>
            <a:ext cx="3265323" cy="13234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t>Motivation</a:t>
            </a:r>
            <a:endParaRPr lang="fr-CA" b="1" dirty="0"/>
          </a:p>
        </p:txBody>
      </p:sp>
      <p:sp>
        <p:nvSpPr>
          <p:cNvPr id="18" name="Ellipse 17"/>
          <p:cNvSpPr/>
          <p:nvPr/>
        </p:nvSpPr>
        <p:spPr>
          <a:xfrm>
            <a:off x="8853904" y="3149825"/>
            <a:ext cx="2655615" cy="1482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t>Cours ou programmes</a:t>
            </a:r>
            <a:endParaRPr lang="fr-CA" b="1" dirty="0"/>
          </a:p>
        </p:txBody>
      </p:sp>
      <p:sp>
        <p:nvSpPr>
          <p:cNvPr id="19" name="Ellipse 18"/>
          <p:cNvSpPr/>
          <p:nvPr/>
        </p:nvSpPr>
        <p:spPr>
          <a:xfrm>
            <a:off x="4832029" y="2211041"/>
            <a:ext cx="3204398" cy="2354004"/>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smtClean="0">
                <a:solidFill>
                  <a:schemeClr val="bg1"/>
                </a:solidFill>
              </a:rPr>
              <a:t>Persévérance</a:t>
            </a:r>
          </a:p>
          <a:p>
            <a:pPr algn="ctr"/>
            <a:r>
              <a:rPr lang="fr-CA" sz="2000" b="1" dirty="0" smtClean="0">
                <a:solidFill>
                  <a:schemeClr val="bg1"/>
                </a:solidFill>
              </a:rPr>
              <a:t>Abandon</a:t>
            </a:r>
            <a:endParaRPr lang="fr-CA" sz="2000" b="1" dirty="0">
              <a:solidFill>
                <a:schemeClr val="bg1"/>
              </a:solidFill>
            </a:endParaRPr>
          </a:p>
        </p:txBody>
      </p:sp>
    </p:spTree>
    <p:extLst>
      <p:ext uri="{BB962C8B-B14F-4D97-AF65-F5344CB8AC3E}">
        <p14:creationId xmlns:p14="http://schemas.microsoft.com/office/powerpoint/2010/main" val="34255267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91D54B-59AB-4A5E-8E9E-0421BD66D4F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reeform 5">
              <a:extLst>
                <a:ext uri="{FF2B5EF4-FFF2-40B4-BE49-F238E27FC236}">
                  <a16:creationId xmlns:a16="http://schemas.microsoft.com/office/drawing/2014/main" id="{AE51FD27-6B6A-4D21-BF22-245DA9BD0B3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 name="Rectangle 14">
            <a:extLst>
              <a:ext uri="{FF2B5EF4-FFF2-40B4-BE49-F238E27FC236}">
                <a16:creationId xmlns:a16="http://schemas.microsoft.com/office/drawing/2014/main" id="{B8144315-1C5A-4185-A952-25D98D303D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11CAC6F2-0806-417B-BF5D-5AEF6195FA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6" name="Rectangle 18">
            <a:extLst>
              <a:ext uri="{FF2B5EF4-FFF2-40B4-BE49-F238E27FC236}">
                <a16:creationId xmlns:a16="http://schemas.microsoft.com/office/drawing/2014/main" id="{D4723B02-0AAB-4F6E-BA41-8ED99D559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71350E7A-9D41-4676-AE65-4D6831941757}"/>
              </a:ext>
            </a:extLst>
          </p:cNvPr>
          <p:cNvSpPr>
            <a:spLocks noGrp="1"/>
          </p:cNvSpPr>
          <p:nvPr>
            <p:ph type="title"/>
          </p:nvPr>
        </p:nvSpPr>
        <p:spPr>
          <a:xfrm>
            <a:off x="6951347" y="924868"/>
            <a:ext cx="3486465" cy="594216"/>
          </a:xfrm>
        </p:spPr>
        <p:txBody>
          <a:bodyPr vert="horz" lIns="91440" tIns="45720" rIns="91440" bIns="45720" rtlCol="0" anchor="b">
            <a:normAutofit fontScale="90000"/>
          </a:bodyPr>
          <a:lstStyle/>
          <a:p>
            <a:r>
              <a:rPr lang="en-US" sz="3300" b="1" dirty="0">
                <a:solidFill>
                  <a:schemeClr val="tx1"/>
                </a:solidFill>
              </a:rPr>
              <a:t>Tinto, 1992-1993</a:t>
            </a:r>
          </a:p>
        </p:txBody>
      </p:sp>
      <p:sp>
        <p:nvSpPr>
          <p:cNvPr id="3" name="Rectangle 2"/>
          <p:cNvSpPr/>
          <p:nvPr/>
        </p:nvSpPr>
        <p:spPr>
          <a:xfrm>
            <a:off x="753762" y="643580"/>
            <a:ext cx="4987782" cy="5324535"/>
          </a:xfrm>
          <a:prstGeom prst="rect">
            <a:avLst/>
          </a:prstGeom>
        </p:spPr>
        <p:txBody>
          <a:bodyPr wrap="square">
            <a:spAutoFit/>
          </a:bodyPr>
          <a:lstStyle/>
          <a:p>
            <a:r>
              <a:rPr lang="fr-CA" sz="2000" b="1" dirty="0"/>
              <a:t>=/= </a:t>
            </a:r>
            <a:r>
              <a:rPr lang="fr-CA" sz="2000" b="1" dirty="0" smtClean="0"/>
              <a:t>Théories </a:t>
            </a:r>
            <a:r>
              <a:rPr lang="fr-CA" sz="2000" b="1" dirty="0"/>
              <a:t>sur la PRS et l’abandon</a:t>
            </a:r>
          </a:p>
          <a:p>
            <a:endParaRPr lang="fr-CA" sz="2000" b="1" dirty="0" smtClean="0"/>
          </a:p>
          <a:p>
            <a:endParaRPr lang="fr-CA" sz="2000" b="1" dirty="0"/>
          </a:p>
          <a:p>
            <a:pPr marL="342900" indent="-342900">
              <a:buFont typeface="Wingdings" panose="05000000000000000000" pitchFamily="2" charset="2"/>
              <a:buChar char="Ø"/>
            </a:pPr>
            <a:r>
              <a:rPr lang="fr-CA" sz="2000" b="1" dirty="0" smtClean="0"/>
              <a:t>Psychologique </a:t>
            </a:r>
          </a:p>
          <a:p>
            <a:r>
              <a:rPr lang="fr-CA" sz="2000" b="1" dirty="0" smtClean="0"/>
              <a:t>(</a:t>
            </a:r>
            <a:r>
              <a:rPr lang="fr-CA" sz="2000" b="1" dirty="0"/>
              <a:t>personnalité de l’étudiant</a:t>
            </a:r>
            <a:r>
              <a:rPr lang="fr-CA" sz="2000" b="1" dirty="0" smtClean="0"/>
              <a:t>)</a:t>
            </a:r>
          </a:p>
          <a:p>
            <a:endParaRPr lang="fr-CA" sz="2000" b="1" dirty="0"/>
          </a:p>
          <a:p>
            <a:pPr marL="342900" indent="-342900">
              <a:buFont typeface="Wingdings" panose="05000000000000000000" pitchFamily="2" charset="2"/>
              <a:buChar char="Ø"/>
            </a:pPr>
            <a:r>
              <a:rPr lang="fr-CA" sz="2000" b="1" dirty="0" smtClean="0"/>
              <a:t>Sociale ou sociologique </a:t>
            </a:r>
          </a:p>
          <a:p>
            <a:r>
              <a:rPr lang="fr-CA" sz="2000" b="1" dirty="0"/>
              <a:t>(</a:t>
            </a:r>
            <a:r>
              <a:rPr lang="fr-CA" sz="2000" b="1" dirty="0" smtClean="0"/>
              <a:t>statut</a:t>
            </a:r>
            <a:r>
              <a:rPr lang="fr-CA" sz="2000" b="1" dirty="0"/>
              <a:t>, genre, ethnie</a:t>
            </a:r>
            <a:r>
              <a:rPr lang="fr-CA" sz="2000" b="1" dirty="0" smtClean="0"/>
              <a:t>)</a:t>
            </a:r>
          </a:p>
          <a:p>
            <a:endParaRPr lang="fr-CA" sz="2000" b="1" dirty="0"/>
          </a:p>
          <a:p>
            <a:pPr marL="342900" indent="-342900">
              <a:buFont typeface="Wingdings" panose="05000000000000000000" pitchFamily="2" charset="2"/>
              <a:buChar char="Ø"/>
            </a:pPr>
            <a:r>
              <a:rPr lang="fr-CA" sz="2000" b="1" dirty="0"/>
              <a:t>Économique </a:t>
            </a:r>
            <a:endParaRPr lang="fr-CA" sz="2000" b="1" dirty="0" smtClean="0"/>
          </a:p>
          <a:p>
            <a:r>
              <a:rPr lang="fr-CA" sz="2000" b="1" dirty="0" smtClean="0"/>
              <a:t>(</a:t>
            </a:r>
            <a:r>
              <a:rPr lang="fr-CA" sz="2000" b="1" dirty="0"/>
              <a:t>coûts/bénéfices des études</a:t>
            </a:r>
            <a:r>
              <a:rPr lang="fr-CA" sz="2000" b="1" dirty="0" smtClean="0"/>
              <a:t>)</a:t>
            </a:r>
          </a:p>
          <a:p>
            <a:endParaRPr lang="fr-CA" sz="2000" b="1" dirty="0"/>
          </a:p>
          <a:p>
            <a:pPr marL="342900" indent="-342900">
              <a:buFont typeface="Wingdings" panose="05000000000000000000" pitchFamily="2" charset="2"/>
              <a:buChar char="Ø"/>
            </a:pPr>
            <a:r>
              <a:rPr lang="fr-CA" sz="2000" b="1" dirty="0"/>
              <a:t>Organisationnelle </a:t>
            </a:r>
            <a:endParaRPr lang="fr-CA" sz="2000" b="1" dirty="0" smtClean="0"/>
          </a:p>
          <a:p>
            <a:r>
              <a:rPr lang="fr-CA" sz="2000" b="1" dirty="0" smtClean="0"/>
              <a:t>(</a:t>
            </a:r>
            <a:r>
              <a:rPr lang="fr-CA" sz="2000" b="1" dirty="0"/>
              <a:t>impact de l’institution</a:t>
            </a:r>
            <a:r>
              <a:rPr lang="fr-CA" sz="2000" b="1" dirty="0" smtClean="0"/>
              <a:t>)</a:t>
            </a:r>
          </a:p>
          <a:p>
            <a:endParaRPr lang="fr-CA" sz="2000" b="1" dirty="0"/>
          </a:p>
          <a:p>
            <a:pPr marL="342900" indent="-342900">
              <a:buFont typeface="Wingdings" panose="05000000000000000000" pitchFamily="2" charset="2"/>
              <a:buChar char="Ø"/>
            </a:pPr>
            <a:r>
              <a:rPr lang="fr-CA" sz="2000" b="1" dirty="0"/>
              <a:t>Interactionnelle </a:t>
            </a:r>
            <a:endParaRPr lang="fr-CA" sz="2000" b="1" dirty="0" smtClean="0"/>
          </a:p>
          <a:p>
            <a:r>
              <a:rPr lang="fr-CA" sz="2000" b="1" dirty="0" smtClean="0"/>
              <a:t>(</a:t>
            </a:r>
            <a:r>
              <a:rPr lang="fr-CA" sz="2000" b="1" dirty="0"/>
              <a:t>lien avec l’environnement)</a:t>
            </a:r>
          </a:p>
        </p:txBody>
      </p:sp>
      <p:pic>
        <p:nvPicPr>
          <p:cNvPr id="6" name="Espace réservé du contenu 5"/>
          <p:cNvPicPr>
            <a:picLocks noGrp="1" noChangeAspect="1"/>
          </p:cNvPicPr>
          <p:nvPr>
            <p:ph idx="1"/>
          </p:nvPr>
        </p:nvPicPr>
        <p:blipFill>
          <a:blip r:embed="rId4"/>
          <a:stretch>
            <a:fillRect/>
          </a:stretch>
        </p:blipFill>
        <p:spPr>
          <a:xfrm>
            <a:off x="4651908" y="2241755"/>
            <a:ext cx="7136901" cy="3893575"/>
          </a:xfrm>
          <a:prstGeom prst="rect">
            <a:avLst/>
          </a:prstGeom>
        </p:spPr>
      </p:pic>
    </p:spTree>
    <p:extLst>
      <p:ext uri="{BB962C8B-B14F-4D97-AF65-F5344CB8AC3E}">
        <p14:creationId xmlns:p14="http://schemas.microsoft.com/office/powerpoint/2010/main" val="34692060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6168771-707F-46D3-BE33-B505F41351F2}"/>
              </a:ext>
            </a:extLst>
          </p:cNvPr>
          <p:cNvSpPr>
            <a:spLocks noGrp="1"/>
          </p:cNvSpPr>
          <p:nvPr>
            <p:ph type="title"/>
          </p:nvPr>
        </p:nvSpPr>
        <p:spPr>
          <a:xfrm>
            <a:off x="7057922" y="1463688"/>
            <a:ext cx="4535926" cy="3153753"/>
          </a:xfrm>
        </p:spPr>
        <p:txBody>
          <a:bodyPr vert="horz" lIns="91440" tIns="45720" rIns="91440" bIns="45720" rtlCol="0" anchor="b">
            <a:normAutofit/>
          </a:bodyPr>
          <a:lstStyle/>
          <a:p>
            <a:pPr>
              <a:lnSpc>
                <a:spcPct val="90000"/>
              </a:lnSpc>
            </a:pPr>
            <a:r>
              <a:rPr lang="en-US" b="1" dirty="0" err="1">
                <a:solidFill>
                  <a:schemeClr val="bg1"/>
                </a:solidFill>
              </a:rPr>
              <a:t>Facteurs</a:t>
            </a:r>
            <a:r>
              <a:rPr lang="en-US" b="1" dirty="0">
                <a:solidFill>
                  <a:schemeClr val="bg1"/>
                </a:solidFill>
              </a:rPr>
              <a:t> </a:t>
            </a:r>
            <a:r>
              <a:rPr lang="en-US" b="1" dirty="0" err="1">
                <a:solidFill>
                  <a:schemeClr val="bg1"/>
                </a:solidFill>
              </a:rPr>
              <a:t>d’abandon</a:t>
            </a:r>
            <a:r>
              <a:rPr lang="en-US" b="1" dirty="0">
                <a:solidFill>
                  <a:schemeClr val="bg1"/>
                </a:solidFill>
              </a:rPr>
              <a:t> </a:t>
            </a:r>
            <a:r>
              <a:rPr lang="en-US" b="1" dirty="0" smtClean="0">
                <a:solidFill>
                  <a:schemeClr val="bg1"/>
                </a:solidFill>
              </a:rPr>
              <a:t/>
            </a:r>
            <a:br>
              <a:rPr lang="en-US" b="1" dirty="0" smtClean="0">
                <a:solidFill>
                  <a:schemeClr val="bg1"/>
                </a:solidFill>
              </a:rPr>
            </a:br>
            <a:r>
              <a:rPr lang="en-US" b="1" dirty="0" smtClean="0">
                <a:solidFill>
                  <a:schemeClr val="bg1"/>
                </a:solidFill>
              </a:rPr>
              <a:t>en </a:t>
            </a:r>
            <a:r>
              <a:rPr lang="en-US" b="1" dirty="0">
                <a:solidFill>
                  <a:schemeClr val="bg1"/>
                </a:solidFill>
              </a:rPr>
              <a:t>FAD</a:t>
            </a:r>
            <a:r>
              <a:rPr lang="en-US" sz="5400" b="0" i="0" kern="1200" dirty="0">
                <a:solidFill>
                  <a:srgbClr val="EBEBEB"/>
                </a:solidFill>
                <a:latin typeface="+mj-lt"/>
                <a:ea typeface="+mj-ea"/>
                <a:cs typeface="+mj-cs"/>
              </a:rPr>
              <a:t/>
            </a:r>
            <a:br>
              <a:rPr lang="en-US" sz="5400" b="0" i="0" kern="1200" dirty="0">
                <a:solidFill>
                  <a:srgbClr val="EBEBEB"/>
                </a:solidFill>
                <a:latin typeface="+mj-lt"/>
                <a:ea typeface="+mj-ea"/>
                <a:cs typeface="+mj-cs"/>
              </a:rPr>
            </a:br>
            <a:endParaRPr lang="en-US" sz="5400" b="0" i="0" kern="1200" dirty="0">
              <a:solidFill>
                <a:srgbClr val="EBEBEB"/>
              </a:solidFill>
              <a:latin typeface="+mj-lt"/>
              <a:ea typeface="+mj-ea"/>
              <a:cs typeface="+mj-cs"/>
            </a:endParaRPr>
          </a:p>
        </p:txBody>
      </p:sp>
      <p:grpSp>
        <p:nvGrpSpPr>
          <p:cNvPr id="16" name="Group 15">
            <a:extLst>
              <a:ext uri="{FF2B5EF4-FFF2-40B4-BE49-F238E27FC236}">
                <a16:creationId xmlns:a16="http://schemas.microsoft.com/office/drawing/2014/main" id="{7E2D86BB-893F-471B-AD66-50E01777C08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7" name="Rectangle 16">
              <a:extLst>
                <a:ext uri="{FF2B5EF4-FFF2-40B4-BE49-F238E27FC236}">
                  <a16:creationId xmlns:a16="http://schemas.microsoft.com/office/drawing/2014/main" id="{61E3F80D-79C6-468A-83E4-3FEA585566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009504C1-96CE-44B4-8DF0-613CF9D1DAB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1F299836-4C10-4395-B386-C0FA537C417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Image 4">
            <a:extLst>
              <a:ext uri="{FF2B5EF4-FFF2-40B4-BE49-F238E27FC236}">
                <a16:creationId xmlns:a16="http://schemas.microsoft.com/office/drawing/2014/main" id="{592E68EE-A986-43B3-AF92-E6583B0F27FE}"/>
              </a:ext>
            </a:extLst>
          </p:cNvPr>
          <p:cNvPicPr>
            <a:picLocks noChangeAspect="1"/>
          </p:cNvPicPr>
          <p:nvPr/>
        </p:nvPicPr>
        <p:blipFill>
          <a:blip r:embed="rId4"/>
          <a:stretch>
            <a:fillRect/>
          </a:stretch>
        </p:blipFill>
        <p:spPr>
          <a:xfrm>
            <a:off x="0" y="0"/>
            <a:ext cx="6529387" cy="6858000"/>
          </a:xfrm>
          <a:prstGeom prst="rect">
            <a:avLst/>
          </a:prstGeom>
        </p:spPr>
      </p:pic>
    </p:spTree>
    <p:extLst>
      <p:ext uri="{BB962C8B-B14F-4D97-AF65-F5344CB8AC3E}">
        <p14:creationId xmlns:p14="http://schemas.microsoft.com/office/powerpoint/2010/main" val="2475742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1E3A3264-DB37-410F-9E40-6C374DD25E5A}"/>
              </a:ext>
            </a:extLst>
          </p:cNvPr>
          <p:cNvSpPr>
            <a:spLocks noGrp="1"/>
          </p:cNvSpPr>
          <p:nvPr>
            <p:ph type="title"/>
          </p:nvPr>
        </p:nvSpPr>
        <p:spPr>
          <a:xfrm>
            <a:off x="836248" y="1085549"/>
            <a:ext cx="3284646" cy="4686903"/>
          </a:xfrm>
        </p:spPr>
        <p:txBody>
          <a:bodyPr anchor="ctr">
            <a:normAutofit/>
          </a:bodyPr>
          <a:lstStyle/>
          <a:p>
            <a:pPr algn="r"/>
            <a:r>
              <a:rPr lang="en-CA" b="1" dirty="0" smtClean="0">
                <a:solidFill>
                  <a:schemeClr val="tx1"/>
                </a:solidFill>
              </a:rPr>
              <a:t>Recherche</a:t>
            </a:r>
            <a:endParaRPr lang="fr-CA" b="1" dirty="0">
              <a:solidFill>
                <a:schemeClr val="tx1"/>
              </a:solidFill>
            </a:endParaRPr>
          </a:p>
        </p:txBody>
      </p:sp>
      <p:cxnSp>
        <p:nvCxnSpPr>
          <p:cNvPr id="5" name="Straight Connector 13">
            <a:extLst>
              <a:ext uri="{FF2B5EF4-FFF2-40B4-BE49-F238E27FC236}">
                <a16:creationId xmlns:a16="http://schemas.microsoft.com/office/drawing/2014/main" id="{789E20C7-BB50-4317-93C7-90C8ED80B2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FF8B5E-3C6F-41F3-BEEF-6E9DCB9196D1}"/>
              </a:ext>
            </a:extLst>
          </p:cNvPr>
          <p:cNvSpPr>
            <a:spLocks noGrp="1"/>
          </p:cNvSpPr>
          <p:nvPr>
            <p:ph idx="1"/>
          </p:nvPr>
        </p:nvSpPr>
        <p:spPr>
          <a:xfrm>
            <a:off x="4654297" y="485775"/>
            <a:ext cx="7004300" cy="5886450"/>
          </a:xfrm>
        </p:spPr>
        <p:txBody>
          <a:bodyPr anchor="ctr">
            <a:normAutofit/>
          </a:bodyPr>
          <a:lstStyle/>
          <a:p>
            <a:pPr marL="0" indent="0">
              <a:buNone/>
            </a:pPr>
            <a:endParaRPr lang="fr-CA"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fr-CA" sz="3200" dirty="0">
                <a:solidFill>
                  <a:schemeClr val="tx1"/>
                </a:solidFill>
                <a:latin typeface="Calibri" panose="020F0502020204030204" pitchFamily="34" charset="0"/>
                <a:ea typeface="Calibri" panose="020F0502020204030204" pitchFamily="34" charset="0"/>
                <a:cs typeface="Calibri" panose="020F0502020204030204" pitchFamily="34" charset="0"/>
              </a:rPr>
              <a:t>P</a:t>
            </a:r>
            <a:r>
              <a:rPr lang="fr-CA" sz="3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rofils </a:t>
            </a:r>
            <a:r>
              <a:rPr lang="fr-CA"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sociodémographiques </a:t>
            </a:r>
            <a:endParaRPr lang="fr-CA" sz="3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fr-CA" sz="3200" dirty="0">
                <a:solidFill>
                  <a:schemeClr val="tx1"/>
                </a:solidFill>
                <a:latin typeface="Calibri" panose="020F0502020204030204" pitchFamily="34" charset="0"/>
                <a:ea typeface="Calibri" panose="020F0502020204030204" pitchFamily="34" charset="0"/>
                <a:cs typeface="Calibri" panose="020F0502020204030204" pitchFamily="34" charset="0"/>
              </a:rPr>
              <a:t>S</a:t>
            </a:r>
            <a:r>
              <a:rPr lang="fr-CA" sz="3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tratégies d’apprentissage</a:t>
            </a:r>
          </a:p>
          <a:p>
            <a:r>
              <a:rPr lang="fr-CA" sz="3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Styles d’apprentissage</a:t>
            </a:r>
            <a:endParaRPr lang="fr-CA" sz="3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fr-CA" sz="3200" dirty="0">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fr-CA" sz="3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esign </a:t>
            </a:r>
            <a:r>
              <a:rPr lang="fr-CA" sz="3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pédagogique des </a:t>
            </a:r>
            <a:r>
              <a:rPr lang="fr-CA" sz="3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cours</a:t>
            </a:r>
          </a:p>
          <a:p>
            <a:r>
              <a:rPr lang="fr-CA" sz="3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 L’accompagnement</a:t>
            </a:r>
            <a:endParaRPr lang="fr-CA" sz="3200" dirty="0">
              <a:solidFill>
                <a:schemeClr val="tx1"/>
              </a:solidFill>
            </a:endParaRPr>
          </a:p>
        </p:txBody>
      </p:sp>
    </p:spTree>
    <p:extLst>
      <p:ext uri="{BB962C8B-B14F-4D97-AF65-F5344CB8AC3E}">
        <p14:creationId xmlns:p14="http://schemas.microsoft.com/office/powerpoint/2010/main" val="12555303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091D54B-59AB-4A5E-8E9E-0421BD66D4F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8" name="Rectangle 17">
              <a:extLst>
                <a:ext uri="{FF2B5EF4-FFF2-40B4-BE49-F238E27FC236}">
                  <a16:creationId xmlns:a16="http://schemas.microsoft.com/office/drawing/2014/main" id="{547CE62E-FFFD-4A1F-BA78-C3B89C36FC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5">
              <a:extLst>
                <a:ext uri="{FF2B5EF4-FFF2-40B4-BE49-F238E27FC236}">
                  <a16:creationId xmlns:a16="http://schemas.microsoft.com/office/drawing/2014/main" id="{AE51FD27-6B6A-4D21-BF22-245DA9BD0B3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B8144315-1C5A-4185-A952-25D98D303D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11CAC6F2-0806-417B-BF5D-5AEF6195FA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5" name="Rectangle 24">
            <a:extLst>
              <a:ext uri="{FF2B5EF4-FFF2-40B4-BE49-F238E27FC236}">
                <a16:creationId xmlns:a16="http://schemas.microsoft.com/office/drawing/2014/main" id="{D4723B02-0AAB-4F6E-BA41-8ED99D559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re 3">
            <a:extLst>
              <a:ext uri="{FF2B5EF4-FFF2-40B4-BE49-F238E27FC236}">
                <a16:creationId xmlns:a16="http://schemas.microsoft.com/office/drawing/2014/main" id="{7973B4C0-DC6C-0643-A61B-6F66ABA265DB}"/>
              </a:ext>
            </a:extLst>
          </p:cNvPr>
          <p:cNvSpPr>
            <a:spLocks noGrp="1"/>
          </p:cNvSpPr>
          <p:nvPr>
            <p:ph type="title"/>
          </p:nvPr>
        </p:nvSpPr>
        <p:spPr>
          <a:xfrm>
            <a:off x="8422318" y="1113063"/>
            <a:ext cx="3120752" cy="3011696"/>
          </a:xfrm>
        </p:spPr>
        <p:txBody>
          <a:bodyPr vert="horz" lIns="91440" tIns="45720" rIns="91440" bIns="45720" rtlCol="0" anchor="b">
            <a:normAutofit/>
          </a:bodyPr>
          <a:lstStyle/>
          <a:p>
            <a:r>
              <a:rPr lang="en-US" b="1" i="0" kern="1200" dirty="0" smtClean="0">
                <a:solidFill>
                  <a:srgbClr val="EBEBEB"/>
                </a:solidFill>
                <a:latin typeface="+mj-lt"/>
                <a:ea typeface="+mj-ea"/>
                <a:cs typeface="+mj-cs"/>
              </a:rPr>
              <a:t>3. </a:t>
            </a:r>
            <a:r>
              <a:rPr lang="en-US" b="1" i="0" kern="1200" dirty="0" err="1" smtClean="0">
                <a:solidFill>
                  <a:srgbClr val="EBEBEB"/>
                </a:solidFill>
                <a:latin typeface="+mj-lt"/>
                <a:ea typeface="+mj-ea"/>
                <a:cs typeface="+mj-cs"/>
              </a:rPr>
              <a:t>Modèle</a:t>
            </a:r>
            <a:r>
              <a:rPr lang="en-US" b="1" i="0" kern="1200" dirty="0" smtClean="0">
                <a:solidFill>
                  <a:srgbClr val="EBEBEB"/>
                </a:solidFill>
                <a:latin typeface="+mj-lt"/>
                <a:ea typeface="+mj-ea"/>
                <a:cs typeface="+mj-cs"/>
              </a:rPr>
              <a:t> </a:t>
            </a:r>
            <a:r>
              <a:rPr lang="en-US" b="1" i="0" kern="1200" dirty="0" err="1">
                <a:solidFill>
                  <a:srgbClr val="EBEBEB"/>
                </a:solidFill>
                <a:latin typeface="+mj-lt"/>
                <a:ea typeface="+mj-ea"/>
                <a:cs typeface="+mj-cs"/>
              </a:rPr>
              <a:t>théorique</a:t>
            </a:r>
            <a:endParaRPr lang="en-US" b="1" i="0" kern="1200" dirty="0">
              <a:solidFill>
                <a:srgbClr val="EBEBEB"/>
              </a:solidFill>
              <a:latin typeface="+mj-lt"/>
              <a:ea typeface="+mj-ea"/>
              <a:cs typeface="+mj-cs"/>
            </a:endParaRPr>
          </a:p>
        </p:txBody>
      </p:sp>
      <p:sp>
        <p:nvSpPr>
          <p:cNvPr id="3" name="Espace réservé du numéro de diapositive 2">
            <a:extLst>
              <a:ext uri="{FF2B5EF4-FFF2-40B4-BE49-F238E27FC236}">
                <a16:creationId xmlns:a16="http://schemas.microsoft.com/office/drawing/2014/main" id="{19B77FE9-6A6E-EE42-9B9B-E3EB5800F20B}"/>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495E168-DA5E-4888-8D8A-92B118324C14}" type="slidenum">
              <a:rPr lang="en-US">
                <a:solidFill>
                  <a:srgbClr val="FFFFFF"/>
                </a:solidFill>
              </a:rPr>
              <a:pPr defTabSz="914400">
                <a:spcAft>
                  <a:spcPts val="600"/>
                </a:spcAft>
              </a:pPr>
              <a:t>8</a:t>
            </a:fld>
            <a:endParaRPr lang="en-US">
              <a:solidFill>
                <a:srgbClr val="FFFFFF"/>
              </a:solidFill>
            </a:endParaRPr>
          </a:p>
        </p:txBody>
      </p:sp>
      <p:pic>
        <p:nvPicPr>
          <p:cNvPr id="12" name="Espace réservé du contenu 11">
            <a:extLst>
              <a:ext uri="{FF2B5EF4-FFF2-40B4-BE49-F238E27FC236}">
                <a16:creationId xmlns:a16="http://schemas.microsoft.com/office/drawing/2014/main" id="{4FB322BC-9A05-6344-BC6F-C4C37D16B48C}"/>
              </a:ext>
            </a:extLst>
          </p:cNvPr>
          <p:cNvPicPr>
            <a:picLocks noGrp="1" noChangeAspect="1"/>
          </p:cNvPicPr>
          <p:nvPr>
            <p:ph sz="half" idx="1"/>
          </p:nvPr>
        </p:nvPicPr>
        <p:blipFill>
          <a:blip r:embed="rId4"/>
          <a:stretch/>
        </p:blipFill>
        <p:spPr>
          <a:xfrm>
            <a:off x="-390425" y="771525"/>
            <a:ext cx="9610428" cy="5357811"/>
          </a:xfrm>
          <a:prstGeom prst="roundRect">
            <a:avLst>
              <a:gd name="adj" fmla="val 1858"/>
            </a:avLst>
          </a:prstGeom>
          <a:effectLst>
            <a:outerShdw blurRad="50800" dist="50800" dir="5400000" algn="tl" rotWithShape="0">
              <a:srgbClr val="000000">
                <a:alpha val="43000"/>
              </a:srgbClr>
            </a:outerShdw>
          </a:effectLst>
        </p:spPr>
      </p:pic>
      <p:sp>
        <p:nvSpPr>
          <p:cNvPr id="2" name="Rectangle 1"/>
          <p:cNvSpPr/>
          <p:nvPr/>
        </p:nvSpPr>
        <p:spPr>
          <a:xfrm>
            <a:off x="852617" y="3496962"/>
            <a:ext cx="7179276" cy="53354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Flèche droite 4"/>
          <p:cNvSpPr/>
          <p:nvPr/>
        </p:nvSpPr>
        <p:spPr>
          <a:xfrm rot="2258021">
            <a:off x="2976049" y="3595815"/>
            <a:ext cx="630194"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nvPicPr>
        <p:blipFill>
          <a:blip r:embed="rId5"/>
          <a:stretch>
            <a:fillRect/>
          </a:stretch>
        </p:blipFill>
        <p:spPr>
          <a:xfrm rot="5852994">
            <a:off x="5276061" y="3460200"/>
            <a:ext cx="573074" cy="506012"/>
          </a:xfrm>
          <a:prstGeom prst="rect">
            <a:avLst/>
          </a:prstGeom>
        </p:spPr>
      </p:pic>
      <p:pic>
        <p:nvPicPr>
          <p:cNvPr id="7" name="Image 6"/>
          <p:cNvPicPr>
            <a:picLocks noChangeAspect="1"/>
          </p:cNvPicPr>
          <p:nvPr/>
        </p:nvPicPr>
        <p:blipFill>
          <a:blip r:embed="rId5"/>
          <a:stretch>
            <a:fillRect/>
          </a:stretch>
        </p:blipFill>
        <p:spPr>
          <a:xfrm rot="3226946">
            <a:off x="4061684" y="3491090"/>
            <a:ext cx="573074" cy="506012"/>
          </a:xfrm>
          <a:prstGeom prst="rect">
            <a:avLst/>
          </a:prstGeom>
        </p:spPr>
      </p:pic>
    </p:spTree>
    <p:extLst>
      <p:ext uri="{BB962C8B-B14F-4D97-AF65-F5344CB8AC3E}">
        <p14:creationId xmlns:p14="http://schemas.microsoft.com/office/powerpoint/2010/main" val="25802437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5D4A15D-C852-47D7-A7E3-7F8FEE9FCA9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C06AA6A2-9E5B-46E6-82B0-8FC1CA7231C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11E7C01A-5F5B-4E17-B91B-26FA9ADB54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71DA43BF-6FE1-458D-A112-1687677B00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AA5FF03-83FF-43B9-B66B-5FD05A9589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BC4D7AA7-0424-4C72-AE55-4B413DD471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BC2D80F1-5DC4-4396-B0E1-C774E82EC77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48171057-920A-4188-A18E-97D710A359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1C871B74-1D69-47F0-A28D-8F34547796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63001BDC-368C-49CC-9F3F-EAF38A0A49E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6288FC2F-B192-42B2-90BE-517E1039BE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10DC0F2C-5C27-4EC6-9754-B361B0C72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9E77E138-7645-4D07-B09A-9F3642A685C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6858000"/>
            <a:chOff x="0" y="0"/>
            <a:chExt cx="12192000" cy="6858000"/>
          </a:xfrm>
        </p:grpSpPr>
        <p:sp>
          <p:nvSpPr>
            <p:cNvPr id="28" name="Rectangle 27">
              <a:extLst>
                <a:ext uri="{FF2B5EF4-FFF2-40B4-BE49-F238E27FC236}">
                  <a16:creationId xmlns:a16="http://schemas.microsoft.com/office/drawing/2014/main" id="{A56C5CFB-285C-4778-978B-B23EF471F51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Oval 28">
              <a:extLst>
                <a:ext uri="{FF2B5EF4-FFF2-40B4-BE49-F238E27FC236}">
                  <a16:creationId xmlns:a16="http://schemas.microsoft.com/office/drawing/2014/main" id="{50C4BFD8-0A80-40F1-9F9B-E9981F6B787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6F080229-11A6-48C1-B5FC-010FF29E7E9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434F3838-F7FD-4275-8FE5-11B53CF38C4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0014878A-F933-408B-A8C5-8853A9EB4D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A4358457-400C-407C-B1C7-322E3A951B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a:extLst>
                <a:ext uri="{FF2B5EF4-FFF2-40B4-BE49-F238E27FC236}">
                  <a16:creationId xmlns:a16="http://schemas.microsoft.com/office/drawing/2014/main" id="{BB5C445F-93DC-425D-8531-0B9FF44348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5" name="Freeform 5">
              <a:extLst>
                <a:ext uri="{FF2B5EF4-FFF2-40B4-BE49-F238E27FC236}">
                  <a16:creationId xmlns:a16="http://schemas.microsoft.com/office/drawing/2014/main" id="{FD7CA6C4-0411-42B4-9084-F7340B42A9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6" name="Freeform 5">
              <a:extLst>
                <a:ext uri="{FF2B5EF4-FFF2-40B4-BE49-F238E27FC236}">
                  <a16:creationId xmlns:a16="http://schemas.microsoft.com/office/drawing/2014/main" id="{B0122352-D2A8-463A-98F7-51B4C4409D1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re 3">
            <a:extLst>
              <a:ext uri="{FF2B5EF4-FFF2-40B4-BE49-F238E27FC236}">
                <a16:creationId xmlns:a16="http://schemas.microsoft.com/office/drawing/2014/main" id="{F26C9E08-6DFD-9C45-9E21-108367AAEC33}"/>
              </a:ext>
            </a:extLst>
          </p:cNvPr>
          <p:cNvSpPr>
            <a:spLocks noGrp="1"/>
          </p:cNvSpPr>
          <p:nvPr>
            <p:ph type="title"/>
          </p:nvPr>
        </p:nvSpPr>
        <p:spPr>
          <a:xfrm>
            <a:off x="1154954" y="5385410"/>
            <a:ext cx="8761413" cy="706964"/>
          </a:xfrm>
        </p:spPr>
        <p:txBody>
          <a:bodyPr vert="horz" lIns="91440" tIns="45720" rIns="91440" bIns="45720" rtlCol="0" anchor="ctr">
            <a:normAutofit/>
          </a:bodyPr>
          <a:lstStyle/>
          <a:p>
            <a:r>
              <a:rPr lang="en-US" b="1" dirty="0" smtClean="0">
                <a:solidFill>
                  <a:srgbClr val="EBEBEB"/>
                </a:solidFill>
              </a:rPr>
              <a:t>4. </a:t>
            </a:r>
            <a:r>
              <a:rPr lang="en-US" b="1" dirty="0" err="1" smtClean="0">
                <a:solidFill>
                  <a:srgbClr val="EBEBEB"/>
                </a:solidFill>
              </a:rPr>
              <a:t>Méthodologie</a:t>
            </a:r>
            <a:endParaRPr lang="en-US" b="1" dirty="0">
              <a:solidFill>
                <a:srgbClr val="EBEBEB"/>
              </a:solidFill>
            </a:endParaRPr>
          </a:p>
        </p:txBody>
      </p:sp>
      <p:sp>
        <p:nvSpPr>
          <p:cNvPr id="38" name="Rectangle 37">
            <a:extLst>
              <a:ext uri="{FF2B5EF4-FFF2-40B4-BE49-F238E27FC236}">
                <a16:creationId xmlns:a16="http://schemas.microsoft.com/office/drawing/2014/main" id="{8F6A0E89-562A-4A9E-98AC-2BA897ABB3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Espace réservé du numéro de diapositive 2">
            <a:extLst>
              <a:ext uri="{FF2B5EF4-FFF2-40B4-BE49-F238E27FC236}">
                <a16:creationId xmlns:a16="http://schemas.microsoft.com/office/drawing/2014/main" id="{4A7FC6C1-F371-624B-B5B4-62BAB132FA10}"/>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D495E168-DA5E-4888-8D8A-92B118324C14}" type="slidenum">
              <a:rPr lang="en-US" b="0" i="0" kern="1200">
                <a:solidFill>
                  <a:srgbClr val="FFFFFF"/>
                </a:solidFill>
                <a:latin typeface="+mn-lt"/>
                <a:ea typeface="+mn-ea"/>
                <a:cs typeface="+mn-cs"/>
              </a:rPr>
              <a:pPr>
                <a:spcAft>
                  <a:spcPts val="600"/>
                </a:spcAft>
              </a:pPr>
              <a:t>9</a:t>
            </a:fld>
            <a:endParaRPr lang="en-US" b="0" i="0" kern="1200">
              <a:solidFill>
                <a:srgbClr val="FFFFFF"/>
              </a:solidFill>
              <a:latin typeface="+mn-lt"/>
              <a:ea typeface="+mn-ea"/>
              <a:cs typeface="+mn-cs"/>
            </a:endParaRPr>
          </a:p>
        </p:txBody>
      </p:sp>
      <p:graphicFrame>
        <p:nvGraphicFramePr>
          <p:cNvPr id="7" name="Espace réservé du contenu 6">
            <a:extLst>
              <a:ext uri="{FF2B5EF4-FFF2-40B4-BE49-F238E27FC236}">
                <a16:creationId xmlns:a16="http://schemas.microsoft.com/office/drawing/2014/main" id="{FF8B69FB-B936-1742-9F2D-712BD4ED395E}"/>
              </a:ext>
            </a:extLst>
          </p:cNvPr>
          <p:cNvGraphicFramePr>
            <a:graphicFrameLocks noGrp="1"/>
          </p:cNvGraphicFramePr>
          <p:nvPr>
            <p:ph sz="half" idx="1"/>
            <p:extLst>
              <p:ext uri="{D42A27DB-BD31-4B8C-83A1-F6EECF244321}">
                <p14:modId xmlns:p14="http://schemas.microsoft.com/office/powerpoint/2010/main" val="2440714696"/>
              </p:ext>
            </p:extLst>
          </p:nvPr>
        </p:nvGraphicFramePr>
        <p:xfrm>
          <a:off x="1286934" y="157163"/>
          <a:ext cx="9625383" cy="4629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421561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Salle d’ions">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2098</Words>
  <Application>Microsoft Office PowerPoint</Application>
  <PresentationFormat>Grand écran</PresentationFormat>
  <Paragraphs>420</Paragraphs>
  <Slides>22</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Century Gothic</vt:lpstr>
      <vt:lpstr>Times New Roman</vt:lpstr>
      <vt:lpstr>Wingdings</vt:lpstr>
      <vt:lpstr>Wingdings 3</vt:lpstr>
      <vt:lpstr>Salle d’ions</vt:lpstr>
      <vt:lpstr>Entre persévérance et abandon en formation universitaire à distance : divers facteurs à prendre en compte</vt:lpstr>
      <vt:lpstr>Plan de la présentation</vt:lpstr>
      <vt:lpstr>1. Questionnement</vt:lpstr>
      <vt:lpstr>2. Revue littérature</vt:lpstr>
      <vt:lpstr>Tinto, 1992-1993</vt:lpstr>
      <vt:lpstr>Facteurs d’abandon  en FAD </vt:lpstr>
      <vt:lpstr>Recherche</vt:lpstr>
      <vt:lpstr>3. Modèle théorique</vt:lpstr>
      <vt:lpstr>4. Méthodologie</vt:lpstr>
      <vt:lpstr>5. Échantillon</vt:lpstr>
      <vt:lpstr>6. Résultats Encadrement</vt:lpstr>
      <vt:lpstr>Présentation PowerPoint</vt:lpstr>
      <vt:lpstr>Design Pédagogique</vt:lpstr>
      <vt:lpstr>Tableau des clusters, en prenant compte des proportions d’étudiants par cours</vt:lpstr>
      <vt:lpstr>Tableau des clusters, en prenant compte des proportions d’étudiants par cours (suite)</vt:lpstr>
      <vt:lpstr>Tableau des clusters, en prenant compte des proportions d’étudiants par cours (suite)</vt:lpstr>
      <vt:lpstr>Tableau des clusters, en prenant compte des proportions d’étudiants par cours (suite)</vt:lpstr>
      <vt:lpstr>Proposition d’un modèle</vt:lpstr>
      <vt:lpstr>Conclusion</vt:lpstr>
      <vt:lpstr>Présentation PowerPoint</vt:lpstr>
      <vt:lpstr>Échanges</vt:lpstr>
      <vt:lpstr>Remerciements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 persévérance et abandon en formation universitaire à distance : divers facteurs à prendre en compte</dc:title>
  <dc:creator>Guillaume Desjardins</dc:creator>
  <cp:lastModifiedBy>Papi, Cathia</cp:lastModifiedBy>
  <cp:revision>18</cp:revision>
  <dcterms:created xsi:type="dcterms:W3CDTF">2020-10-22T14:35:36Z</dcterms:created>
  <dcterms:modified xsi:type="dcterms:W3CDTF">2020-11-03T18:09:54Z</dcterms:modified>
</cp:coreProperties>
</file>