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60" r:id="rId1"/>
  </p:sldMasterIdLst>
  <p:notesMasterIdLst>
    <p:notesMasterId r:id="rId43"/>
  </p:notesMasterIdLst>
  <p:handoutMasterIdLst>
    <p:handoutMasterId r:id="rId44"/>
  </p:handoutMasterIdLst>
  <p:sldIdLst>
    <p:sldId id="256" r:id="rId2"/>
    <p:sldId id="258" r:id="rId3"/>
    <p:sldId id="316" r:id="rId4"/>
    <p:sldId id="387" r:id="rId5"/>
    <p:sldId id="318" r:id="rId6"/>
    <p:sldId id="317" r:id="rId7"/>
    <p:sldId id="310" r:id="rId8"/>
    <p:sldId id="333" r:id="rId9"/>
    <p:sldId id="291" r:id="rId10"/>
    <p:sldId id="385" r:id="rId11"/>
    <p:sldId id="394" r:id="rId12"/>
    <p:sldId id="319" r:id="rId13"/>
    <p:sldId id="396" r:id="rId14"/>
    <p:sldId id="397" r:id="rId15"/>
    <p:sldId id="398" r:id="rId16"/>
    <p:sldId id="399" r:id="rId17"/>
    <p:sldId id="368" r:id="rId18"/>
    <p:sldId id="292" r:id="rId19"/>
    <p:sldId id="336" r:id="rId20"/>
    <p:sldId id="375" r:id="rId21"/>
    <p:sldId id="376" r:id="rId22"/>
    <p:sldId id="378" r:id="rId23"/>
    <p:sldId id="379" r:id="rId24"/>
    <p:sldId id="380" r:id="rId25"/>
    <p:sldId id="293" r:id="rId26"/>
    <p:sldId id="359" r:id="rId27"/>
    <p:sldId id="370" r:id="rId28"/>
    <p:sldId id="381" r:id="rId29"/>
    <p:sldId id="382" r:id="rId30"/>
    <p:sldId id="383" r:id="rId31"/>
    <p:sldId id="384" r:id="rId32"/>
    <p:sldId id="373" r:id="rId33"/>
    <p:sldId id="392" r:id="rId34"/>
    <p:sldId id="389" r:id="rId35"/>
    <p:sldId id="390" r:id="rId36"/>
    <p:sldId id="388" r:id="rId37"/>
    <p:sldId id="371" r:id="rId38"/>
    <p:sldId id="393" r:id="rId39"/>
    <p:sldId id="372" r:id="rId40"/>
    <p:sldId id="294" r:id="rId41"/>
    <p:sldId id="269" r:id="rId42"/>
  </p:sldIdLst>
  <p:sldSz cx="9144000" cy="6858000" type="screen4x3"/>
  <p:notesSz cx="6858000" cy="9144000"/>
  <p:defaultTextStyle>
    <a:defPPr>
      <a:defRPr lang="fr-FR"/>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46F890A9-2807-4EBB-B81D-B2AA78EC7F39}" styleName="Style foncé 2 - Accentuation 5/Accentuation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B301B821-A1FF-4177-AEE7-76D212191A09}" styleName="Style moyen 1 - Accentuation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3B4B98B0-60AC-42C2-AFA5-B58CD77FA1E5}" styleName="Style léger 1 - Accentuation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69012ECD-51FC-41F1-AA8D-1B2483CD663E}" styleName="Style léger 2 - Accentuation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8799B23B-EC83-4686-B30A-512413B5E67A}" styleName="Style léger 3 - Accentuation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6245" autoAdjust="0"/>
    <p:restoredTop sz="78878" autoAdjust="0"/>
  </p:normalViewPr>
  <p:slideViewPr>
    <p:cSldViewPr>
      <p:cViewPr varScale="1">
        <p:scale>
          <a:sx n="79" d="100"/>
          <a:sy n="79" d="100"/>
        </p:scale>
        <p:origin x="304" y="20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CA"/>
          </a:p>
        </p:txBody>
      </p:sp>
      <p:sp>
        <p:nvSpPr>
          <p:cNvPr id="3" name="Espace réservé de la date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2F97E30F-7C72-431C-966E-6AFA03E1E146}" type="datetimeFigureOut">
              <a:rPr lang="fr-CA"/>
              <a:pPr>
                <a:defRPr/>
              </a:pPr>
              <a:t>18-08-22</a:t>
            </a:fld>
            <a:endParaRPr lang="fr-CA"/>
          </a:p>
        </p:txBody>
      </p:sp>
      <p:sp>
        <p:nvSpPr>
          <p:cNvPr id="4" name="Espace réservé du pied de page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CA"/>
          </a:p>
        </p:txBody>
      </p:sp>
      <p:sp>
        <p:nvSpPr>
          <p:cNvPr id="5" name="Espace réservé du numéro de diapositive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25D34BD6-4EC3-4260-8FBA-6057A1BDFC1B}" type="slidenum">
              <a:rPr lang="fr-CA"/>
              <a:pPr>
                <a:defRPr/>
              </a:pPr>
              <a:t>‹N°›</a:t>
            </a:fld>
            <a:endParaRPr lang="fr-CA"/>
          </a:p>
        </p:txBody>
      </p:sp>
    </p:spTree>
    <p:extLst>
      <p:ext uri="{BB962C8B-B14F-4D97-AF65-F5344CB8AC3E}">
        <p14:creationId xmlns:p14="http://schemas.microsoft.com/office/powerpoint/2010/main" val="180120744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fr-CA"/>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DC90185F-DFCA-450B-902A-F7AFC21C217C}" type="datetimeFigureOut">
              <a:rPr lang="fr-CA"/>
              <a:pPr>
                <a:defRPr/>
              </a:pPr>
              <a:t>18-08-22</a:t>
            </a:fld>
            <a:endParaRPr lang="fr-CA"/>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fr-CA" noProof="0"/>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noProof="0"/>
              <a:t>Cliquez pour modifier les styles du texte du masque</a:t>
            </a:r>
          </a:p>
          <a:p>
            <a:pPr lvl="1"/>
            <a:r>
              <a:rPr lang="fr-FR" noProof="0"/>
              <a:t>Deuxième niveau</a:t>
            </a:r>
          </a:p>
          <a:p>
            <a:pPr lvl="2"/>
            <a:r>
              <a:rPr lang="fr-FR" noProof="0"/>
              <a:t>Troisième niveau</a:t>
            </a:r>
          </a:p>
          <a:p>
            <a:pPr lvl="3"/>
            <a:r>
              <a:rPr lang="fr-FR" noProof="0"/>
              <a:t>Quatrième niveau</a:t>
            </a:r>
          </a:p>
          <a:p>
            <a:pPr lvl="4"/>
            <a:r>
              <a:rPr lang="fr-FR" noProof="0"/>
              <a:t>Cinquième niveau</a:t>
            </a:r>
            <a:endParaRPr lang="fr-CA" noProof="0"/>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fr-CA"/>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F3DE9ED8-3A79-4160-BFBD-E680ECB1DC56}" type="slidenum">
              <a:rPr lang="fr-CA"/>
              <a:pPr>
                <a:defRPr/>
              </a:pPr>
              <a:t>‹N°›</a:t>
            </a:fld>
            <a:endParaRPr lang="fr-CA"/>
          </a:p>
        </p:txBody>
      </p:sp>
    </p:spTree>
    <p:extLst>
      <p:ext uri="{BB962C8B-B14F-4D97-AF65-F5344CB8AC3E}">
        <p14:creationId xmlns:p14="http://schemas.microsoft.com/office/powerpoint/2010/main" val="162297984"/>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9939"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CA" dirty="0"/>
          </a:p>
        </p:txBody>
      </p:sp>
      <p:sp>
        <p:nvSpPr>
          <p:cNvPr id="24580"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47C8094-B131-4385-9550-6F326791AC84}" type="slidenum">
              <a:rPr lang="fr-CA" smtClean="0"/>
              <a:pPr fontAlgn="base">
                <a:spcBef>
                  <a:spcPct val="0"/>
                </a:spcBef>
                <a:spcAft>
                  <a:spcPct val="0"/>
                </a:spcAft>
                <a:defRPr/>
              </a:pPr>
              <a:t>1</a:t>
            </a:fld>
            <a:endParaRPr lang="fr-CA"/>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Espace réservé de l'image des diapositives 1"/>
          <p:cNvSpPr>
            <a:spLocks noGrp="1" noRot="1" noChangeAspect="1" noTextEdit="1"/>
          </p:cNvSpPr>
          <p:nvPr>
            <p:ph type="sldImg"/>
          </p:nvPr>
        </p:nvSpPr>
        <p:spPr>
          <a:ln/>
        </p:spPr>
      </p:sp>
      <p:sp>
        <p:nvSpPr>
          <p:cNvPr id="38915" name="Espace réservé des commentaires 2"/>
          <p:cNvSpPr>
            <a:spLocks noGrp="1"/>
          </p:cNvSpPr>
          <p:nvPr>
            <p:ph type="body" idx="1"/>
          </p:nvPr>
        </p:nvSpPr>
        <p:spPr>
          <a:noFill/>
          <a:ln/>
        </p:spPr>
        <p:txBody>
          <a:bodyPr/>
          <a:lstStyle/>
          <a:p>
            <a:r>
              <a:rPr lang="fr-CA" dirty="0">
                <a:ea typeface="ＭＳ Ｐゴシック" pitchFamily="-101" charset="-128"/>
              </a:rPr>
              <a:t>Dans le détail, on a 3 types d’utilisateurs</a:t>
            </a:r>
          </a:p>
          <a:p>
            <a:endParaRPr lang="fr-FR" dirty="0">
              <a:ea typeface="ＭＳ Ｐゴシック" pitchFamily="-101" charset="-128"/>
            </a:endParaRPr>
          </a:p>
        </p:txBody>
      </p:sp>
      <p:sp>
        <p:nvSpPr>
          <p:cNvPr id="38916" name="Espace réservé du numéro de diapositive 3"/>
          <p:cNvSpPr>
            <a:spLocks noGrp="1"/>
          </p:cNvSpPr>
          <p:nvPr>
            <p:ph type="sldNum" sz="quarter" idx="5"/>
          </p:nvPr>
        </p:nvSpPr>
        <p:spPr>
          <a:noFill/>
        </p:spPr>
        <p:txBody>
          <a:bodyPr/>
          <a:lstStyle/>
          <a:p>
            <a:fld id="{C63DBA18-F2B7-4C67-A5D6-7BE8525D3F2F}" type="slidenum">
              <a:rPr lang="fr-FR"/>
              <a:pPr/>
              <a:t>13</a:t>
            </a:fld>
            <a:endParaRPr lang="fr-F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a:ln/>
        </p:spPr>
      </p:sp>
      <p:sp>
        <p:nvSpPr>
          <p:cNvPr id="40963" name="Espace réservé des commentaires 2"/>
          <p:cNvSpPr>
            <a:spLocks noGrp="1"/>
          </p:cNvSpPr>
          <p:nvPr>
            <p:ph type="body" idx="1"/>
          </p:nvPr>
        </p:nvSpPr>
        <p:spPr>
          <a:noFill/>
          <a:ln/>
        </p:spPr>
        <p:txBody>
          <a:bodyPr/>
          <a:lstStyle/>
          <a:p>
            <a:r>
              <a:rPr lang="en-US" dirty="0">
                <a:solidFill>
                  <a:srgbClr val="000000"/>
                </a:solidFill>
                <a:latin typeface="Georgia" pitchFamily="-101" charset="0"/>
                <a:ea typeface="ＭＳ Ｐゴシック" pitchFamily="-101" charset="-128"/>
              </a:rPr>
              <a:t>- </a:t>
            </a:r>
            <a:r>
              <a:rPr lang="en-US" dirty="0" err="1">
                <a:solidFill>
                  <a:srgbClr val="000000"/>
                </a:solidFill>
                <a:latin typeface="Georgia" pitchFamily="-101" charset="0"/>
                <a:ea typeface="ＭＳ Ｐゴシック" pitchFamily="-101" charset="-128"/>
              </a:rPr>
              <a:t>Avant</a:t>
            </a:r>
            <a:r>
              <a:rPr lang="en-US" dirty="0">
                <a:solidFill>
                  <a:srgbClr val="000000"/>
                </a:solidFill>
                <a:latin typeface="Georgia" pitchFamily="-101" charset="0"/>
                <a:ea typeface="ＭＳ Ｐゴシック" pitchFamily="-101" charset="-128"/>
              </a:rPr>
              <a:t> la </a:t>
            </a:r>
            <a:r>
              <a:rPr lang="en-US" dirty="0" err="1">
                <a:solidFill>
                  <a:srgbClr val="000000"/>
                </a:solidFill>
                <a:latin typeface="Georgia" pitchFamily="-101" charset="0"/>
                <a:ea typeface="ＭＳ Ｐゴシック" pitchFamily="-101" charset="-128"/>
              </a:rPr>
              <a:t>création</a:t>
            </a:r>
            <a:r>
              <a:rPr lang="en-US" dirty="0">
                <a:solidFill>
                  <a:srgbClr val="000000"/>
                </a:solidFill>
                <a:latin typeface="Georgia" pitchFamily="-101" charset="0"/>
                <a:ea typeface="ＭＳ Ｐゴシック" pitchFamily="-101" charset="-128"/>
              </a:rPr>
              <a:t> </a:t>
            </a:r>
            <a:r>
              <a:rPr lang="en-US" dirty="0" err="1">
                <a:solidFill>
                  <a:srgbClr val="000000"/>
                </a:solidFill>
                <a:latin typeface="Georgia" pitchFamily="-101" charset="0"/>
                <a:ea typeface="ＭＳ Ｐゴシック" pitchFamily="-101" charset="-128"/>
              </a:rPr>
              <a:t>d’exercices</a:t>
            </a:r>
            <a:r>
              <a:rPr lang="en-US" dirty="0">
                <a:solidFill>
                  <a:srgbClr val="000000"/>
                </a:solidFill>
                <a:latin typeface="Georgia" pitchFamily="-101" charset="0"/>
                <a:ea typeface="ＭＳ Ｐゴシック" pitchFamily="-101" charset="-128"/>
              </a:rPr>
              <a:t>, le designer </a:t>
            </a:r>
            <a:r>
              <a:rPr lang="en-US" dirty="0" err="1">
                <a:solidFill>
                  <a:srgbClr val="000000"/>
                </a:solidFill>
                <a:latin typeface="Georgia" pitchFamily="-101" charset="0"/>
                <a:ea typeface="ＭＳ Ｐゴシック" pitchFamily="-101" charset="-128"/>
              </a:rPr>
              <a:t>pédagogique</a:t>
            </a:r>
            <a:r>
              <a:rPr lang="en-US" dirty="0">
                <a:solidFill>
                  <a:srgbClr val="000000"/>
                </a:solidFill>
                <a:latin typeface="Georgia" pitchFamily="-101" charset="0"/>
                <a:ea typeface="ＭＳ Ｐゴシック" pitchFamily="-101" charset="-128"/>
              </a:rPr>
              <a:t> </a:t>
            </a:r>
            <a:r>
              <a:rPr lang="en-US" dirty="0" err="1">
                <a:solidFill>
                  <a:srgbClr val="000000"/>
                </a:solidFill>
                <a:latin typeface="Georgia" pitchFamily="-101" charset="0"/>
                <a:ea typeface="ＭＳ Ｐゴシック" pitchFamily="-101" charset="-128"/>
              </a:rPr>
              <a:t>peut</a:t>
            </a:r>
            <a:r>
              <a:rPr lang="en-US" dirty="0">
                <a:solidFill>
                  <a:srgbClr val="000000"/>
                </a:solidFill>
                <a:latin typeface="Georgia" pitchFamily="-101" charset="0"/>
                <a:ea typeface="ＭＳ Ｐゴシック" pitchFamily="-101" charset="-128"/>
              </a:rPr>
              <a:t> </a:t>
            </a:r>
            <a:r>
              <a:rPr lang="en-US" dirty="0" err="1">
                <a:solidFill>
                  <a:srgbClr val="000000"/>
                </a:solidFill>
                <a:latin typeface="Georgia" pitchFamily="-101" charset="0"/>
                <a:ea typeface="ＭＳ Ｐゴシック" pitchFamily="-101" charset="-128"/>
              </a:rPr>
              <a:t>créer</a:t>
            </a:r>
            <a:r>
              <a:rPr lang="en-US" dirty="0">
                <a:solidFill>
                  <a:srgbClr val="000000"/>
                </a:solidFill>
                <a:latin typeface="Georgia" pitchFamily="-101" charset="0"/>
                <a:ea typeface="ＭＳ Ｐゴシック" pitchFamily="-101" charset="-128"/>
              </a:rPr>
              <a:t> un </a:t>
            </a:r>
            <a:r>
              <a:rPr lang="en-US" dirty="0" err="1">
                <a:solidFill>
                  <a:srgbClr val="000000"/>
                </a:solidFill>
                <a:latin typeface="Georgia" pitchFamily="-101" charset="0"/>
                <a:ea typeface="ＭＳ Ｐゴシック" pitchFamily="-101" charset="-128"/>
              </a:rPr>
              <a:t>autre</a:t>
            </a:r>
            <a:r>
              <a:rPr lang="en-US" dirty="0">
                <a:solidFill>
                  <a:srgbClr val="000000"/>
                </a:solidFill>
                <a:latin typeface="Georgia" pitchFamily="-101" charset="0"/>
                <a:ea typeface="ＭＳ Ｐゴシック" pitchFamily="-101" charset="-128"/>
              </a:rPr>
              <a:t> </a:t>
            </a:r>
            <a:r>
              <a:rPr lang="en-US" dirty="0" err="1">
                <a:solidFill>
                  <a:srgbClr val="000000"/>
                </a:solidFill>
                <a:latin typeface="Georgia" pitchFamily="-101" charset="0"/>
                <a:ea typeface="ＭＳ Ｐゴシック" pitchFamily="-101" charset="-128"/>
              </a:rPr>
              <a:t>scénario</a:t>
            </a:r>
            <a:r>
              <a:rPr lang="en-US" dirty="0">
                <a:solidFill>
                  <a:srgbClr val="000000"/>
                </a:solidFill>
                <a:latin typeface="Georgia" pitchFamily="-101" charset="0"/>
                <a:ea typeface="ＭＳ Ｐゴシック" pitchFamily="-101" charset="-128"/>
              </a:rPr>
              <a:t> </a:t>
            </a:r>
            <a:r>
              <a:rPr lang="en-US" dirty="0" err="1">
                <a:solidFill>
                  <a:srgbClr val="000000"/>
                </a:solidFill>
                <a:latin typeface="Georgia" pitchFamily="-101" charset="0"/>
                <a:ea typeface="ＭＳ Ｐゴシック" pitchFamily="-101" charset="-128"/>
              </a:rPr>
              <a:t>pédagogique</a:t>
            </a:r>
            <a:r>
              <a:rPr lang="en-US" dirty="0">
                <a:solidFill>
                  <a:srgbClr val="000000"/>
                </a:solidFill>
                <a:latin typeface="Georgia" pitchFamily="-101" charset="0"/>
                <a:ea typeface="ＭＳ Ｐゴシック" pitchFamily="-101" charset="-128"/>
              </a:rPr>
              <a:t>, </a:t>
            </a:r>
            <a:r>
              <a:rPr lang="en-US" dirty="0" err="1">
                <a:solidFill>
                  <a:srgbClr val="000000"/>
                </a:solidFill>
                <a:latin typeface="Georgia" pitchFamily="-101" charset="0"/>
                <a:ea typeface="ＭＳ Ｐゴシック" pitchFamily="-101" charset="-128"/>
              </a:rPr>
              <a:t>si</a:t>
            </a:r>
            <a:r>
              <a:rPr lang="en-US" dirty="0">
                <a:solidFill>
                  <a:srgbClr val="000000"/>
                </a:solidFill>
                <a:latin typeface="Georgia" pitchFamily="-101" charset="0"/>
                <a:ea typeface="ＭＳ Ｐゴシック" pitchFamily="-101" charset="-128"/>
              </a:rPr>
              <a:t> </a:t>
            </a:r>
            <a:r>
              <a:rPr lang="en-US" dirty="0" err="1">
                <a:solidFill>
                  <a:srgbClr val="000000"/>
                </a:solidFill>
                <a:latin typeface="Georgia" pitchFamily="-101" charset="0"/>
                <a:ea typeface="ＭＳ Ｐゴシック" pitchFamily="-101" charset="-128"/>
              </a:rPr>
              <a:t>il</a:t>
            </a:r>
            <a:r>
              <a:rPr lang="en-US" dirty="0">
                <a:solidFill>
                  <a:srgbClr val="000000"/>
                </a:solidFill>
                <a:latin typeface="Georgia" pitchFamily="-101" charset="0"/>
                <a:ea typeface="ＭＳ Ｐゴシック" pitchFamily="-101" charset="-128"/>
              </a:rPr>
              <a:t> </a:t>
            </a:r>
            <a:r>
              <a:rPr lang="en-US" dirty="0" err="1">
                <a:solidFill>
                  <a:srgbClr val="000000"/>
                </a:solidFill>
                <a:latin typeface="Georgia" pitchFamily="-101" charset="0"/>
                <a:ea typeface="ＭＳ Ｐゴシック" pitchFamily="-101" charset="-128"/>
              </a:rPr>
              <a:t>faut</a:t>
            </a:r>
            <a:r>
              <a:rPr lang="en-US" dirty="0">
                <a:solidFill>
                  <a:srgbClr val="000000"/>
                </a:solidFill>
                <a:latin typeface="Georgia" pitchFamily="-101" charset="0"/>
                <a:ea typeface="ＭＳ Ｐゴシック" pitchFamily="-101" charset="-128"/>
              </a:rPr>
              <a:t> changer: 1) le </a:t>
            </a:r>
            <a:r>
              <a:rPr lang="en-US" b="1" dirty="0">
                <a:solidFill>
                  <a:srgbClr val="000000"/>
                </a:solidFill>
                <a:latin typeface="Georgia" pitchFamily="-101" charset="0"/>
                <a:ea typeface="ＭＳ Ｐゴシック" pitchFamily="-101" charset="-128"/>
              </a:rPr>
              <a:t>public </a:t>
            </a:r>
            <a:r>
              <a:rPr lang="en-US" b="1" dirty="0" err="1">
                <a:solidFill>
                  <a:srgbClr val="000000"/>
                </a:solidFill>
                <a:latin typeface="Georgia" pitchFamily="-101" charset="0"/>
                <a:ea typeface="ＭＳ Ｐゴシック" pitchFamily="-101" charset="-128"/>
              </a:rPr>
              <a:t>cible</a:t>
            </a:r>
            <a:r>
              <a:rPr lang="en-US" b="1" dirty="0">
                <a:solidFill>
                  <a:srgbClr val="000000"/>
                </a:solidFill>
                <a:latin typeface="Georgia" pitchFamily="-101" charset="0"/>
                <a:ea typeface="ＭＳ Ｐゴシック" pitchFamily="-101" charset="-128"/>
              </a:rPr>
              <a:t> </a:t>
            </a:r>
            <a:r>
              <a:rPr lang="en-US" dirty="0" err="1">
                <a:solidFill>
                  <a:srgbClr val="000000"/>
                </a:solidFill>
                <a:latin typeface="Georgia" pitchFamily="-101" charset="0"/>
                <a:ea typeface="ＭＳ Ｐゴシック" pitchFamily="-101" charset="-128"/>
              </a:rPr>
              <a:t>ou</a:t>
            </a:r>
            <a:r>
              <a:rPr lang="en-US" dirty="0">
                <a:solidFill>
                  <a:srgbClr val="000000"/>
                </a:solidFill>
                <a:latin typeface="Georgia" pitchFamily="-101" charset="0"/>
                <a:ea typeface="ＭＳ Ｐゴシック" pitchFamily="-101" charset="-128"/>
              </a:rPr>
              <a:t> </a:t>
            </a:r>
          </a:p>
          <a:p>
            <a:pPr lvl="1"/>
            <a:r>
              <a:rPr lang="en-US" dirty="0">
                <a:solidFill>
                  <a:srgbClr val="000000"/>
                </a:solidFill>
                <a:latin typeface="Georgia" pitchFamily="-101" charset="0"/>
                <a:ea typeface="ＭＳ Ｐゴシック" pitchFamily="-101" charset="-128"/>
              </a:rPr>
              <a:t>2) le </a:t>
            </a:r>
            <a:r>
              <a:rPr lang="en-US" b="1" dirty="0" err="1">
                <a:solidFill>
                  <a:srgbClr val="000000"/>
                </a:solidFill>
                <a:latin typeface="Georgia" pitchFamily="-101" charset="0"/>
                <a:ea typeface="ＭＳ Ｐゴシック" pitchFamily="-101" charset="-128"/>
              </a:rPr>
              <a:t>domaine</a:t>
            </a:r>
            <a:r>
              <a:rPr lang="en-US" b="1" dirty="0">
                <a:solidFill>
                  <a:srgbClr val="000000"/>
                </a:solidFill>
                <a:latin typeface="Georgia" pitchFamily="-101" charset="0"/>
                <a:ea typeface="ＭＳ Ｐゴシック" pitchFamily="-101" charset="-128"/>
              </a:rPr>
              <a:t> </a:t>
            </a:r>
            <a:r>
              <a:rPr lang="en-US" b="1" dirty="0" err="1">
                <a:solidFill>
                  <a:srgbClr val="000000"/>
                </a:solidFill>
                <a:latin typeface="Georgia" pitchFamily="-101" charset="0"/>
                <a:ea typeface="ＭＳ Ｐゴシック" pitchFamily="-101" charset="-128"/>
              </a:rPr>
              <a:t>visé</a:t>
            </a:r>
            <a:r>
              <a:rPr lang="en-US" b="1" dirty="0">
                <a:solidFill>
                  <a:srgbClr val="000000"/>
                </a:solidFill>
                <a:latin typeface="Georgia" pitchFamily="-101" charset="0"/>
                <a:ea typeface="ＭＳ Ｐゴシック" pitchFamily="-101" charset="-128"/>
              </a:rPr>
              <a:t> </a:t>
            </a:r>
            <a:r>
              <a:rPr lang="en-US" dirty="0">
                <a:solidFill>
                  <a:srgbClr val="000000"/>
                </a:solidFill>
                <a:latin typeface="Georgia" pitchFamily="-101" charset="0"/>
                <a:ea typeface="ＭＳ Ｐゴシック" pitchFamily="-101" charset="-128"/>
              </a:rPr>
              <a:t>par </a:t>
            </a:r>
            <a:r>
              <a:rPr lang="en-US" dirty="0" err="1">
                <a:solidFill>
                  <a:srgbClr val="000000"/>
                </a:solidFill>
                <a:latin typeface="Georgia" pitchFamily="-101" charset="0"/>
                <a:ea typeface="ＭＳ Ｐゴシック" pitchFamily="-101" charset="-128"/>
              </a:rPr>
              <a:t>l’apprentissage</a:t>
            </a:r>
            <a:r>
              <a:rPr lang="en-US" dirty="0">
                <a:solidFill>
                  <a:srgbClr val="000000"/>
                </a:solidFill>
                <a:latin typeface="Georgia" pitchFamily="-101" charset="0"/>
                <a:ea typeface="ＭＳ Ｐゴシック" pitchFamily="-101" charset="-128"/>
              </a:rPr>
              <a:t>. </a:t>
            </a:r>
          </a:p>
          <a:p>
            <a:r>
              <a:rPr lang="en-US" dirty="0">
                <a:solidFill>
                  <a:srgbClr val="000000"/>
                </a:solidFill>
                <a:latin typeface="Georgia" pitchFamily="-101" charset="0"/>
                <a:ea typeface="ＭＳ Ｐゴシック" pitchFamily="-101" charset="-128"/>
              </a:rPr>
              <a:t> </a:t>
            </a:r>
          </a:p>
          <a:p>
            <a:r>
              <a:rPr lang="en-US" sz="2400" b="1" dirty="0">
                <a:solidFill>
                  <a:srgbClr val="000000"/>
                </a:solidFill>
                <a:latin typeface="Georgia" pitchFamily="-101" charset="0"/>
                <a:ea typeface="ＭＳ Ｐゴシック" pitchFamily="-101" charset="-128"/>
              </a:rPr>
              <a:t>Pendant de la </a:t>
            </a:r>
            <a:r>
              <a:rPr lang="en-US" sz="2400" b="1" dirty="0" err="1">
                <a:solidFill>
                  <a:srgbClr val="000000"/>
                </a:solidFill>
                <a:latin typeface="Georgia" pitchFamily="-101" charset="0"/>
                <a:ea typeface="ＭＳ Ｐゴシック" pitchFamily="-101" charset="-128"/>
              </a:rPr>
              <a:t>création</a:t>
            </a:r>
            <a:r>
              <a:rPr lang="en-US" sz="2400" b="1" dirty="0">
                <a:solidFill>
                  <a:srgbClr val="000000"/>
                </a:solidFill>
                <a:latin typeface="Georgia" pitchFamily="-101" charset="0"/>
                <a:ea typeface="ＭＳ Ｐゴシック" pitchFamily="-101" charset="-128"/>
              </a:rPr>
              <a:t> </a:t>
            </a:r>
            <a:r>
              <a:rPr lang="en-US" sz="2400" dirty="0" err="1">
                <a:solidFill>
                  <a:srgbClr val="000000"/>
                </a:solidFill>
                <a:latin typeface="Georgia" pitchFamily="-101" charset="0"/>
                <a:ea typeface="ＭＳ Ｐゴシック" pitchFamily="-101" charset="-128"/>
              </a:rPr>
              <a:t>d’exercices</a:t>
            </a:r>
            <a:r>
              <a:rPr lang="en-US" sz="2400" dirty="0">
                <a:solidFill>
                  <a:srgbClr val="000000"/>
                </a:solidFill>
                <a:latin typeface="Georgia" pitchFamily="-101" charset="0"/>
                <a:ea typeface="ＭＳ Ｐゴシック" pitchFamily="-101" charset="-128"/>
              </a:rPr>
              <a:t>, </a:t>
            </a:r>
          </a:p>
          <a:p>
            <a:pPr lvl="1"/>
            <a:r>
              <a:rPr lang="en-US" dirty="0" err="1">
                <a:solidFill>
                  <a:srgbClr val="000000"/>
                </a:solidFill>
                <a:latin typeface="Georgia" pitchFamily="-101" charset="0"/>
                <a:ea typeface="ＭＳ Ｐゴシック" pitchFamily="-101" charset="-128"/>
              </a:rPr>
              <a:t>l’expert</a:t>
            </a:r>
            <a:r>
              <a:rPr lang="en-US" dirty="0">
                <a:solidFill>
                  <a:srgbClr val="000000"/>
                </a:solidFill>
                <a:latin typeface="Georgia" pitchFamily="-101" charset="0"/>
                <a:ea typeface="ＭＳ Ｐゴシック" pitchFamily="-101" charset="-128"/>
              </a:rPr>
              <a:t> de </a:t>
            </a:r>
            <a:r>
              <a:rPr lang="en-US" dirty="0" err="1">
                <a:solidFill>
                  <a:srgbClr val="000000"/>
                </a:solidFill>
                <a:latin typeface="Georgia" pitchFamily="-101" charset="0"/>
                <a:ea typeface="ＭＳ Ｐゴシック" pitchFamily="-101" charset="-128"/>
              </a:rPr>
              <a:t>contenu</a:t>
            </a:r>
            <a:r>
              <a:rPr lang="en-US" dirty="0">
                <a:solidFill>
                  <a:srgbClr val="000000"/>
                </a:solidFill>
                <a:latin typeface="Georgia" pitchFamily="-101" charset="0"/>
                <a:ea typeface="ＭＳ Ｐゴシック" pitchFamily="-101" charset="-128"/>
              </a:rPr>
              <a:t> a </a:t>
            </a:r>
            <a:r>
              <a:rPr lang="en-US" dirty="0" err="1">
                <a:solidFill>
                  <a:srgbClr val="000000"/>
                </a:solidFill>
                <a:latin typeface="Georgia" pitchFamily="-101" charset="0"/>
                <a:ea typeface="ＭＳ Ｐゴシック" pitchFamily="-101" charset="-128"/>
              </a:rPr>
              <a:t>juste</a:t>
            </a:r>
            <a:r>
              <a:rPr lang="en-US" dirty="0">
                <a:solidFill>
                  <a:srgbClr val="000000"/>
                </a:solidFill>
                <a:latin typeface="Georgia" pitchFamily="-101" charset="0"/>
                <a:ea typeface="ＭＳ Ｐゴシック" pitchFamily="-101" charset="-128"/>
              </a:rPr>
              <a:t> à se </a:t>
            </a:r>
            <a:r>
              <a:rPr lang="en-US" dirty="0" err="1">
                <a:solidFill>
                  <a:srgbClr val="000000"/>
                </a:solidFill>
                <a:latin typeface="Georgia" pitchFamily="-101" charset="0"/>
                <a:ea typeface="ＭＳ Ｐゴシック" pitchFamily="-101" charset="-128"/>
              </a:rPr>
              <a:t>concentrer</a:t>
            </a:r>
            <a:r>
              <a:rPr lang="en-US" dirty="0">
                <a:solidFill>
                  <a:srgbClr val="000000"/>
                </a:solidFill>
                <a:latin typeface="Georgia" pitchFamily="-101" charset="0"/>
                <a:ea typeface="ＭＳ Ｐゴシック" pitchFamily="-101" charset="-128"/>
              </a:rPr>
              <a:t> </a:t>
            </a:r>
            <a:r>
              <a:rPr lang="en-US" dirty="0" err="1">
                <a:solidFill>
                  <a:srgbClr val="000000"/>
                </a:solidFill>
                <a:latin typeface="Georgia" pitchFamily="-101" charset="0"/>
                <a:ea typeface="ＭＳ Ｐゴシック" pitchFamily="-101" charset="-128"/>
              </a:rPr>
              <a:t>sur</a:t>
            </a:r>
            <a:r>
              <a:rPr lang="en-US" dirty="0">
                <a:solidFill>
                  <a:srgbClr val="000000"/>
                </a:solidFill>
                <a:latin typeface="Georgia" pitchFamily="-101" charset="0"/>
                <a:ea typeface="ＭＳ Ｐゴシック" pitchFamily="-101" charset="-128"/>
              </a:rPr>
              <a:t> le </a:t>
            </a:r>
            <a:r>
              <a:rPr lang="en-US" dirty="0" err="1">
                <a:solidFill>
                  <a:srgbClr val="000000"/>
                </a:solidFill>
                <a:latin typeface="Georgia" pitchFamily="-101" charset="0"/>
                <a:ea typeface="ＭＳ Ｐゴシック" pitchFamily="-101" charset="-128"/>
              </a:rPr>
              <a:t>contenu</a:t>
            </a:r>
            <a:r>
              <a:rPr lang="en-US" dirty="0">
                <a:solidFill>
                  <a:srgbClr val="000000"/>
                </a:solidFill>
                <a:latin typeface="Georgia" pitchFamily="-101" charset="0"/>
                <a:ea typeface="ＭＳ Ｐゴシック" pitchFamily="-101" charset="-128"/>
              </a:rPr>
              <a:t> des </a:t>
            </a:r>
            <a:r>
              <a:rPr lang="en-US" dirty="0" err="1">
                <a:solidFill>
                  <a:srgbClr val="000000"/>
                </a:solidFill>
                <a:latin typeface="Georgia" pitchFamily="-101" charset="0"/>
                <a:ea typeface="ＭＳ Ｐゴシック" pitchFamily="-101" charset="-128"/>
              </a:rPr>
              <a:t>exercices</a:t>
            </a:r>
            <a:r>
              <a:rPr lang="en-US" dirty="0">
                <a:solidFill>
                  <a:srgbClr val="000000"/>
                </a:solidFill>
                <a:latin typeface="Georgia" pitchFamily="-101" charset="0"/>
                <a:ea typeface="ＭＳ Ｐゴシック" pitchFamily="-101" charset="-128"/>
              </a:rPr>
              <a:t> et </a:t>
            </a:r>
            <a:r>
              <a:rPr lang="en-US" b="1" dirty="0">
                <a:solidFill>
                  <a:srgbClr val="000000"/>
                </a:solidFill>
                <a:latin typeface="Georgia" pitchFamily="-101" charset="0"/>
                <a:ea typeface="ＭＳ Ｐゴシック" pitchFamily="-101" charset="-128"/>
              </a:rPr>
              <a:t>pas </a:t>
            </a:r>
            <a:r>
              <a:rPr lang="en-US" b="1" dirty="0" err="1">
                <a:solidFill>
                  <a:srgbClr val="000000"/>
                </a:solidFill>
                <a:latin typeface="Georgia" pitchFamily="-101" charset="0"/>
                <a:ea typeface="ＭＳ Ｐゴシック" pitchFamily="-101" charset="-128"/>
              </a:rPr>
              <a:t>sur</a:t>
            </a:r>
            <a:r>
              <a:rPr lang="en-US" b="1" dirty="0">
                <a:solidFill>
                  <a:srgbClr val="000000"/>
                </a:solidFill>
                <a:latin typeface="Georgia" pitchFamily="-101" charset="0"/>
                <a:ea typeface="ＭＳ Ｐゴシック" pitchFamily="-101" charset="-128"/>
              </a:rPr>
              <a:t> le </a:t>
            </a:r>
            <a:r>
              <a:rPr lang="en-US" b="1" dirty="0" err="1">
                <a:solidFill>
                  <a:srgbClr val="000000"/>
                </a:solidFill>
                <a:latin typeface="Georgia" pitchFamily="-101" charset="0"/>
                <a:ea typeface="ＭＳ Ｐゴシック" pitchFamily="-101" charset="-128"/>
              </a:rPr>
              <a:t>scénario</a:t>
            </a:r>
            <a:r>
              <a:rPr lang="en-US" b="1" dirty="0">
                <a:solidFill>
                  <a:srgbClr val="000000"/>
                </a:solidFill>
                <a:latin typeface="Georgia" pitchFamily="-101" charset="0"/>
                <a:ea typeface="ＭＳ Ｐゴシック" pitchFamily="-101" charset="-128"/>
              </a:rPr>
              <a:t> </a:t>
            </a:r>
            <a:r>
              <a:rPr lang="en-US" b="1" dirty="0" err="1">
                <a:solidFill>
                  <a:srgbClr val="000000"/>
                </a:solidFill>
                <a:latin typeface="Georgia" pitchFamily="-101" charset="0"/>
                <a:ea typeface="ＭＳ Ｐゴシック" pitchFamily="-101" charset="-128"/>
              </a:rPr>
              <a:t>pédagogique</a:t>
            </a:r>
            <a:r>
              <a:rPr lang="en-US" b="1" dirty="0">
                <a:solidFill>
                  <a:srgbClr val="000000"/>
                </a:solidFill>
                <a:latin typeface="Georgia" pitchFamily="-101" charset="0"/>
                <a:ea typeface="ＭＳ Ｐゴシック" pitchFamily="-101" charset="-128"/>
              </a:rPr>
              <a:t> qui </a:t>
            </a:r>
            <a:r>
              <a:rPr lang="en-US" b="1" dirty="0" err="1">
                <a:solidFill>
                  <a:srgbClr val="000000"/>
                </a:solidFill>
                <a:latin typeface="Georgia" pitchFamily="-101" charset="0"/>
                <a:ea typeface="ＭＳ Ｐゴシック" pitchFamily="-101" charset="-128"/>
              </a:rPr>
              <a:t>est</a:t>
            </a:r>
            <a:r>
              <a:rPr lang="en-US" b="1" dirty="0">
                <a:solidFill>
                  <a:srgbClr val="000000"/>
                </a:solidFill>
                <a:latin typeface="Georgia" pitchFamily="-101" charset="0"/>
                <a:ea typeface="ＭＳ Ｐゴシック" pitchFamily="-101" charset="-128"/>
              </a:rPr>
              <a:t> </a:t>
            </a:r>
            <a:r>
              <a:rPr lang="en-US" b="1" dirty="0" err="1">
                <a:solidFill>
                  <a:srgbClr val="000000"/>
                </a:solidFill>
                <a:latin typeface="Georgia" pitchFamily="-101" charset="0"/>
                <a:ea typeface="ＭＳ Ｐゴシック" pitchFamily="-101" charset="-128"/>
              </a:rPr>
              <a:t>prédéfini</a:t>
            </a:r>
            <a:r>
              <a:rPr lang="en-US" b="1" dirty="0">
                <a:solidFill>
                  <a:srgbClr val="000000"/>
                </a:solidFill>
                <a:latin typeface="Georgia" pitchFamily="-101" charset="0"/>
                <a:ea typeface="ＭＳ Ｐゴシック" pitchFamily="-101" charset="-128"/>
              </a:rPr>
              <a:t> pour le </a:t>
            </a:r>
            <a:r>
              <a:rPr lang="en-US" b="1" dirty="0" err="1">
                <a:solidFill>
                  <a:srgbClr val="000000"/>
                </a:solidFill>
                <a:latin typeface="Georgia" pitchFamily="-101" charset="0"/>
                <a:ea typeface="ＭＳ Ｐゴシック" pitchFamily="-101" charset="-128"/>
              </a:rPr>
              <a:t>domaine</a:t>
            </a:r>
            <a:r>
              <a:rPr lang="en-US" b="1" dirty="0">
                <a:solidFill>
                  <a:srgbClr val="000000"/>
                </a:solidFill>
                <a:latin typeface="Georgia" pitchFamily="-101" charset="0"/>
                <a:ea typeface="ＭＳ Ｐゴシック" pitchFamily="-101" charset="-128"/>
              </a:rPr>
              <a:t> de la </a:t>
            </a:r>
            <a:r>
              <a:rPr lang="en-US" b="1" dirty="0" err="1">
                <a:solidFill>
                  <a:srgbClr val="000000"/>
                </a:solidFill>
                <a:latin typeface="Georgia" pitchFamily="-101" charset="0"/>
                <a:ea typeface="ＭＳ Ｐゴシック" pitchFamily="-101" charset="-128"/>
              </a:rPr>
              <a:t>philo</a:t>
            </a:r>
            <a:r>
              <a:rPr lang="en-US" b="1" dirty="0">
                <a:solidFill>
                  <a:srgbClr val="000000"/>
                </a:solidFill>
                <a:latin typeface="Georgia" pitchFamily="-101" charset="0"/>
                <a:ea typeface="ＭＳ Ｐゴシック" pitchFamily="-101" charset="-128"/>
              </a:rPr>
              <a:t> </a:t>
            </a:r>
          </a:p>
          <a:p>
            <a:endParaRPr lang="en-US" dirty="0">
              <a:solidFill>
                <a:srgbClr val="000000"/>
              </a:solidFill>
              <a:latin typeface="Georgia" pitchFamily="-101" charset="0"/>
              <a:ea typeface="ＭＳ Ｐゴシック" pitchFamily="-101" charset="-128"/>
            </a:endParaRPr>
          </a:p>
          <a:p>
            <a:pPr>
              <a:buFontTx/>
              <a:buChar char="-"/>
            </a:pPr>
            <a:r>
              <a:rPr lang="fr-CA" dirty="0">
                <a:ea typeface="ＭＳ Ｐゴシック" pitchFamily="-101" charset="-128"/>
              </a:rPr>
              <a:t>Types de questions que l’on retrouve communément dans les environnements de formation en ligne</a:t>
            </a:r>
          </a:p>
          <a:p>
            <a:pPr>
              <a:buFontTx/>
              <a:buChar char="-"/>
            </a:pPr>
            <a:r>
              <a:rPr lang="fr-CA" dirty="0">
                <a:ea typeface="ＭＳ Ｐゴシック" pitchFamily="-101" charset="-128"/>
              </a:rPr>
              <a:t>Il y a un peu de flexibilité au niveau des types de questions</a:t>
            </a:r>
          </a:p>
          <a:p>
            <a:pPr lvl="1"/>
            <a:r>
              <a:rPr lang="en-US" dirty="0" err="1">
                <a:solidFill>
                  <a:srgbClr val="000000"/>
                </a:solidFill>
                <a:latin typeface="Georgia" pitchFamily="-101" charset="0"/>
                <a:ea typeface="ＭＳ Ｐゴシック" pitchFamily="-101" charset="-128"/>
              </a:rPr>
              <a:t>Création</a:t>
            </a:r>
            <a:r>
              <a:rPr lang="en-US" dirty="0">
                <a:solidFill>
                  <a:srgbClr val="000000"/>
                </a:solidFill>
                <a:latin typeface="Georgia" pitchFamily="-101" charset="0"/>
                <a:ea typeface="ＭＳ Ｐゴシック" pitchFamily="-101" charset="-128"/>
              </a:rPr>
              <a:t> </a:t>
            </a:r>
            <a:r>
              <a:rPr lang="en-US" b="1" dirty="0" err="1">
                <a:solidFill>
                  <a:srgbClr val="000000"/>
                </a:solidFill>
                <a:latin typeface="Georgia" pitchFamily="-101" charset="0"/>
                <a:ea typeface="ＭＳ Ｐゴシック" pitchFamily="-101" charset="-128"/>
              </a:rPr>
              <a:t>guidée</a:t>
            </a:r>
            <a:r>
              <a:rPr lang="en-US" b="1" dirty="0">
                <a:solidFill>
                  <a:srgbClr val="000000"/>
                </a:solidFill>
                <a:latin typeface="Georgia" pitchFamily="-101" charset="0"/>
                <a:ea typeface="ＭＳ Ｐゴシック" pitchFamily="-101" charset="-128"/>
              </a:rPr>
              <a:t> par des </a:t>
            </a:r>
            <a:r>
              <a:rPr lang="en-US" b="1" dirty="0" err="1">
                <a:solidFill>
                  <a:srgbClr val="000000"/>
                </a:solidFill>
                <a:latin typeface="Georgia" pitchFamily="-101" charset="0"/>
                <a:ea typeface="ＭＳ Ｐゴシック" pitchFamily="-101" charset="-128"/>
              </a:rPr>
              <a:t>consignes</a:t>
            </a:r>
            <a:r>
              <a:rPr lang="en-US" dirty="0">
                <a:solidFill>
                  <a:srgbClr val="000000"/>
                </a:solidFill>
                <a:latin typeface="Georgia" pitchFamily="-101" charset="0"/>
                <a:ea typeface="ＭＳ Ｐゴシック" pitchFamily="-101" charset="-128"/>
              </a:rPr>
              <a:t> </a:t>
            </a:r>
          </a:p>
          <a:p>
            <a:pPr lvl="2"/>
            <a:r>
              <a:rPr lang="en-US" b="1" dirty="0" err="1">
                <a:solidFill>
                  <a:srgbClr val="000000"/>
                </a:solidFill>
                <a:latin typeface="Georgia" pitchFamily="-101" charset="0"/>
                <a:ea typeface="ＭＳ Ｐゴシック" pitchFamily="-101" charset="-128"/>
              </a:rPr>
              <a:t>liée</a:t>
            </a:r>
            <a:r>
              <a:rPr lang="en-US" b="1" dirty="0">
                <a:solidFill>
                  <a:srgbClr val="000000"/>
                </a:solidFill>
                <a:latin typeface="Georgia" pitchFamily="-101" charset="0"/>
                <a:ea typeface="ＭＳ Ｐゴシック" pitchFamily="-101" charset="-128"/>
              </a:rPr>
              <a:t> au </a:t>
            </a:r>
            <a:r>
              <a:rPr lang="en-US" b="1" dirty="0" err="1">
                <a:solidFill>
                  <a:srgbClr val="000000"/>
                </a:solidFill>
                <a:latin typeface="Georgia" pitchFamily="-101" charset="0"/>
                <a:ea typeface="ＭＳ Ｐゴシック" pitchFamily="-101" charset="-128"/>
              </a:rPr>
              <a:t>contexte</a:t>
            </a:r>
            <a:r>
              <a:rPr lang="en-US" b="1" dirty="0">
                <a:solidFill>
                  <a:srgbClr val="000000"/>
                </a:solidFill>
                <a:latin typeface="Georgia" pitchFamily="-101" charset="0"/>
                <a:ea typeface="ＭＳ Ｐゴシック" pitchFamily="-101" charset="-128"/>
              </a:rPr>
              <a:t> de </a:t>
            </a:r>
            <a:r>
              <a:rPr lang="en-US" b="1" dirty="0" err="1">
                <a:solidFill>
                  <a:srgbClr val="000000"/>
                </a:solidFill>
                <a:latin typeface="Georgia" pitchFamily="-101" charset="0"/>
                <a:ea typeface="ＭＳ Ｐゴシック" pitchFamily="-101" charset="-128"/>
              </a:rPr>
              <a:t>l’activité</a:t>
            </a:r>
            <a:r>
              <a:rPr lang="en-US" b="1" dirty="0">
                <a:solidFill>
                  <a:srgbClr val="000000"/>
                </a:solidFill>
                <a:latin typeface="Georgia" pitchFamily="-101" charset="0"/>
                <a:ea typeface="ＭＳ Ｐゴシック" pitchFamily="-101" charset="-128"/>
              </a:rPr>
              <a:t> et au type de question</a:t>
            </a:r>
            <a:r>
              <a:rPr lang="en-US" dirty="0">
                <a:solidFill>
                  <a:srgbClr val="000000"/>
                </a:solidFill>
                <a:latin typeface="Georgia" pitchFamily="-101" charset="0"/>
                <a:ea typeface="ＭＳ Ｐゴシック" pitchFamily="-101" charset="-128"/>
              </a:rPr>
              <a:t>, </a:t>
            </a:r>
          </a:p>
          <a:p>
            <a:pPr>
              <a:buFontTx/>
              <a:buChar char="-"/>
            </a:pPr>
            <a:endParaRPr lang="fr-CA" dirty="0">
              <a:ea typeface="ＭＳ Ｐゴシック" pitchFamily="-101" charset="-128"/>
            </a:endParaRPr>
          </a:p>
          <a:p>
            <a:endParaRPr lang="fr-FR" dirty="0">
              <a:ea typeface="ＭＳ Ｐゴシック" pitchFamily="-101" charset="-128"/>
            </a:endParaRPr>
          </a:p>
        </p:txBody>
      </p:sp>
      <p:sp>
        <p:nvSpPr>
          <p:cNvPr id="40964" name="Espace réservé du numéro de diapositive 3"/>
          <p:cNvSpPr>
            <a:spLocks noGrp="1"/>
          </p:cNvSpPr>
          <p:nvPr>
            <p:ph type="sldNum" sz="quarter" idx="5"/>
          </p:nvPr>
        </p:nvSpPr>
        <p:spPr>
          <a:noFill/>
        </p:spPr>
        <p:txBody>
          <a:bodyPr/>
          <a:lstStyle/>
          <a:p>
            <a:fld id="{21BFF0B7-45C1-4220-8DA6-F242A753EE86}" type="slidenum">
              <a:rPr lang="fr-FR"/>
              <a:pPr/>
              <a:t>14</a:t>
            </a:fld>
            <a:endParaRPr lang="fr-F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Espace réservé de l'image des diapositives 1"/>
          <p:cNvSpPr>
            <a:spLocks noGrp="1" noRot="1" noChangeAspect="1"/>
          </p:cNvSpPr>
          <p:nvPr>
            <p:ph type="sldImg"/>
          </p:nvPr>
        </p:nvSpPr>
        <p:spPr>
          <a:ln/>
        </p:spPr>
      </p:sp>
      <p:sp>
        <p:nvSpPr>
          <p:cNvPr id="44035" name="Espace réservé des commentaires 2"/>
          <p:cNvSpPr>
            <a:spLocks noGrp="1"/>
          </p:cNvSpPr>
          <p:nvPr>
            <p:ph type="body" idx="1"/>
          </p:nvPr>
        </p:nvSpPr>
        <p:spPr>
          <a:noFill/>
          <a:ln/>
        </p:spPr>
        <p:txBody>
          <a:bodyPr/>
          <a:lstStyle/>
          <a:p>
            <a:r>
              <a:rPr lang="fr-FR" b="1">
                <a:ea typeface="ＭＳ Ｐゴシック" pitchFamily="-101" charset="-128"/>
              </a:rPr>
              <a:t>Nom :</a:t>
            </a:r>
            <a:r>
              <a:rPr lang="fr-FR">
                <a:ea typeface="ＭＳ Ｐゴシック" pitchFamily="-101" charset="-128"/>
              </a:rPr>
              <a:t> Entrainement à la lecture</a:t>
            </a:r>
            <a:endParaRPr lang="fr-CA">
              <a:ea typeface="ＭＳ Ｐゴシック" pitchFamily="-101" charset="-128"/>
            </a:endParaRPr>
          </a:p>
          <a:p>
            <a:r>
              <a:rPr lang="fr-FR" b="1">
                <a:ea typeface="ＭＳ Ｐゴシック" pitchFamily="-101" charset="-128"/>
              </a:rPr>
              <a:t>Niveau :</a:t>
            </a:r>
            <a:r>
              <a:rPr lang="fr-FR">
                <a:ea typeface="ＭＳ Ｐゴシック" pitchFamily="-101" charset="-128"/>
              </a:rPr>
              <a:t> 1</a:t>
            </a:r>
            <a:endParaRPr lang="fr-CA">
              <a:ea typeface="ＭＳ Ｐゴシック" pitchFamily="-101" charset="-128"/>
            </a:endParaRPr>
          </a:p>
          <a:p>
            <a:r>
              <a:rPr lang="fr-FR" b="1">
                <a:ea typeface="ＭＳ Ｐゴシック" pitchFamily="-101" charset="-128"/>
              </a:rPr>
              <a:t>Description :</a:t>
            </a:r>
            <a:r>
              <a:rPr lang="fr-FR">
                <a:ea typeface="ＭＳ Ｐゴシック" pitchFamily="-101" charset="-128"/>
              </a:rPr>
              <a:t> - </a:t>
            </a:r>
            <a:r>
              <a:rPr lang="fr-CA" b="1">
                <a:ea typeface="ＭＳ Ｐゴシック" pitchFamily="-101" charset="-128"/>
              </a:rPr>
              <a:t>Dans ce module, on entraine la compréhension littérale</a:t>
            </a:r>
            <a:r>
              <a:rPr lang="fr-CA">
                <a:ea typeface="ＭＳ Ｐゴシック" pitchFamily="-101" charset="-128"/>
              </a:rPr>
              <a:t> </a:t>
            </a:r>
          </a:p>
          <a:p>
            <a:r>
              <a:rPr lang="fr-FR">
                <a:ea typeface="ＭＳ Ｐゴシック" pitchFamily="-101" charset="-128"/>
              </a:rPr>
              <a:t>Aucune connaissances préalables. </a:t>
            </a:r>
            <a:endParaRPr lang="fr-CA">
              <a:ea typeface="ＭＳ Ｐゴシック" pitchFamily="-101" charset="-128"/>
            </a:endParaRPr>
          </a:p>
          <a:p>
            <a:pPr lvl="1"/>
            <a:r>
              <a:rPr lang="fr-FR">
                <a:ea typeface="ＭＳ Ｐゴシック" pitchFamily="-101" charset="-128"/>
              </a:rPr>
              <a:t>Il n’est pas attendu de l’étudiant qu'il détienne des connaissances préalables sur les auteurs ou qu’il exploite plusieurs références. </a:t>
            </a:r>
            <a:endParaRPr lang="fr-CA">
              <a:ea typeface="ＭＳ Ｐゴシック" pitchFamily="-101" charset="-128"/>
            </a:endParaRPr>
          </a:p>
          <a:p>
            <a:r>
              <a:rPr lang="fr-FR">
                <a:ea typeface="ＭＳ Ｐゴシック" pitchFamily="-101" charset="-128"/>
              </a:rPr>
              <a:t>Planification de lecture</a:t>
            </a:r>
            <a:endParaRPr lang="fr-CA">
              <a:ea typeface="ＭＳ Ｐゴシック" pitchFamily="-101" charset="-128"/>
            </a:endParaRPr>
          </a:p>
          <a:p>
            <a:pPr lvl="1"/>
            <a:r>
              <a:rPr lang="fr-FR">
                <a:ea typeface="ＭＳ Ｐゴシック" pitchFamily="-101" charset="-128"/>
              </a:rPr>
              <a:t>L’objectif d’apprentissage de l’étudiant est d’améliorer sa capacité à planifier sa lecture et à décoder les textes qui sont au programme de son cours de philosophie.</a:t>
            </a:r>
            <a:endParaRPr lang="fr-CA">
              <a:ea typeface="ＭＳ Ｐゴシック" pitchFamily="-101" charset="-128"/>
            </a:endParaRPr>
          </a:p>
          <a:p>
            <a:r>
              <a:rPr lang="fr-FR">
                <a:ea typeface="ＭＳ Ｐゴシック" pitchFamily="-101" charset="-128"/>
              </a:rPr>
              <a:t>Lecture méthodique</a:t>
            </a:r>
            <a:endParaRPr lang="fr-CA">
              <a:ea typeface="ＭＳ Ｐゴシック" pitchFamily="-101" charset="-128"/>
            </a:endParaRPr>
          </a:p>
          <a:p>
            <a:pPr lvl="1"/>
            <a:r>
              <a:rPr lang="fr-FR">
                <a:ea typeface="ＭＳ Ｐゴシック" pitchFamily="-101" charset="-128"/>
              </a:rPr>
              <a:t>À la fin de ce module, l’étudiant devrait être capable de faire une lecture méthodique d’un texte, c’est-à-dire : (1) d’en maîtriser le vocabulaire; (2) d’en tirer les idées principales; (3) de les assimiler; (4) de les articuler.</a:t>
            </a:r>
            <a:endParaRPr lang="fr-CA">
              <a:ea typeface="ＭＳ Ｐゴシック" pitchFamily="-101" charset="-128"/>
            </a:endParaRPr>
          </a:p>
          <a:p>
            <a:r>
              <a:rPr lang="fr-FR">
                <a:ea typeface="ＭＳ Ｐゴシック" pitchFamily="-101" charset="-128"/>
              </a:rPr>
              <a:t>Méthode de lecture d’approche</a:t>
            </a:r>
            <a:endParaRPr lang="fr-CA">
              <a:ea typeface="ＭＳ Ｐゴシック" pitchFamily="-101" charset="-128"/>
            </a:endParaRPr>
          </a:p>
          <a:p>
            <a:pPr lvl="1"/>
            <a:r>
              <a:rPr lang="fr-FR">
                <a:ea typeface="ＭＳ Ｐゴシック" pitchFamily="-101" charset="-128"/>
              </a:rPr>
              <a:t>La stratégie pédagogique de lecture adoptée </a:t>
            </a:r>
            <a:r>
              <a:rPr lang="fr-FR" b="1">
                <a:ea typeface="ＭＳ Ｐゴシック" pitchFamily="-101" charset="-128"/>
              </a:rPr>
              <a:t>vise à encourager la lecture et la mémorisation</a:t>
            </a:r>
            <a:r>
              <a:rPr lang="fr-FR">
                <a:ea typeface="ＭＳ Ｐゴシック" pitchFamily="-101" charset="-128"/>
              </a:rPr>
              <a:t> selon la méthode de lecture d’approche ou de sensibilisation tirée du document « Comment lire ». </a:t>
            </a:r>
            <a:endParaRPr lang="fr-CA">
              <a:ea typeface="ＭＳ Ｐゴシック" pitchFamily="-101" charset="-128"/>
            </a:endParaRPr>
          </a:p>
          <a:p>
            <a:r>
              <a:rPr lang="fr-FR">
                <a:ea typeface="ＭＳ Ｐゴシック" pitchFamily="-101" charset="-128"/>
              </a:rPr>
              <a:t>Résumé du module</a:t>
            </a:r>
            <a:endParaRPr lang="fr-CA">
              <a:ea typeface="ＭＳ Ｐゴシック" pitchFamily="-101" charset="-128"/>
            </a:endParaRPr>
          </a:p>
          <a:p>
            <a:pPr lvl="1"/>
            <a:r>
              <a:rPr lang="fr-FR">
                <a:ea typeface="ＭＳ Ｐゴシック" pitchFamily="-101" charset="-128"/>
              </a:rPr>
              <a:t>En résumé, cette méthode consiste : À se documenter avant de lire; À lire (ou écouter) un texte en entier d’une traite sans rien annoter; Et à prendre connaissance en tout temps des notions inconnues.</a:t>
            </a:r>
            <a:endParaRPr lang="fr-CA">
              <a:ea typeface="ＭＳ Ｐゴシック" pitchFamily="-101" charset="-128"/>
            </a:endParaRPr>
          </a:p>
          <a:p>
            <a:r>
              <a:rPr lang="fr-FR" u="sng">
                <a:ea typeface="ＭＳ Ｐゴシック" pitchFamily="-101" charset="-128"/>
              </a:rPr>
              <a:t>Ce texte, modifié et augmenté, est inspiré de Claude PARIS et Yves BASTARACHE,</a:t>
            </a:r>
            <a:endParaRPr lang="fr-CA">
              <a:ea typeface="ＭＳ Ｐゴシック" pitchFamily="-101" charset="-128"/>
            </a:endParaRPr>
          </a:p>
          <a:p>
            <a:r>
              <a:rPr lang="fr-FR" i="1" u="sng">
                <a:ea typeface="ＭＳ Ｐゴシック" pitchFamily="-101" charset="-128"/>
              </a:rPr>
              <a:t>Philosopher. Pensée critique et argumentation</a:t>
            </a:r>
            <a:r>
              <a:rPr lang="fr-FR" u="sng">
                <a:ea typeface="ＭＳ Ｐゴシック" pitchFamily="-101" charset="-128"/>
              </a:rPr>
              <a:t>, Québec, Éditions C.G., 1995, p. 20-25. ISBN : 2-920605-19-4.</a:t>
            </a:r>
            <a:endParaRPr lang="fr-CA">
              <a:ea typeface="ＭＳ Ｐゴシック" pitchFamily="-101" charset="-128"/>
            </a:endParaRPr>
          </a:p>
          <a:p>
            <a:endParaRPr lang="fr-FR">
              <a:ea typeface="ＭＳ Ｐゴシック" pitchFamily="-101" charset="-128"/>
            </a:endParaRPr>
          </a:p>
        </p:txBody>
      </p:sp>
      <p:sp>
        <p:nvSpPr>
          <p:cNvPr id="44036" name="Espace réservé du numéro de diapositive 3"/>
          <p:cNvSpPr>
            <a:spLocks noGrp="1"/>
          </p:cNvSpPr>
          <p:nvPr>
            <p:ph type="sldNum" sz="quarter" idx="5"/>
          </p:nvPr>
        </p:nvSpPr>
        <p:spPr>
          <a:noFill/>
        </p:spPr>
        <p:txBody>
          <a:bodyPr/>
          <a:lstStyle/>
          <a:p>
            <a:fld id="{FCFDE341-96C1-41FA-B6FA-F15BAD80FDFC}" type="slidenum">
              <a:rPr lang="fr-FR"/>
              <a:pPr/>
              <a:t>16</a:t>
            </a:fld>
            <a:endParaRPr lang="fr-F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17</a:t>
            </a:fld>
            <a:endParaRPr lang="fr-CA"/>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19</a:t>
            </a:fld>
            <a:endParaRPr lang="fr-CA"/>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20</a:t>
            </a:fld>
            <a:endParaRPr lang="fr-CA"/>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21</a:t>
            </a:fld>
            <a:endParaRPr lang="fr-CA"/>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22</a:t>
            </a:fld>
            <a:endParaRPr lang="fr-CA"/>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23</a:t>
            </a:fld>
            <a:endParaRPr lang="fr-CA"/>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24</a:t>
            </a:fld>
            <a:endParaRPr lang="fr-C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40963" name="Espace réservé des commentaires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fr-CA"/>
          </a:p>
        </p:txBody>
      </p:sp>
      <p:sp>
        <p:nvSpPr>
          <p:cNvPr id="25604" name="Espace réservé du numéro de diapositive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6426A8A-1A7C-413D-A797-A46AE15447CC}" type="slidenum">
              <a:rPr lang="fr-CA" smtClean="0"/>
              <a:pPr fontAlgn="base">
                <a:spcBef>
                  <a:spcPct val="0"/>
                </a:spcBef>
                <a:spcAft>
                  <a:spcPct val="0"/>
                </a:spcAft>
                <a:defRPr/>
              </a:pPr>
              <a:t>2</a:t>
            </a:fld>
            <a:endParaRPr lang="fr-CA"/>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26</a:t>
            </a:fld>
            <a:endParaRPr lang="fr-CA"/>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27</a:t>
            </a:fld>
            <a:endParaRPr lang="fr-CA"/>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28</a:t>
            </a:fld>
            <a:endParaRPr lang="fr-CA"/>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29</a:t>
            </a:fld>
            <a:endParaRPr lang="fr-CA"/>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30</a:t>
            </a:fld>
            <a:endParaRPr lang="fr-CA"/>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31</a:t>
            </a:fld>
            <a:endParaRPr lang="fr-CA"/>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33</a:t>
            </a:fld>
            <a:endParaRPr lang="fr-CA"/>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34</a:t>
            </a:fld>
            <a:endParaRPr lang="fr-CA"/>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35</a:t>
            </a:fld>
            <a:endParaRPr lang="fr-CA"/>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36</a:t>
            </a:fld>
            <a:endParaRPr lang="fr-CA"/>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r>
              <a:rPr lang="fr-CA" dirty="0"/>
              <a:t>Paradoxe du</a:t>
            </a:r>
            <a:r>
              <a:rPr lang="fr-CA" baseline="0" dirty="0"/>
              <a:t> maintien des moyennes, mais avec de plus en plus d’écarts à la moyenne.</a:t>
            </a: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4</a:t>
            </a:fld>
            <a:endParaRPr lang="fr-CA"/>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38</a:t>
            </a:fld>
            <a:endParaRPr lang="fr-CA"/>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39</a:t>
            </a:fld>
            <a:endParaRPr lang="fr-CA"/>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r>
              <a:rPr lang="fr-CA" dirty="0"/>
              <a:t>Difficultés/lacunes</a:t>
            </a:r>
            <a:r>
              <a:rPr lang="fr-CA" baseline="0" dirty="0"/>
              <a:t> lexicographiques importantes</a:t>
            </a: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5</a:t>
            </a:fld>
            <a:endParaRPr lang="fr-CA"/>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r>
              <a:rPr lang="fr-CA" dirty="0"/>
              <a:t>Accès</a:t>
            </a:r>
            <a:r>
              <a:rPr lang="fr-CA" baseline="0" dirty="0"/>
              <a:t> très limité pour les étudiants de la Formation Continue.</a:t>
            </a: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6</a:t>
            </a:fld>
            <a:endParaRPr lang="fr-CA"/>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8</a:t>
            </a:fld>
            <a:endParaRPr lang="fr-CA"/>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10</a:t>
            </a:fld>
            <a:endParaRPr lang="fr-CA"/>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Espace réservé de l'image des diapositives 1"/>
          <p:cNvSpPr>
            <a:spLocks noGrp="1" noRot="1" noChangeAspect="1" noTextEdit="1"/>
          </p:cNvSpPr>
          <p:nvPr>
            <p:ph type="sldImg"/>
          </p:nvPr>
        </p:nvSpPr>
        <p:spPr>
          <a:ln/>
        </p:spPr>
      </p:sp>
      <p:sp>
        <p:nvSpPr>
          <p:cNvPr id="32771" name="Espace réservé des commentaires 2"/>
          <p:cNvSpPr>
            <a:spLocks noGrp="1"/>
          </p:cNvSpPr>
          <p:nvPr>
            <p:ph type="body" idx="1"/>
          </p:nvPr>
        </p:nvSpPr>
        <p:spPr>
          <a:noFill/>
          <a:ln/>
        </p:spPr>
        <p:txBody>
          <a:bodyPr/>
          <a:lstStyle/>
          <a:p>
            <a:r>
              <a:rPr lang="fr-FR">
                <a:ea typeface="ＭＳ Ｐゴシック" pitchFamily="-101" charset="-128"/>
              </a:rPr>
              <a:t>GYM</a:t>
            </a:r>
            <a:r>
              <a:rPr lang="fr-CA">
                <a:ea typeface="ＭＳ Ｐゴシック" pitchFamily="-101" charset="-128"/>
              </a:rPr>
              <a:t>-Auteur a été conçu pour répondre à la question suivante:</a:t>
            </a:r>
          </a:p>
          <a:p>
            <a:r>
              <a:rPr lang="fr-CA">
                <a:ea typeface="ＭＳ Ｐゴシック" pitchFamily="-101" charset="-128"/>
              </a:rPr>
              <a:t>Un système peut-il …</a:t>
            </a:r>
            <a:endParaRPr lang="fr-FR">
              <a:ea typeface="ＭＳ Ｐゴシック" pitchFamily="-101" charset="-128"/>
            </a:endParaRPr>
          </a:p>
          <a:p>
            <a:pPr>
              <a:lnSpc>
                <a:spcPct val="80000"/>
              </a:lnSpc>
            </a:pPr>
            <a:endParaRPr lang="fr-CA" sz="700">
              <a:ea typeface="ＭＳ Ｐゴシック" pitchFamily="-101" charset="-128"/>
            </a:endParaRPr>
          </a:p>
          <a:p>
            <a:pPr>
              <a:lnSpc>
                <a:spcPct val="80000"/>
              </a:lnSpc>
            </a:pPr>
            <a:endParaRPr lang="fr-CA" sz="700">
              <a:ea typeface="ＭＳ Ｐゴシック" pitchFamily="-101" charset="-128"/>
            </a:endParaRPr>
          </a:p>
          <a:p>
            <a:pPr>
              <a:lnSpc>
                <a:spcPct val="80000"/>
              </a:lnSpc>
            </a:pPr>
            <a:r>
              <a:rPr lang="fr-CA" sz="700">
                <a:ea typeface="ＭＳ Ｐゴシック" pitchFamily="-101" charset="-128"/>
              </a:rPr>
              <a:t>Notre motivation </a:t>
            </a:r>
          </a:p>
          <a:p>
            <a:pPr>
              <a:lnSpc>
                <a:spcPct val="80000"/>
              </a:lnSpc>
            </a:pPr>
            <a:r>
              <a:rPr lang="fr-CA" sz="700">
                <a:ea typeface="ＭＳ Ｐゴシック" pitchFamily="-101" charset="-128"/>
              </a:rPr>
              <a:t>1.</a:t>
            </a:r>
          </a:p>
          <a:p>
            <a:pPr marL="0" lvl="1">
              <a:lnSpc>
                <a:spcPct val="80000"/>
              </a:lnSpc>
            </a:pPr>
            <a:r>
              <a:rPr lang="fr-CA" sz="700">
                <a:ea typeface="ＭＳ Ｐゴシック" pitchFamily="-101" charset="-128"/>
              </a:rPr>
              <a:t>2. </a:t>
            </a:r>
            <a:r>
              <a:rPr lang="fr-FR" sz="2400">
                <a:latin typeface="Georgia" pitchFamily="-101" charset="0"/>
                <a:ea typeface="ＭＳ Ｐゴシック" pitchFamily="-101" charset="-128"/>
              </a:rPr>
              <a:t>Fournir aux enseignants de philosophie un outil web facile à prendre en main pour créer des exercices de philosophie sans se soucier de la technologie, de façon autonome et collaborative. </a:t>
            </a:r>
          </a:p>
          <a:p>
            <a:pPr>
              <a:lnSpc>
                <a:spcPct val="80000"/>
              </a:lnSpc>
            </a:pPr>
            <a:endParaRPr lang="fr-CA" sz="700">
              <a:ea typeface="ＭＳ Ｐゴシック" pitchFamily="-101" charset="-128"/>
            </a:endParaRPr>
          </a:p>
        </p:txBody>
      </p:sp>
      <p:sp>
        <p:nvSpPr>
          <p:cNvPr id="32772" name="Espace réservé du numéro de diapositive 3"/>
          <p:cNvSpPr>
            <a:spLocks noGrp="1"/>
          </p:cNvSpPr>
          <p:nvPr>
            <p:ph type="sldNum" sz="quarter" idx="5"/>
          </p:nvPr>
        </p:nvSpPr>
        <p:spPr>
          <a:noFill/>
        </p:spPr>
        <p:txBody>
          <a:bodyPr/>
          <a:lstStyle/>
          <a:p>
            <a:fld id="{64E3BBA2-97BF-4BBA-8D98-924BBBF20403}" type="slidenum">
              <a:rPr lang="fr-FR"/>
              <a:pPr/>
              <a:t>11</a:t>
            </a:fld>
            <a:endParaRPr lang="fr-F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Espace réservé de l'image des diapositives 1"/>
          <p:cNvSpPr>
            <a:spLocks noGrp="1" noRot="1" noChangeAspect="1" noTextEdit="1"/>
          </p:cNvSpPr>
          <p:nvPr>
            <p:ph type="sldImg"/>
          </p:nvPr>
        </p:nvSpPr>
        <p:spPr bwMode="auto">
          <a:noFill/>
          <a:ln>
            <a:solidFill>
              <a:srgbClr val="000000"/>
            </a:solidFill>
            <a:miter lim="800000"/>
            <a:headEnd/>
            <a:tailEnd/>
          </a:ln>
        </p:spPr>
      </p:sp>
      <p:sp>
        <p:nvSpPr>
          <p:cNvPr id="3" name="Espace réservé des commentaires 2"/>
          <p:cNvSpPr>
            <a:spLocks noGrp="1"/>
          </p:cNvSpPr>
          <p:nvPr>
            <p:ph type="body" idx="1"/>
          </p:nvPr>
        </p:nvSpPr>
        <p:spPr/>
        <p:txBody>
          <a:bodyPr>
            <a:normAutofit fontScale="85000" lnSpcReduction="10000"/>
          </a:bodyPr>
          <a:lstStyle/>
          <a:p>
            <a:pPr marL="0" marR="0" lvl="1" indent="0" algn="l" defTabSz="914400" rtl="0" eaLnBrk="0" fontAlgn="base" latinLnBrk="0" hangingPunct="0">
              <a:lnSpc>
                <a:spcPct val="100000"/>
              </a:lnSpc>
              <a:spcBef>
                <a:spcPct val="30000"/>
              </a:spcBef>
              <a:spcAft>
                <a:spcPct val="0"/>
              </a:spcAft>
              <a:buClrTx/>
              <a:buSzTx/>
              <a:buFontTx/>
              <a:buNone/>
              <a:tabLst/>
              <a:defRPr/>
            </a:pPr>
            <a:r>
              <a:rPr lang="fr-CA" sz="1400" dirty="0">
                <a:solidFill>
                  <a:schemeClr val="tx1"/>
                </a:solidFill>
                <a:ea typeface="ＭＳ Ｐゴシック" pitchFamily="-101" charset="-128"/>
              </a:rPr>
              <a:t>Stratégies de lecture</a:t>
            </a:r>
            <a:r>
              <a:rPr lang="fr-FR" sz="1400" dirty="0">
                <a:solidFill>
                  <a:schemeClr val="tx1"/>
                </a:solidFill>
                <a:ea typeface="ＭＳ Ｐゴシック" pitchFamily="-101" charset="-128"/>
              </a:rPr>
              <a:t> :</a:t>
            </a:r>
            <a:r>
              <a:rPr lang="fr-CA" sz="1400" dirty="0">
                <a:solidFill>
                  <a:schemeClr val="tx1"/>
                </a:solidFill>
                <a:ea typeface="ＭＳ Ｐゴシック" pitchFamily="-101" charset="-128"/>
              </a:rPr>
              <a:t> régulation, paraphrase, élaboration, prédiction, </a:t>
            </a:r>
            <a:r>
              <a:rPr lang="fr-CA" sz="1400" dirty="0" err="1">
                <a:solidFill>
                  <a:schemeClr val="tx1"/>
                </a:solidFill>
                <a:ea typeface="ＭＳ Ｐゴシック" pitchFamily="-101" charset="-128"/>
              </a:rPr>
              <a:t>bridging</a:t>
            </a:r>
            <a:r>
              <a:rPr lang="fr-CA" sz="1400" dirty="0">
                <a:solidFill>
                  <a:schemeClr val="tx1"/>
                </a:solidFill>
                <a:ea typeface="ＭＳ Ｐゴシック" pitchFamily="-101" charset="-128"/>
              </a:rPr>
              <a:t>.</a:t>
            </a:r>
            <a:endParaRPr lang="fr-CA" sz="1600" b="1" dirty="0">
              <a:ea typeface="ＭＳ Ｐゴシック" pitchFamily="-101" charset="-128"/>
            </a:endParaRPr>
          </a:p>
          <a:p>
            <a:pPr>
              <a:defRPr/>
            </a:pPr>
            <a:endParaRPr lang="fr-CA" dirty="0"/>
          </a:p>
        </p:txBody>
      </p:sp>
      <p:sp>
        <p:nvSpPr>
          <p:cNvPr id="4" name="Espace réservé du numéro de diapositive 3"/>
          <p:cNvSpPr>
            <a:spLocks noGrp="1"/>
          </p:cNvSpPr>
          <p:nvPr>
            <p:ph type="sldNum" sz="quarter" idx="5"/>
          </p:nvPr>
        </p:nvSpPr>
        <p:spPr/>
        <p:txBody>
          <a:bodyPr/>
          <a:lstStyle/>
          <a:p>
            <a:pPr>
              <a:defRPr/>
            </a:pPr>
            <a:fld id="{8F39FF7E-2205-4ECF-B7F1-D64D8ACF1CF5}" type="slidenum">
              <a:rPr lang="fr-CA" smtClean="0"/>
              <a:pPr>
                <a:defRPr/>
              </a:pPr>
              <a:t>12</a:t>
            </a:fld>
            <a:endParaRPr lang="fr-C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4" name="Group 4"/>
          <p:cNvGrpSpPr>
            <a:grpSpLocks/>
          </p:cNvGrpSpPr>
          <p:nvPr/>
        </p:nvGrpSpPr>
        <p:grpSpPr bwMode="auto">
          <a:xfrm>
            <a:off x="0" y="0"/>
            <a:ext cx="9144000" cy="6858000"/>
            <a:chOff x="-1" y="0"/>
            <a:chExt cx="12192002" cy="6858000"/>
          </a:xfrm>
        </p:grpSpPr>
        <p:cxnSp>
          <p:nvCxnSpPr>
            <p:cNvPr id="5" name="Straight Connector 5"/>
            <p:cNvCxnSpPr/>
            <p:nvPr/>
          </p:nvCxnSpPr>
          <p:spPr bwMode="hidden">
            <a:xfrm>
              <a:off x="609599"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6"/>
            <p:cNvCxnSpPr/>
            <p:nvPr/>
          </p:nvCxnSpPr>
          <p:spPr bwMode="hidden">
            <a:xfrm>
              <a:off x="1828799"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8"/>
            <p:cNvCxnSpPr/>
            <p:nvPr/>
          </p:nvCxnSpPr>
          <p:spPr bwMode="hidden">
            <a:xfrm>
              <a:off x="304800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9"/>
            <p:cNvCxnSpPr/>
            <p:nvPr/>
          </p:nvCxnSpPr>
          <p:spPr bwMode="hidden">
            <a:xfrm>
              <a:off x="426720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10"/>
            <p:cNvCxnSpPr/>
            <p:nvPr/>
          </p:nvCxnSpPr>
          <p:spPr bwMode="hidden">
            <a:xfrm>
              <a:off x="548640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11"/>
            <p:cNvCxnSpPr/>
            <p:nvPr/>
          </p:nvCxnSpPr>
          <p:spPr bwMode="hidden">
            <a:xfrm>
              <a:off x="670560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2"/>
            <p:cNvCxnSpPr/>
            <p:nvPr/>
          </p:nvCxnSpPr>
          <p:spPr bwMode="hidden">
            <a:xfrm>
              <a:off x="7924800"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3"/>
            <p:cNvCxnSpPr/>
            <p:nvPr/>
          </p:nvCxnSpPr>
          <p:spPr bwMode="hidden">
            <a:xfrm>
              <a:off x="9144001"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4"/>
            <p:cNvCxnSpPr/>
            <p:nvPr/>
          </p:nvCxnSpPr>
          <p:spPr bwMode="hidden">
            <a:xfrm>
              <a:off x="10363201"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5"/>
            <p:cNvCxnSpPr/>
            <p:nvPr/>
          </p:nvCxnSpPr>
          <p:spPr bwMode="hidden">
            <a:xfrm>
              <a:off x="11582401" y="0"/>
              <a:ext cx="0"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6"/>
            <p:cNvCxnSpPr/>
            <p:nvPr/>
          </p:nvCxnSpPr>
          <p:spPr bwMode="hidden">
            <a:xfrm>
              <a:off x="2116" y="385763"/>
              <a:ext cx="12189885"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7"/>
            <p:cNvCxnSpPr/>
            <p:nvPr/>
          </p:nvCxnSpPr>
          <p:spPr bwMode="hidden">
            <a:xfrm>
              <a:off x="2116" y="1611313"/>
              <a:ext cx="12189885"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8"/>
            <p:cNvCxnSpPr/>
            <p:nvPr/>
          </p:nvCxnSpPr>
          <p:spPr bwMode="hidden">
            <a:xfrm>
              <a:off x="2116" y="2835275"/>
              <a:ext cx="12189885"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9"/>
            <p:cNvCxnSpPr/>
            <p:nvPr/>
          </p:nvCxnSpPr>
          <p:spPr bwMode="hidden">
            <a:xfrm>
              <a:off x="2116" y="4060825"/>
              <a:ext cx="12189885"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20"/>
            <p:cNvCxnSpPr/>
            <p:nvPr/>
          </p:nvCxnSpPr>
          <p:spPr bwMode="hidden">
            <a:xfrm>
              <a:off x="2116" y="5284788"/>
              <a:ext cx="12189885"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21"/>
            <p:cNvCxnSpPr/>
            <p:nvPr/>
          </p:nvCxnSpPr>
          <p:spPr bwMode="hidden">
            <a:xfrm>
              <a:off x="2116" y="6510338"/>
              <a:ext cx="12189885" cy="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1" name="Group 22"/>
            <p:cNvGrpSpPr>
              <a:grpSpLocks/>
            </p:cNvGrpSpPr>
            <p:nvPr userDrawn="1"/>
          </p:nvGrpSpPr>
          <p:grpSpPr bwMode="auto">
            <a:xfrm>
              <a:off x="-1" y="0"/>
              <a:ext cx="12192001" cy="6858000"/>
              <a:chOff x="-1" y="0"/>
              <a:chExt cx="12192001" cy="6858000"/>
            </a:xfrm>
          </p:grpSpPr>
          <p:cxnSp>
            <p:nvCxnSpPr>
              <p:cNvPr id="39" name="Straight Connector 40"/>
              <p:cNvCxnSpPr/>
              <p:nvPr/>
            </p:nvCxnSpPr>
            <p:spPr bwMode="hidden">
              <a:xfrm>
                <a:off x="226483" y="0"/>
                <a:ext cx="6815668"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41"/>
              <p:cNvCxnSpPr/>
              <p:nvPr/>
            </p:nvCxnSpPr>
            <p:spPr bwMode="hidden">
              <a:xfrm>
                <a:off x="1449917" y="0"/>
                <a:ext cx="6815668"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2"/>
              <p:cNvCxnSpPr/>
              <p:nvPr/>
            </p:nvCxnSpPr>
            <p:spPr bwMode="hidden">
              <a:xfrm>
                <a:off x="2667000" y="0"/>
                <a:ext cx="6815668"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3"/>
              <p:cNvCxnSpPr/>
              <p:nvPr/>
            </p:nvCxnSpPr>
            <p:spPr bwMode="hidden">
              <a:xfrm>
                <a:off x="3884084" y="0"/>
                <a:ext cx="6817784"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4"/>
              <p:cNvCxnSpPr/>
              <p:nvPr/>
            </p:nvCxnSpPr>
            <p:spPr bwMode="hidden">
              <a:xfrm>
                <a:off x="5107517" y="0"/>
                <a:ext cx="6815668"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44" name="Group 45"/>
              <p:cNvGrpSpPr>
                <a:grpSpLocks/>
              </p:cNvGrpSpPr>
              <p:nvPr/>
            </p:nvGrpSpPr>
            <p:grpSpPr bwMode="auto">
              <a:xfrm>
                <a:off x="6327885" y="0"/>
                <a:ext cx="5864115" cy="5898673"/>
                <a:chOff x="6327885" y="0"/>
                <a:chExt cx="5864115" cy="5898673"/>
              </a:xfrm>
            </p:grpSpPr>
            <p:cxnSp>
              <p:nvCxnSpPr>
                <p:cNvPr id="50" name="Straight Connector 51"/>
                <p:cNvCxnSpPr/>
                <p:nvPr/>
              </p:nvCxnSpPr>
              <p:spPr bwMode="hidden">
                <a:xfrm>
                  <a:off x="6328833" y="0"/>
                  <a:ext cx="5863168" cy="589915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2"/>
                <p:cNvCxnSpPr/>
                <p:nvPr/>
              </p:nvCxnSpPr>
              <p:spPr bwMode="hidden">
                <a:xfrm>
                  <a:off x="7550151" y="0"/>
                  <a:ext cx="4641851" cy="467201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3"/>
                <p:cNvCxnSpPr/>
                <p:nvPr/>
              </p:nvCxnSpPr>
              <p:spPr bwMode="hidden">
                <a:xfrm>
                  <a:off x="8773584" y="0"/>
                  <a:ext cx="3418417" cy="345757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4"/>
                <p:cNvCxnSpPr/>
                <p:nvPr/>
              </p:nvCxnSpPr>
              <p:spPr bwMode="hidden">
                <a:xfrm>
                  <a:off x="9982201" y="0"/>
                  <a:ext cx="2209801" cy="222726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5"/>
                <p:cNvCxnSpPr/>
                <p:nvPr/>
              </p:nvCxnSpPr>
              <p:spPr bwMode="hidden">
                <a:xfrm>
                  <a:off x="11199285" y="0"/>
                  <a:ext cx="992716" cy="10033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45" name="Straight Connector 46"/>
              <p:cNvCxnSpPr/>
              <p:nvPr/>
            </p:nvCxnSpPr>
            <p:spPr bwMode="hidden">
              <a:xfrm flipH="1" flipV="1">
                <a:off x="-1" y="1012825"/>
                <a:ext cx="5829301" cy="584517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7"/>
              <p:cNvCxnSpPr/>
              <p:nvPr/>
            </p:nvCxnSpPr>
            <p:spPr bwMode="hidden">
              <a:xfrm flipH="1" flipV="1">
                <a:off x="-1" y="2227263"/>
                <a:ext cx="4614334" cy="463073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8"/>
              <p:cNvCxnSpPr/>
              <p:nvPr/>
            </p:nvCxnSpPr>
            <p:spPr bwMode="hidden">
              <a:xfrm flipH="1" flipV="1">
                <a:off x="-1" y="3432175"/>
                <a:ext cx="3399367" cy="34258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49"/>
              <p:cNvCxnSpPr/>
              <p:nvPr/>
            </p:nvCxnSpPr>
            <p:spPr bwMode="hidden">
              <a:xfrm flipH="1" flipV="1">
                <a:off x="-1" y="4651375"/>
                <a:ext cx="2197100" cy="22066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50"/>
              <p:cNvCxnSpPr/>
              <p:nvPr/>
            </p:nvCxnSpPr>
            <p:spPr bwMode="hidden">
              <a:xfrm flipH="1" flipV="1">
                <a:off x="-1" y="5864225"/>
                <a:ext cx="986367" cy="99377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nvGrpSpPr>
            <p:cNvPr id="22" name="Group 23"/>
            <p:cNvGrpSpPr>
              <a:grpSpLocks/>
            </p:cNvGrpSpPr>
            <p:nvPr userDrawn="1"/>
          </p:nvGrpSpPr>
          <p:grpSpPr bwMode="auto">
            <a:xfrm flipH="1">
              <a:off x="0" y="0"/>
              <a:ext cx="12192001" cy="6858000"/>
              <a:chOff x="-1" y="0"/>
              <a:chExt cx="12192001" cy="6858000"/>
            </a:xfrm>
          </p:grpSpPr>
          <p:cxnSp>
            <p:nvCxnSpPr>
              <p:cNvPr id="23" name="Straight Connector 24"/>
              <p:cNvCxnSpPr/>
              <p:nvPr/>
            </p:nvCxnSpPr>
            <p:spPr bwMode="hidden">
              <a:xfrm>
                <a:off x="226482" y="0"/>
                <a:ext cx="6815668"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5"/>
              <p:cNvCxnSpPr/>
              <p:nvPr/>
            </p:nvCxnSpPr>
            <p:spPr bwMode="hidden">
              <a:xfrm>
                <a:off x="1449915" y="0"/>
                <a:ext cx="6815668"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6"/>
              <p:cNvCxnSpPr/>
              <p:nvPr/>
            </p:nvCxnSpPr>
            <p:spPr bwMode="hidden">
              <a:xfrm>
                <a:off x="2667000" y="0"/>
                <a:ext cx="6815668"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7"/>
              <p:cNvCxnSpPr/>
              <p:nvPr/>
            </p:nvCxnSpPr>
            <p:spPr bwMode="hidden">
              <a:xfrm>
                <a:off x="3884082" y="0"/>
                <a:ext cx="6817785"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8"/>
              <p:cNvCxnSpPr/>
              <p:nvPr/>
            </p:nvCxnSpPr>
            <p:spPr bwMode="hidden">
              <a:xfrm>
                <a:off x="5149849" y="0"/>
                <a:ext cx="6817785" cy="68580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nvGrpSpPr>
              <p:cNvPr id="28" name="Group 29"/>
              <p:cNvGrpSpPr>
                <a:grpSpLocks/>
              </p:cNvGrpSpPr>
              <p:nvPr/>
            </p:nvGrpSpPr>
            <p:grpSpPr bwMode="auto">
              <a:xfrm>
                <a:off x="6327885" y="0"/>
                <a:ext cx="5864115" cy="5898673"/>
                <a:chOff x="6327885" y="0"/>
                <a:chExt cx="5864115" cy="5898673"/>
              </a:xfrm>
            </p:grpSpPr>
            <p:cxnSp>
              <p:nvCxnSpPr>
                <p:cNvPr id="34" name="Straight Connector 35"/>
                <p:cNvCxnSpPr/>
                <p:nvPr/>
              </p:nvCxnSpPr>
              <p:spPr bwMode="hidden">
                <a:xfrm>
                  <a:off x="6328833" y="0"/>
                  <a:ext cx="5863168" cy="589915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6"/>
                <p:cNvCxnSpPr/>
                <p:nvPr/>
              </p:nvCxnSpPr>
              <p:spPr bwMode="hidden">
                <a:xfrm>
                  <a:off x="7550149" y="0"/>
                  <a:ext cx="4641852" cy="467201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7"/>
                <p:cNvCxnSpPr/>
                <p:nvPr/>
              </p:nvCxnSpPr>
              <p:spPr bwMode="hidden">
                <a:xfrm>
                  <a:off x="8773583" y="0"/>
                  <a:ext cx="3418418" cy="345757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8"/>
                <p:cNvCxnSpPr/>
                <p:nvPr/>
              </p:nvCxnSpPr>
              <p:spPr bwMode="hidden">
                <a:xfrm>
                  <a:off x="9982201" y="0"/>
                  <a:ext cx="2209801" cy="2227263"/>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39"/>
                <p:cNvCxnSpPr/>
                <p:nvPr/>
              </p:nvCxnSpPr>
              <p:spPr bwMode="hidden">
                <a:xfrm>
                  <a:off x="11199284" y="0"/>
                  <a:ext cx="992718" cy="1003300"/>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cxnSp>
            <p:nvCxnSpPr>
              <p:cNvPr id="29" name="Straight Connector 30"/>
              <p:cNvCxnSpPr/>
              <p:nvPr/>
            </p:nvCxnSpPr>
            <p:spPr bwMode="hidden">
              <a:xfrm flipH="1" flipV="1">
                <a:off x="-1" y="1012825"/>
                <a:ext cx="5829301" cy="584517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31"/>
              <p:cNvCxnSpPr/>
              <p:nvPr/>
            </p:nvCxnSpPr>
            <p:spPr bwMode="hidden">
              <a:xfrm flipH="1" flipV="1">
                <a:off x="-1" y="2227263"/>
                <a:ext cx="4614334" cy="4630737"/>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2"/>
              <p:cNvCxnSpPr/>
              <p:nvPr/>
            </p:nvCxnSpPr>
            <p:spPr bwMode="hidden">
              <a:xfrm flipH="1" flipV="1">
                <a:off x="-1" y="3432175"/>
                <a:ext cx="3399367" cy="34258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3"/>
              <p:cNvCxnSpPr/>
              <p:nvPr/>
            </p:nvCxnSpPr>
            <p:spPr bwMode="hidden">
              <a:xfrm flipH="1" flipV="1">
                <a:off x="-1" y="4651375"/>
                <a:ext cx="2197100" cy="220662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4"/>
              <p:cNvCxnSpPr/>
              <p:nvPr/>
            </p:nvCxnSpPr>
            <p:spPr bwMode="hidden">
              <a:xfrm flipH="1" flipV="1">
                <a:off x="-1" y="5864225"/>
                <a:ext cx="986367" cy="993775"/>
              </a:xfrm>
              <a:prstGeom prst="line">
                <a:avLst/>
              </a:prstGeom>
              <a:ln>
                <a:solidFill>
                  <a:schemeClr val="bg1">
                    <a:lumMod val="85000"/>
                    <a:alpha val="35000"/>
                  </a:schemeClr>
                </a:solidFill>
              </a:ln>
            </p:spPr>
            <p:style>
              <a:lnRef idx="1">
                <a:schemeClr val="accent1"/>
              </a:lnRef>
              <a:fillRef idx="0">
                <a:schemeClr val="accent1"/>
              </a:fillRef>
              <a:effectRef idx="0">
                <a:schemeClr val="accent1"/>
              </a:effectRef>
              <a:fontRef idx="minor">
                <a:schemeClr val="tx1"/>
              </a:fontRef>
            </p:style>
          </p:cxnSp>
        </p:grpSp>
      </p:grpSp>
      <p:cxnSp>
        <p:nvCxnSpPr>
          <p:cNvPr id="55" name="Straight Connector 57"/>
          <p:cNvCxnSpPr/>
          <p:nvPr/>
        </p:nvCxnSpPr>
        <p:spPr>
          <a:xfrm>
            <a:off x="971550" y="5294313"/>
            <a:ext cx="7200900" cy="0"/>
          </a:xfrm>
          <a:prstGeom prst="line">
            <a:avLst/>
          </a:prstGeom>
          <a:ln w="12700"/>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ctrTitle"/>
          </p:nvPr>
        </p:nvSpPr>
        <p:spPr>
          <a:xfrm>
            <a:off x="970384" y="1909346"/>
            <a:ext cx="7203233" cy="3383280"/>
          </a:xfrm>
        </p:spPr>
        <p:txBody>
          <a:bodyPr>
            <a:normAutofit/>
          </a:bodyPr>
          <a:lstStyle>
            <a:lvl1pPr algn="l">
              <a:lnSpc>
                <a:spcPct val="76000"/>
              </a:lnSpc>
              <a:defRPr sz="8000" cap="none" baseline="0">
                <a:solidFill>
                  <a:schemeClr val="tx1"/>
                </a:solidFill>
              </a:defRPr>
            </a:lvl1pPr>
          </a:lstStyle>
          <a:p>
            <a:r>
              <a:rPr lang="fr-FR"/>
              <a:t>Cliquez pour modifier le style du titre</a:t>
            </a:r>
            <a:endParaRPr lang="en-US" dirty="0"/>
          </a:p>
        </p:txBody>
      </p:sp>
      <p:sp>
        <p:nvSpPr>
          <p:cNvPr id="3" name="Subtitle 2"/>
          <p:cNvSpPr>
            <a:spLocks noGrp="1"/>
          </p:cNvSpPr>
          <p:nvPr>
            <p:ph type="subTitle" idx="1"/>
          </p:nvPr>
        </p:nvSpPr>
        <p:spPr>
          <a:xfrm>
            <a:off x="970384" y="5432564"/>
            <a:ext cx="7203233" cy="457200"/>
          </a:xfrm>
        </p:spPr>
        <p:txBody>
          <a:bodyPr>
            <a:normAutofit/>
          </a:bodyPr>
          <a:lstStyle>
            <a:lvl1pPr marL="0" indent="0" algn="l">
              <a:spcBef>
                <a:spcPts val="0"/>
              </a:spcBef>
              <a:buNone/>
              <a:defRPr sz="2000" b="0">
                <a:solidFill>
                  <a:schemeClr val="accent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Cliquez pour modifier le style des sous-titres du masque</a:t>
            </a:r>
            <a:endParaRPr lang="en-US"/>
          </a:p>
        </p:txBody>
      </p:sp>
    </p:spTree>
  </p:cSld>
  <p:clrMapOvr>
    <a:masterClrMapping/>
  </p:clrMapOvr>
  <p:transition spd="med">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endParaRPr lang="en-US"/>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lvl1pPr>
              <a:defRPr/>
            </a:lvl1pPr>
          </a:lstStyle>
          <a:p>
            <a:pPr>
              <a:defRPr/>
            </a:pPr>
            <a:endParaRPr lang="fr-CA"/>
          </a:p>
        </p:txBody>
      </p:sp>
      <p:sp>
        <p:nvSpPr>
          <p:cNvPr id="5" name="Footer Placeholder 4"/>
          <p:cNvSpPr>
            <a:spLocks noGrp="1"/>
          </p:cNvSpPr>
          <p:nvPr>
            <p:ph type="ftr" sz="quarter" idx="11"/>
          </p:nvPr>
        </p:nvSpPr>
        <p:spPr/>
        <p:txBody>
          <a:bodyPr/>
          <a:lstStyle>
            <a:lvl1pPr>
              <a:defRPr/>
            </a:lvl1pPr>
          </a:lstStyle>
          <a:p>
            <a:pPr>
              <a:defRPr/>
            </a:pPr>
            <a:endParaRPr lang="fr-CA"/>
          </a:p>
        </p:txBody>
      </p:sp>
      <p:sp>
        <p:nvSpPr>
          <p:cNvPr id="6" name="Slide Number Placeholder 5"/>
          <p:cNvSpPr>
            <a:spLocks noGrp="1"/>
          </p:cNvSpPr>
          <p:nvPr>
            <p:ph type="sldNum" sz="quarter" idx="12"/>
          </p:nvPr>
        </p:nvSpPr>
        <p:spPr/>
        <p:txBody>
          <a:bodyPr/>
          <a:lstStyle>
            <a:lvl1pPr>
              <a:defRPr/>
            </a:lvl1pPr>
          </a:lstStyle>
          <a:p>
            <a:pPr>
              <a:defRPr/>
            </a:pPr>
            <a:fld id="{8D310DDB-4185-4778-8283-493D37A9A2CA}" type="slidenum">
              <a:rPr lang="fr-CA"/>
              <a:pPr>
                <a:defRPr/>
              </a:pPr>
              <a:t>‹N°›</a:t>
            </a:fld>
            <a:endParaRPr lang="fr-CA"/>
          </a:p>
        </p:txBody>
      </p:sp>
    </p:spTree>
  </p:cSld>
  <p:clrMapOvr>
    <a:masterClrMapping/>
  </p:clrMapOvr>
  <p:transition spd="med">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906985" y="489857"/>
            <a:ext cx="1265465" cy="5301343"/>
          </a:xfrm>
        </p:spPr>
        <p:txBody>
          <a:bodyPr vert="eaVert"/>
          <a:lstStyle/>
          <a:p>
            <a:r>
              <a:rPr lang="fr-FR"/>
              <a:t>Cliquez pour modifier le style du titre</a:t>
            </a:r>
            <a:endParaRPr lang="en-US" dirty="0"/>
          </a:p>
        </p:txBody>
      </p:sp>
      <p:sp>
        <p:nvSpPr>
          <p:cNvPr id="3" name="Vertical Text Placeholder 2"/>
          <p:cNvSpPr>
            <a:spLocks noGrp="1"/>
          </p:cNvSpPr>
          <p:nvPr>
            <p:ph type="body" orient="vert" idx="1"/>
          </p:nvPr>
        </p:nvSpPr>
        <p:spPr>
          <a:xfrm>
            <a:off x="971549" y="489857"/>
            <a:ext cx="5690508" cy="530134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lvl1pPr>
              <a:defRPr/>
            </a:lvl1pPr>
          </a:lstStyle>
          <a:p>
            <a:pPr>
              <a:defRPr/>
            </a:pPr>
            <a:endParaRPr lang="fr-CA"/>
          </a:p>
        </p:txBody>
      </p:sp>
      <p:sp>
        <p:nvSpPr>
          <p:cNvPr id="5" name="Footer Placeholder 4"/>
          <p:cNvSpPr>
            <a:spLocks noGrp="1"/>
          </p:cNvSpPr>
          <p:nvPr>
            <p:ph type="ftr" sz="quarter" idx="11"/>
          </p:nvPr>
        </p:nvSpPr>
        <p:spPr/>
        <p:txBody>
          <a:bodyPr/>
          <a:lstStyle>
            <a:lvl1pPr>
              <a:defRPr/>
            </a:lvl1pPr>
          </a:lstStyle>
          <a:p>
            <a:pPr>
              <a:defRPr/>
            </a:pPr>
            <a:endParaRPr lang="fr-CA"/>
          </a:p>
        </p:txBody>
      </p:sp>
      <p:sp>
        <p:nvSpPr>
          <p:cNvPr id="6" name="Slide Number Placeholder 5"/>
          <p:cNvSpPr>
            <a:spLocks noGrp="1"/>
          </p:cNvSpPr>
          <p:nvPr>
            <p:ph type="sldNum" sz="quarter" idx="12"/>
          </p:nvPr>
        </p:nvSpPr>
        <p:spPr/>
        <p:txBody>
          <a:bodyPr/>
          <a:lstStyle>
            <a:lvl1pPr>
              <a:defRPr/>
            </a:lvl1pPr>
          </a:lstStyle>
          <a:p>
            <a:pPr>
              <a:defRPr/>
            </a:pPr>
            <a:fld id="{0E23B248-FA74-469D-B2EF-B929A9D823B0}" type="slidenum">
              <a:rPr lang="fr-CA"/>
              <a:pPr>
                <a:defRPr/>
              </a:pPr>
              <a:t>‹N°›</a:t>
            </a:fld>
            <a:endParaRPr lang="fr-CA"/>
          </a:p>
        </p:txBody>
      </p:sp>
    </p:spTree>
  </p:cSld>
  <p:clrMapOvr>
    <a:masterClrMapping/>
  </p:clrMapOvr>
  <p:transition spd="med">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endParaRPr lang="en-US"/>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10"/>
          </p:nvPr>
        </p:nvSpPr>
        <p:spPr/>
        <p:txBody>
          <a:bodyPr/>
          <a:lstStyle>
            <a:lvl1pPr>
              <a:defRPr/>
            </a:lvl1pPr>
          </a:lstStyle>
          <a:p>
            <a:pPr>
              <a:defRPr/>
            </a:pPr>
            <a:endParaRPr lang="fr-CA"/>
          </a:p>
        </p:txBody>
      </p:sp>
      <p:sp>
        <p:nvSpPr>
          <p:cNvPr id="5" name="Footer Placeholder 4"/>
          <p:cNvSpPr>
            <a:spLocks noGrp="1"/>
          </p:cNvSpPr>
          <p:nvPr>
            <p:ph type="ftr" sz="quarter" idx="11"/>
          </p:nvPr>
        </p:nvSpPr>
        <p:spPr/>
        <p:txBody>
          <a:bodyPr/>
          <a:lstStyle>
            <a:lvl1pPr>
              <a:defRPr/>
            </a:lvl1pPr>
          </a:lstStyle>
          <a:p>
            <a:pPr>
              <a:defRPr/>
            </a:pPr>
            <a:endParaRPr lang="fr-CA"/>
          </a:p>
        </p:txBody>
      </p:sp>
      <p:sp>
        <p:nvSpPr>
          <p:cNvPr id="6" name="Slide Number Placeholder 5"/>
          <p:cNvSpPr>
            <a:spLocks noGrp="1"/>
          </p:cNvSpPr>
          <p:nvPr>
            <p:ph type="sldNum" sz="quarter" idx="12"/>
          </p:nvPr>
        </p:nvSpPr>
        <p:spPr/>
        <p:txBody>
          <a:bodyPr/>
          <a:lstStyle>
            <a:lvl1pPr>
              <a:defRPr/>
            </a:lvl1pPr>
          </a:lstStyle>
          <a:p>
            <a:pPr>
              <a:defRPr/>
            </a:pPr>
            <a:fld id="{F070E991-1522-4E67-BCB1-F711D6D478B2}" type="slidenum">
              <a:rPr lang="fr-CA"/>
              <a:pPr>
                <a:defRPr/>
              </a:pPr>
              <a:t>‹N°›</a:t>
            </a:fld>
            <a:endParaRPr lang="fr-CA"/>
          </a:p>
        </p:txBody>
      </p:sp>
    </p:spTree>
  </p:cSld>
  <p:clrMapOvr>
    <a:masterClrMapping/>
  </p:clrMapOvr>
  <p:transition spd="med">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Pr>
        <a:gradFill flip="none" rotWithShape="1">
          <a:gsLst>
            <a:gs pos="0">
              <a:schemeClr val="accent1"/>
            </a:gs>
            <a:gs pos="97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4" name="Group 6"/>
          <p:cNvGrpSpPr>
            <a:grpSpLocks/>
          </p:cNvGrpSpPr>
          <p:nvPr/>
        </p:nvGrpSpPr>
        <p:grpSpPr bwMode="auto">
          <a:xfrm>
            <a:off x="0" y="0"/>
            <a:ext cx="9144000" cy="6858000"/>
            <a:chOff x="-1" y="0"/>
            <a:chExt cx="12192002" cy="6858000"/>
          </a:xfrm>
        </p:grpSpPr>
        <p:cxnSp>
          <p:nvCxnSpPr>
            <p:cNvPr id="5" name="Straight Connector 7"/>
            <p:cNvCxnSpPr/>
            <p:nvPr/>
          </p:nvCxnSpPr>
          <p:spPr bwMode="hidden">
            <a:xfrm>
              <a:off x="609599"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8"/>
            <p:cNvCxnSpPr/>
            <p:nvPr/>
          </p:nvCxnSpPr>
          <p:spPr bwMode="hidden">
            <a:xfrm>
              <a:off x="1828799"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9"/>
            <p:cNvCxnSpPr/>
            <p:nvPr/>
          </p:nvCxnSpPr>
          <p:spPr bwMode="hidden">
            <a:xfrm>
              <a:off x="30480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10"/>
            <p:cNvCxnSpPr/>
            <p:nvPr/>
          </p:nvCxnSpPr>
          <p:spPr bwMode="hidden">
            <a:xfrm>
              <a:off x="42672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11"/>
            <p:cNvCxnSpPr/>
            <p:nvPr/>
          </p:nvCxnSpPr>
          <p:spPr bwMode="hidden">
            <a:xfrm>
              <a:off x="54864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12"/>
            <p:cNvCxnSpPr/>
            <p:nvPr/>
          </p:nvCxnSpPr>
          <p:spPr bwMode="hidden">
            <a:xfrm>
              <a:off x="67056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3"/>
            <p:cNvCxnSpPr/>
            <p:nvPr/>
          </p:nvCxnSpPr>
          <p:spPr bwMode="hidden">
            <a:xfrm>
              <a:off x="79248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4"/>
            <p:cNvCxnSpPr/>
            <p:nvPr/>
          </p:nvCxnSpPr>
          <p:spPr bwMode="hidden">
            <a:xfrm>
              <a:off x="91440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5"/>
            <p:cNvCxnSpPr/>
            <p:nvPr/>
          </p:nvCxnSpPr>
          <p:spPr bwMode="hidden">
            <a:xfrm>
              <a:off x="103632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6"/>
            <p:cNvCxnSpPr/>
            <p:nvPr/>
          </p:nvCxnSpPr>
          <p:spPr bwMode="hidden">
            <a:xfrm>
              <a:off x="115824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7"/>
            <p:cNvCxnSpPr/>
            <p:nvPr/>
          </p:nvCxnSpPr>
          <p:spPr bwMode="hidden">
            <a:xfrm>
              <a:off x="2116" y="385763"/>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8"/>
            <p:cNvCxnSpPr/>
            <p:nvPr/>
          </p:nvCxnSpPr>
          <p:spPr bwMode="hidden">
            <a:xfrm>
              <a:off x="2116" y="1611313"/>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9"/>
            <p:cNvCxnSpPr/>
            <p:nvPr/>
          </p:nvCxnSpPr>
          <p:spPr bwMode="hidden">
            <a:xfrm>
              <a:off x="2116" y="2835275"/>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20"/>
            <p:cNvCxnSpPr/>
            <p:nvPr/>
          </p:nvCxnSpPr>
          <p:spPr bwMode="hidden">
            <a:xfrm>
              <a:off x="2116" y="4060825"/>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21"/>
            <p:cNvCxnSpPr/>
            <p:nvPr/>
          </p:nvCxnSpPr>
          <p:spPr bwMode="hidden">
            <a:xfrm>
              <a:off x="2116" y="5284788"/>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22"/>
            <p:cNvCxnSpPr/>
            <p:nvPr/>
          </p:nvCxnSpPr>
          <p:spPr bwMode="hidden">
            <a:xfrm>
              <a:off x="2116" y="6510338"/>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1" name="Group 23"/>
            <p:cNvGrpSpPr>
              <a:grpSpLocks/>
            </p:cNvGrpSpPr>
            <p:nvPr userDrawn="1"/>
          </p:nvGrpSpPr>
          <p:grpSpPr bwMode="auto">
            <a:xfrm>
              <a:off x="-1" y="0"/>
              <a:ext cx="12192001" cy="6858000"/>
              <a:chOff x="-1" y="0"/>
              <a:chExt cx="12192001" cy="6858000"/>
            </a:xfrm>
          </p:grpSpPr>
          <p:cxnSp>
            <p:nvCxnSpPr>
              <p:cNvPr id="39" name="Straight Connector 41"/>
              <p:cNvCxnSpPr/>
              <p:nvPr/>
            </p:nvCxnSpPr>
            <p:spPr bwMode="hidden">
              <a:xfrm>
                <a:off x="226483"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42"/>
              <p:cNvCxnSpPr/>
              <p:nvPr/>
            </p:nvCxnSpPr>
            <p:spPr bwMode="hidden">
              <a:xfrm>
                <a:off x="1449917"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3"/>
              <p:cNvCxnSpPr/>
              <p:nvPr/>
            </p:nvCxnSpPr>
            <p:spPr bwMode="hidden">
              <a:xfrm>
                <a:off x="2667000"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4"/>
              <p:cNvCxnSpPr/>
              <p:nvPr/>
            </p:nvCxnSpPr>
            <p:spPr bwMode="hidden">
              <a:xfrm>
                <a:off x="3884084" y="0"/>
                <a:ext cx="6817784"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5"/>
              <p:cNvCxnSpPr/>
              <p:nvPr/>
            </p:nvCxnSpPr>
            <p:spPr bwMode="hidden">
              <a:xfrm>
                <a:off x="5107517"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4" name="Group 46"/>
              <p:cNvGrpSpPr>
                <a:grpSpLocks/>
              </p:cNvGrpSpPr>
              <p:nvPr/>
            </p:nvGrpSpPr>
            <p:grpSpPr bwMode="auto">
              <a:xfrm>
                <a:off x="6327885" y="0"/>
                <a:ext cx="5864115" cy="5898673"/>
                <a:chOff x="6327885" y="0"/>
                <a:chExt cx="5864115" cy="5898673"/>
              </a:xfrm>
            </p:grpSpPr>
            <p:cxnSp>
              <p:nvCxnSpPr>
                <p:cNvPr id="50" name="Straight Connector 52"/>
                <p:cNvCxnSpPr/>
                <p:nvPr/>
              </p:nvCxnSpPr>
              <p:spPr bwMode="hidden">
                <a:xfrm>
                  <a:off x="6328833" y="0"/>
                  <a:ext cx="5863168" cy="589915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53"/>
                <p:cNvCxnSpPr/>
                <p:nvPr/>
              </p:nvCxnSpPr>
              <p:spPr bwMode="hidden">
                <a:xfrm>
                  <a:off x="7550151" y="0"/>
                  <a:ext cx="4641851" cy="467201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4"/>
                <p:cNvCxnSpPr/>
                <p:nvPr/>
              </p:nvCxnSpPr>
              <p:spPr bwMode="hidden">
                <a:xfrm>
                  <a:off x="8773584" y="0"/>
                  <a:ext cx="3418417" cy="34575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5"/>
                <p:cNvCxnSpPr/>
                <p:nvPr/>
              </p:nvCxnSpPr>
              <p:spPr bwMode="hidden">
                <a:xfrm>
                  <a:off x="9982201" y="0"/>
                  <a:ext cx="2209801" cy="222726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6"/>
                <p:cNvCxnSpPr/>
                <p:nvPr/>
              </p:nvCxnSpPr>
              <p:spPr bwMode="hidden">
                <a:xfrm>
                  <a:off x="11199285" y="0"/>
                  <a:ext cx="992716" cy="10033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5" name="Straight Connector 47"/>
              <p:cNvCxnSpPr/>
              <p:nvPr/>
            </p:nvCxnSpPr>
            <p:spPr bwMode="hidden">
              <a:xfrm flipH="1" flipV="1">
                <a:off x="-1" y="1012825"/>
                <a:ext cx="5829301" cy="58451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8"/>
              <p:cNvCxnSpPr/>
              <p:nvPr/>
            </p:nvCxnSpPr>
            <p:spPr bwMode="hidden">
              <a:xfrm flipH="1" flipV="1">
                <a:off x="-1" y="2227263"/>
                <a:ext cx="4614334" cy="463073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9"/>
              <p:cNvCxnSpPr/>
              <p:nvPr/>
            </p:nvCxnSpPr>
            <p:spPr bwMode="hidden">
              <a:xfrm flipH="1" flipV="1">
                <a:off x="-1" y="3432175"/>
                <a:ext cx="3399367" cy="34258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50"/>
              <p:cNvCxnSpPr/>
              <p:nvPr/>
            </p:nvCxnSpPr>
            <p:spPr bwMode="hidden">
              <a:xfrm flipH="1" flipV="1">
                <a:off x="-1" y="4651375"/>
                <a:ext cx="2197100" cy="22066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51"/>
              <p:cNvCxnSpPr/>
              <p:nvPr/>
            </p:nvCxnSpPr>
            <p:spPr bwMode="hidden">
              <a:xfrm flipH="1" flipV="1">
                <a:off x="-1" y="5864225"/>
                <a:ext cx="986367" cy="9937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2" name="Group 24"/>
            <p:cNvGrpSpPr>
              <a:grpSpLocks/>
            </p:cNvGrpSpPr>
            <p:nvPr userDrawn="1"/>
          </p:nvGrpSpPr>
          <p:grpSpPr bwMode="auto">
            <a:xfrm flipH="1">
              <a:off x="0" y="0"/>
              <a:ext cx="12192001" cy="6858000"/>
              <a:chOff x="-1" y="0"/>
              <a:chExt cx="12192001" cy="6858000"/>
            </a:xfrm>
          </p:grpSpPr>
          <p:cxnSp>
            <p:nvCxnSpPr>
              <p:cNvPr id="23" name="Straight Connector 25"/>
              <p:cNvCxnSpPr/>
              <p:nvPr/>
            </p:nvCxnSpPr>
            <p:spPr bwMode="hidden">
              <a:xfrm>
                <a:off x="226482"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26"/>
              <p:cNvCxnSpPr/>
              <p:nvPr/>
            </p:nvCxnSpPr>
            <p:spPr bwMode="hidden">
              <a:xfrm>
                <a:off x="1449915"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7"/>
              <p:cNvCxnSpPr/>
              <p:nvPr/>
            </p:nvCxnSpPr>
            <p:spPr bwMode="hidden">
              <a:xfrm>
                <a:off x="2667000"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8"/>
              <p:cNvCxnSpPr/>
              <p:nvPr/>
            </p:nvCxnSpPr>
            <p:spPr bwMode="hidden">
              <a:xfrm>
                <a:off x="3884082" y="0"/>
                <a:ext cx="6817785"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9"/>
              <p:cNvCxnSpPr/>
              <p:nvPr/>
            </p:nvCxnSpPr>
            <p:spPr bwMode="hidden">
              <a:xfrm>
                <a:off x="5149849" y="0"/>
                <a:ext cx="6817785"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8" name="Group 30"/>
              <p:cNvGrpSpPr>
                <a:grpSpLocks/>
              </p:cNvGrpSpPr>
              <p:nvPr/>
            </p:nvGrpSpPr>
            <p:grpSpPr bwMode="auto">
              <a:xfrm>
                <a:off x="6327885" y="0"/>
                <a:ext cx="5864115" cy="5898673"/>
                <a:chOff x="6327885" y="0"/>
                <a:chExt cx="5864115" cy="5898673"/>
              </a:xfrm>
            </p:grpSpPr>
            <p:cxnSp>
              <p:nvCxnSpPr>
                <p:cNvPr id="34" name="Straight Connector 36"/>
                <p:cNvCxnSpPr/>
                <p:nvPr/>
              </p:nvCxnSpPr>
              <p:spPr bwMode="hidden">
                <a:xfrm>
                  <a:off x="6328833" y="0"/>
                  <a:ext cx="5863168" cy="589915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37"/>
                <p:cNvCxnSpPr/>
                <p:nvPr/>
              </p:nvCxnSpPr>
              <p:spPr bwMode="hidden">
                <a:xfrm>
                  <a:off x="7550149" y="0"/>
                  <a:ext cx="4641852" cy="467201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8"/>
                <p:cNvCxnSpPr/>
                <p:nvPr/>
              </p:nvCxnSpPr>
              <p:spPr bwMode="hidden">
                <a:xfrm>
                  <a:off x="8773583" y="0"/>
                  <a:ext cx="3418418" cy="34575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9"/>
                <p:cNvCxnSpPr/>
                <p:nvPr/>
              </p:nvCxnSpPr>
              <p:spPr bwMode="hidden">
                <a:xfrm>
                  <a:off x="9982201" y="0"/>
                  <a:ext cx="2209801" cy="222726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40"/>
                <p:cNvCxnSpPr/>
                <p:nvPr/>
              </p:nvCxnSpPr>
              <p:spPr bwMode="hidden">
                <a:xfrm>
                  <a:off x="11199284" y="0"/>
                  <a:ext cx="992718" cy="10033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29" name="Straight Connector 31"/>
              <p:cNvCxnSpPr/>
              <p:nvPr/>
            </p:nvCxnSpPr>
            <p:spPr bwMode="hidden">
              <a:xfrm flipH="1" flipV="1">
                <a:off x="-1" y="1012825"/>
                <a:ext cx="5829301" cy="58451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32"/>
              <p:cNvCxnSpPr/>
              <p:nvPr/>
            </p:nvCxnSpPr>
            <p:spPr bwMode="hidden">
              <a:xfrm flipH="1" flipV="1">
                <a:off x="-1" y="2227263"/>
                <a:ext cx="4614334" cy="463073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3"/>
              <p:cNvCxnSpPr/>
              <p:nvPr/>
            </p:nvCxnSpPr>
            <p:spPr bwMode="hidden">
              <a:xfrm flipH="1" flipV="1">
                <a:off x="-1" y="3432175"/>
                <a:ext cx="3399367" cy="34258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4"/>
              <p:cNvCxnSpPr/>
              <p:nvPr/>
            </p:nvCxnSpPr>
            <p:spPr bwMode="hidden">
              <a:xfrm flipH="1" flipV="1">
                <a:off x="-1" y="4651375"/>
                <a:ext cx="2197100" cy="22066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5"/>
              <p:cNvCxnSpPr/>
              <p:nvPr/>
            </p:nvCxnSpPr>
            <p:spPr bwMode="hidden">
              <a:xfrm flipH="1" flipV="1">
                <a:off x="-1" y="5864225"/>
                <a:ext cx="986367" cy="9937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cxnSp>
        <p:nvCxnSpPr>
          <p:cNvPr id="55" name="Straight Connector 57"/>
          <p:cNvCxnSpPr/>
          <p:nvPr/>
        </p:nvCxnSpPr>
        <p:spPr>
          <a:xfrm>
            <a:off x="971550" y="5294313"/>
            <a:ext cx="7200900" cy="0"/>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971550" y="2541573"/>
            <a:ext cx="7200900" cy="2743200"/>
          </a:xfrm>
        </p:spPr>
        <p:txBody>
          <a:bodyPr>
            <a:normAutofit/>
          </a:bodyPr>
          <a:lstStyle>
            <a:lvl1pPr>
              <a:lnSpc>
                <a:spcPct val="85000"/>
              </a:lnSpc>
              <a:defRPr sz="6000" cap="none" baseline="0">
                <a:solidFill>
                  <a:schemeClr val="tx1"/>
                </a:solidFill>
              </a:defRPr>
            </a:lvl1pPr>
          </a:lstStyle>
          <a:p>
            <a:r>
              <a:rPr lang="fr-FR"/>
              <a:t>Cliquez pour modifier le style du titre</a:t>
            </a:r>
            <a:endParaRPr lang="en-US" dirty="0"/>
          </a:p>
        </p:txBody>
      </p:sp>
      <p:sp>
        <p:nvSpPr>
          <p:cNvPr id="3" name="Text Placeholder 2"/>
          <p:cNvSpPr>
            <a:spLocks noGrp="1"/>
          </p:cNvSpPr>
          <p:nvPr>
            <p:ph type="body" idx="1"/>
          </p:nvPr>
        </p:nvSpPr>
        <p:spPr>
          <a:xfrm>
            <a:off x="971550" y="5431536"/>
            <a:ext cx="7200900" cy="457200"/>
          </a:xfrm>
        </p:spPr>
        <p:txBody>
          <a:bodyPr>
            <a:normAutofit/>
          </a:bodyPr>
          <a:lstStyle>
            <a:lvl1pPr marL="0" indent="0">
              <a:spcBef>
                <a:spcPts val="0"/>
              </a:spcBef>
              <a:buNone/>
              <a:defRPr sz="2000" b="0">
                <a:solidFill>
                  <a:schemeClr val="tx1"/>
                </a:solidFill>
              </a:defRPr>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fr-FR"/>
              <a:t>Cliquez pour modifier les styles du texte du masque</a:t>
            </a:r>
          </a:p>
        </p:txBody>
      </p:sp>
    </p:spTree>
  </p:cSld>
  <p:clrMapOvr>
    <a:overrideClrMapping bg1="dk1" tx1="lt1" bg2="dk2" tx2="lt2" accent1="accent1" accent2="accent2" accent3="accent3" accent4="accent4" accent5="accent5" accent6="accent6" hlink="hlink" folHlink="folHlink"/>
  </p:clrMapOvr>
  <p:transition spd="med">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endParaRPr lang="en-US"/>
          </a:p>
        </p:txBody>
      </p:sp>
      <p:sp>
        <p:nvSpPr>
          <p:cNvPr id="3" name="Content Placeholder 2"/>
          <p:cNvSpPr>
            <a:spLocks noGrp="1"/>
          </p:cNvSpPr>
          <p:nvPr>
            <p:ph sz="half" idx="1"/>
          </p:nvPr>
        </p:nvSpPr>
        <p:spPr>
          <a:xfrm>
            <a:off x="971550" y="1981200"/>
            <a:ext cx="3429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4743450" y="1981200"/>
            <a:ext cx="3429000" cy="3810001"/>
          </a:xfrm>
        </p:spPr>
        <p:txBody>
          <a:bodyPr>
            <a:normAutofit/>
          </a:bodyPr>
          <a:lstStyle>
            <a:lvl1pPr>
              <a:defRPr sz="20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5" name="Date Placeholder 3"/>
          <p:cNvSpPr>
            <a:spLocks noGrp="1"/>
          </p:cNvSpPr>
          <p:nvPr>
            <p:ph type="dt" sz="half" idx="10"/>
          </p:nvPr>
        </p:nvSpPr>
        <p:spPr/>
        <p:txBody>
          <a:bodyPr/>
          <a:lstStyle>
            <a:lvl1pPr>
              <a:defRPr/>
            </a:lvl1pPr>
          </a:lstStyle>
          <a:p>
            <a:pPr>
              <a:defRPr/>
            </a:pPr>
            <a:endParaRPr lang="fr-CA"/>
          </a:p>
        </p:txBody>
      </p:sp>
      <p:sp>
        <p:nvSpPr>
          <p:cNvPr id="6" name="Footer Placeholder 4"/>
          <p:cNvSpPr>
            <a:spLocks noGrp="1"/>
          </p:cNvSpPr>
          <p:nvPr>
            <p:ph type="ftr" sz="quarter" idx="11"/>
          </p:nvPr>
        </p:nvSpPr>
        <p:spPr/>
        <p:txBody>
          <a:bodyPr/>
          <a:lstStyle>
            <a:lvl1pPr>
              <a:defRPr/>
            </a:lvl1pPr>
          </a:lstStyle>
          <a:p>
            <a:pPr>
              <a:defRPr/>
            </a:pPr>
            <a:endParaRPr lang="fr-CA"/>
          </a:p>
        </p:txBody>
      </p:sp>
      <p:sp>
        <p:nvSpPr>
          <p:cNvPr id="7" name="Slide Number Placeholder 5"/>
          <p:cNvSpPr>
            <a:spLocks noGrp="1"/>
          </p:cNvSpPr>
          <p:nvPr>
            <p:ph type="sldNum" sz="quarter" idx="12"/>
          </p:nvPr>
        </p:nvSpPr>
        <p:spPr/>
        <p:txBody>
          <a:bodyPr/>
          <a:lstStyle>
            <a:lvl1pPr>
              <a:defRPr/>
            </a:lvl1pPr>
          </a:lstStyle>
          <a:p>
            <a:pPr>
              <a:defRPr/>
            </a:pPr>
            <a:fld id="{4243A641-CD60-4BAA-8B0E-269DE21EA7F6}" type="slidenum">
              <a:rPr lang="fr-CA"/>
              <a:pPr>
                <a:defRPr/>
              </a:pPr>
              <a:t>‹N°›</a:t>
            </a:fld>
            <a:endParaRPr lang="fr-CA"/>
          </a:p>
        </p:txBody>
      </p:sp>
    </p:spTree>
  </p:cSld>
  <p:clrMapOvr>
    <a:masterClrMapping/>
  </p:clrMapOvr>
  <p:transition spd="med">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endParaRPr lang="en-US"/>
          </a:p>
        </p:txBody>
      </p:sp>
      <p:sp>
        <p:nvSpPr>
          <p:cNvPr id="3" name="Text Placeholder 2"/>
          <p:cNvSpPr>
            <a:spLocks noGrp="1"/>
          </p:cNvSpPr>
          <p:nvPr>
            <p:ph type="body" idx="1"/>
          </p:nvPr>
        </p:nvSpPr>
        <p:spPr>
          <a:xfrm>
            <a:off x="971550" y="1818322"/>
            <a:ext cx="3429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971550" y="2503714"/>
            <a:ext cx="3429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4743450" y="1818322"/>
            <a:ext cx="3429000" cy="641350"/>
          </a:xfrm>
        </p:spPr>
        <p:txBody>
          <a:bodyPr anchor="ctr">
            <a:normAutofit/>
          </a:bodyPr>
          <a:lstStyle>
            <a:lvl1pPr marL="0" indent="0">
              <a:spcBef>
                <a:spcPts val="0"/>
              </a:spcBef>
              <a:buNone/>
              <a:defRPr sz="20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4743450" y="2503714"/>
            <a:ext cx="3429000" cy="3287487"/>
          </a:xfrm>
        </p:spPr>
        <p:txBody>
          <a:bodyPr>
            <a:normAutofit/>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7" name="Date Placeholder 3"/>
          <p:cNvSpPr>
            <a:spLocks noGrp="1"/>
          </p:cNvSpPr>
          <p:nvPr>
            <p:ph type="dt" sz="half" idx="10"/>
          </p:nvPr>
        </p:nvSpPr>
        <p:spPr/>
        <p:txBody>
          <a:bodyPr/>
          <a:lstStyle>
            <a:lvl1pPr>
              <a:defRPr/>
            </a:lvl1pPr>
          </a:lstStyle>
          <a:p>
            <a:pPr>
              <a:defRPr/>
            </a:pPr>
            <a:endParaRPr lang="fr-CA"/>
          </a:p>
        </p:txBody>
      </p:sp>
      <p:sp>
        <p:nvSpPr>
          <p:cNvPr id="8" name="Footer Placeholder 4"/>
          <p:cNvSpPr>
            <a:spLocks noGrp="1"/>
          </p:cNvSpPr>
          <p:nvPr>
            <p:ph type="ftr" sz="quarter" idx="11"/>
          </p:nvPr>
        </p:nvSpPr>
        <p:spPr/>
        <p:txBody>
          <a:bodyPr/>
          <a:lstStyle>
            <a:lvl1pPr>
              <a:defRPr/>
            </a:lvl1pPr>
          </a:lstStyle>
          <a:p>
            <a:pPr>
              <a:defRPr/>
            </a:pPr>
            <a:endParaRPr lang="fr-CA"/>
          </a:p>
        </p:txBody>
      </p:sp>
      <p:sp>
        <p:nvSpPr>
          <p:cNvPr id="9" name="Slide Number Placeholder 5"/>
          <p:cNvSpPr>
            <a:spLocks noGrp="1"/>
          </p:cNvSpPr>
          <p:nvPr>
            <p:ph type="sldNum" sz="quarter" idx="12"/>
          </p:nvPr>
        </p:nvSpPr>
        <p:spPr/>
        <p:txBody>
          <a:bodyPr/>
          <a:lstStyle>
            <a:lvl1pPr>
              <a:defRPr/>
            </a:lvl1pPr>
          </a:lstStyle>
          <a:p>
            <a:pPr>
              <a:defRPr/>
            </a:pPr>
            <a:fld id="{ACAC5953-315B-473E-91D7-A011692B3937}" type="slidenum">
              <a:rPr lang="fr-CA"/>
              <a:pPr>
                <a:defRPr/>
              </a:pPr>
              <a:t>‹N°›</a:t>
            </a:fld>
            <a:endParaRPr lang="fr-CA"/>
          </a:p>
        </p:txBody>
      </p:sp>
    </p:spTree>
  </p:cSld>
  <p:clrMapOvr>
    <a:masterClrMapping/>
  </p:clrMapOvr>
  <p:transition spd="med">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Cliquez pour modifier le style du titre</a:t>
            </a:r>
            <a:endParaRPr lang="en-US"/>
          </a:p>
        </p:txBody>
      </p:sp>
      <p:sp>
        <p:nvSpPr>
          <p:cNvPr id="3" name="Date Placeholder 3"/>
          <p:cNvSpPr>
            <a:spLocks noGrp="1"/>
          </p:cNvSpPr>
          <p:nvPr>
            <p:ph type="dt" sz="half" idx="10"/>
          </p:nvPr>
        </p:nvSpPr>
        <p:spPr/>
        <p:txBody>
          <a:bodyPr/>
          <a:lstStyle>
            <a:lvl1pPr>
              <a:defRPr/>
            </a:lvl1pPr>
          </a:lstStyle>
          <a:p>
            <a:pPr>
              <a:defRPr/>
            </a:pPr>
            <a:endParaRPr lang="fr-CA"/>
          </a:p>
        </p:txBody>
      </p:sp>
      <p:sp>
        <p:nvSpPr>
          <p:cNvPr id="4" name="Footer Placeholder 4"/>
          <p:cNvSpPr>
            <a:spLocks noGrp="1"/>
          </p:cNvSpPr>
          <p:nvPr>
            <p:ph type="ftr" sz="quarter" idx="11"/>
          </p:nvPr>
        </p:nvSpPr>
        <p:spPr/>
        <p:txBody>
          <a:bodyPr/>
          <a:lstStyle>
            <a:lvl1pPr>
              <a:defRPr/>
            </a:lvl1pPr>
          </a:lstStyle>
          <a:p>
            <a:pPr>
              <a:defRPr/>
            </a:pPr>
            <a:endParaRPr lang="fr-CA"/>
          </a:p>
        </p:txBody>
      </p:sp>
      <p:sp>
        <p:nvSpPr>
          <p:cNvPr id="5" name="Slide Number Placeholder 5"/>
          <p:cNvSpPr>
            <a:spLocks noGrp="1"/>
          </p:cNvSpPr>
          <p:nvPr>
            <p:ph type="sldNum" sz="quarter" idx="12"/>
          </p:nvPr>
        </p:nvSpPr>
        <p:spPr/>
        <p:txBody>
          <a:bodyPr/>
          <a:lstStyle>
            <a:lvl1pPr>
              <a:defRPr/>
            </a:lvl1pPr>
          </a:lstStyle>
          <a:p>
            <a:pPr>
              <a:defRPr/>
            </a:pPr>
            <a:fld id="{C94F2C71-B0BA-4370-9063-24CC85F8954A}" type="slidenum">
              <a:rPr lang="fr-CA"/>
              <a:pPr>
                <a:defRPr/>
              </a:pPr>
              <a:t>‹N°›</a:t>
            </a:fld>
            <a:endParaRPr lang="fr-CA"/>
          </a:p>
        </p:txBody>
      </p:sp>
    </p:spTree>
  </p:cSld>
  <p:clrMapOvr>
    <a:masterClrMapping/>
  </p:clrMapOvr>
  <p:transition spd="med">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grpSp>
        <p:nvGrpSpPr>
          <p:cNvPr id="2" name="Group 160"/>
          <p:cNvGrpSpPr>
            <a:grpSpLocks/>
          </p:cNvGrpSpPr>
          <p:nvPr/>
        </p:nvGrpSpPr>
        <p:grpSpPr bwMode="auto">
          <a:xfrm>
            <a:off x="0" y="0"/>
            <a:ext cx="9144000" cy="6858000"/>
            <a:chOff x="-1" y="0"/>
            <a:chExt cx="12192002" cy="6858000"/>
          </a:xfrm>
        </p:grpSpPr>
        <p:cxnSp>
          <p:nvCxnSpPr>
            <p:cNvPr id="3" name="Straight Connector 161"/>
            <p:cNvCxnSpPr/>
            <p:nvPr/>
          </p:nvCxnSpPr>
          <p:spPr bwMode="hidden">
            <a:xfrm>
              <a:off x="609599"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 name="Straight Connector 162"/>
            <p:cNvCxnSpPr/>
            <p:nvPr/>
          </p:nvCxnSpPr>
          <p:spPr bwMode="hidden">
            <a:xfrm>
              <a:off x="1828799"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5" name="Straight Connector 163"/>
            <p:cNvCxnSpPr/>
            <p:nvPr/>
          </p:nvCxnSpPr>
          <p:spPr bwMode="hidden">
            <a:xfrm>
              <a:off x="304800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6" name="Straight Connector 164"/>
            <p:cNvCxnSpPr/>
            <p:nvPr/>
          </p:nvCxnSpPr>
          <p:spPr bwMode="hidden">
            <a:xfrm>
              <a:off x="426720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165"/>
            <p:cNvCxnSpPr/>
            <p:nvPr/>
          </p:nvCxnSpPr>
          <p:spPr bwMode="hidden">
            <a:xfrm>
              <a:off x="548640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166"/>
            <p:cNvCxnSpPr/>
            <p:nvPr/>
          </p:nvCxnSpPr>
          <p:spPr bwMode="hidden">
            <a:xfrm>
              <a:off x="670560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167"/>
            <p:cNvCxnSpPr/>
            <p:nvPr/>
          </p:nvCxnSpPr>
          <p:spPr bwMode="hidden">
            <a:xfrm>
              <a:off x="7924800"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168"/>
            <p:cNvCxnSpPr/>
            <p:nvPr/>
          </p:nvCxnSpPr>
          <p:spPr bwMode="hidden">
            <a:xfrm>
              <a:off x="9144001"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69"/>
            <p:cNvCxnSpPr/>
            <p:nvPr/>
          </p:nvCxnSpPr>
          <p:spPr bwMode="hidden">
            <a:xfrm>
              <a:off x="10363201"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70"/>
            <p:cNvCxnSpPr/>
            <p:nvPr/>
          </p:nvCxnSpPr>
          <p:spPr bwMode="hidden">
            <a:xfrm>
              <a:off x="11582401" y="0"/>
              <a:ext cx="0"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71"/>
            <p:cNvCxnSpPr/>
            <p:nvPr/>
          </p:nvCxnSpPr>
          <p:spPr bwMode="hidden">
            <a:xfrm>
              <a:off x="2116" y="385763"/>
              <a:ext cx="12189885"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72"/>
            <p:cNvCxnSpPr/>
            <p:nvPr/>
          </p:nvCxnSpPr>
          <p:spPr bwMode="hidden">
            <a:xfrm>
              <a:off x="2116" y="1611313"/>
              <a:ext cx="12189885"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73"/>
            <p:cNvCxnSpPr/>
            <p:nvPr/>
          </p:nvCxnSpPr>
          <p:spPr bwMode="hidden">
            <a:xfrm>
              <a:off x="2116" y="2835275"/>
              <a:ext cx="12189885"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74"/>
            <p:cNvCxnSpPr/>
            <p:nvPr/>
          </p:nvCxnSpPr>
          <p:spPr bwMode="hidden">
            <a:xfrm>
              <a:off x="2116" y="4060825"/>
              <a:ext cx="12189885"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75"/>
            <p:cNvCxnSpPr/>
            <p:nvPr/>
          </p:nvCxnSpPr>
          <p:spPr bwMode="hidden">
            <a:xfrm>
              <a:off x="2116" y="5284788"/>
              <a:ext cx="12189885"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176"/>
            <p:cNvCxnSpPr/>
            <p:nvPr/>
          </p:nvCxnSpPr>
          <p:spPr bwMode="hidden">
            <a:xfrm>
              <a:off x="2116" y="6510338"/>
              <a:ext cx="12189885" cy="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19" name="Group 177"/>
            <p:cNvGrpSpPr>
              <a:grpSpLocks/>
            </p:cNvGrpSpPr>
            <p:nvPr userDrawn="1"/>
          </p:nvGrpSpPr>
          <p:grpSpPr bwMode="auto">
            <a:xfrm>
              <a:off x="-1" y="0"/>
              <a:ext cx="12192001" cy="6858000"/>
              <a:chOff x="-1" y="0"/>
              <a:chExt cx="12192001" cy="6858000"/>
            </a:xfrm>
          </p:grpSpPr>
          <p:cxnSp>
            <p:nvCxnSpPr>
              <p:cNvPr id="37" name="Straight Connector 195"/>
              <p:cNvCxnSpPr/>
              <p:nvPr/>
            </p:nvCxnSpPr>
            <p:spPr bwMode="hidden">
              <a:xfrm>
                <a:off x="226483" y="0"/>
                <a:ext cx="6815668"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196"/>
              <p:cNvCxnSpPr/>
              <p:nvPr/>
            </p:nvCxnSpPr>
            <p:spPr bwMode="hidden">
              <a:xfrm>
                <a:off x="1449917" y="0"/>
                <a:ext cx="6815668"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197"/>
              <p:cNvCxnSpPr/>
              <p:nvPr/>
            </p:nvCxnSpPr>
            <p:spPr bwMode="hidden">
              <a:xfrm>
                <a:off x="2667000" y="0"/>
                <a:ext cx="6815668"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0" name="Straight Connector 198"/>
              <p:cNvCxnSpPr/>
              <p:nvPr/>
            </p:nvCxnSpPr>
            <p:spPr bwMode="hidden">
              <a:xfrm>
                <a:off x="3884084" y="0"/>
                <a:ext cx="6817784"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199"/>
              <p:cNvCxnSpPr/>
              <p:nvPr/>
            </p:nvCxnSpPr>
            <p:spPr bwMode="hidden">
              <a:xfrm>
                <a:off x="5107517" y="0"/>
                <a:ext cx="6815668"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42" name="Group 200"/>
              <p:cNvGrpSpPr>
                <a:grpSpLocks/>
              </p:cNvGrpSpPr>
              <p:nvPr/>
            </p:nvGrpSpPr>
            <p:grpSpPr bwMode="auto">
              <a:xfrm>
                <a:off x="6327885" y="0"/>
                <a:ext cx="5864115" cy="5898673"/>
                <a:chOff x="6327885" y="0"/>
                <a:chExt cx="5864115" cy="5898673"/>
              </a:xfrm>
            </p:grpSpPr>
            <p:cxnSp>
              <p:nvCxnSpPr>
                <p:cNvPr id="48" name="Straight Connector 206"/>
                <p:cNvCxnSpPr/>
                <p:nvPr/>
              </p:nvCxnSpPr>
              <p:spPr bwMode="hidden">
                <a:xfrm>
                  <a:off x="6328833" y="0"/>
                  <a:ext cx="5863168" cy="589915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207"/>
                <p:cNvCxnSpPr/>
                <p:nvPr/>
              </p:nvCxnSpPr>
              <p:spPr bwMode="hidden">
                <a:xfrm>
                  <a:off x="7550151" y="0"/>
                  <a:ext cx="4641851" cy="467201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208"/>
                <p:cNvCxnSpPr/>
                <p:nvPr/>
              </p:nvCxnSpPr>
              <p:spPr bwMode="hidden">
                <a:xfrm>
                  <a:off x="8773584" y="0"/>
                  <a:ext cx="3418417" cy="345757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51" name="Straight Connector 209"/>
                <p:cNvCxnSpPr/>
                <p:nvPr/>
              </p:nvCxnSpPr>
              <p:spPr bwMode="hidden">
                <a:xfrm>
                  <a:off x="9982201" y="0"/>
                  <a:ext cx="2209801" cy="222726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210"/>
                <p:cNvCxnSpPr/>
                <p:nvPr/>
              </p:nvCxnSpPr>
              <p:spPr bwMode="hidden">
                <a:xfrm>
                  <a:off x="11199285" y="0"/>
                  <a:ext cx="992716" cy="10033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43" name="Straight Connector 201"/>
              <p:cNvCxnSpPr/>
              <p:nvPr/>
            </p:nvCxnSpPr>
            <p:spPr bwMode="hidden">
              <a:xfrm flipH="1" flipV="1">
                <a:off x="-1" y="1012825"/>
                <a:ext cx="5829301" cy="584517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202"/>
              <p:cNvCxnSpPr/>
              <p:nvPr/>
            </p:nvCxnSpPr>
            <p:spPr bwMode="hidden">
              <a:xfrm flipH="1" flipV="1">
                <a:off x="-1" y="2227263"/>
                <a:ext cx="4614334" cy="463073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5" name="Straight Connector 203"/>
              <p:cNvCxnSpPr/>
              <p:nvPr/>
            </p:nvCxnSpPr>
            <p:spPr bwMode="hidden">
              <a:xfrm flipH="1" flipV="1">
                <a:off x="-1" y="3432175"/>
                <a:ext cx="3399367" cy="34258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204"/>
              <p:cNvCxnSpPr/>
              <p:nvPr/>
            </p:nvCxnSpPr>
            <p:spPr bwMode="hidden">
              <a:xfrm flipH="1" flipV="1">
                <a:off x="-1" y="4651375"/>
                <a:ext cx="2197100" cy="22066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205"/>
              <p:cNvCxnSpPr/>
              <p:nvPr/>
            </p:nvCxnSpPr>
            <p:spPr bwMode="hidden">
              <a:xfrm flipH="1" flipV="1">
                <a:off x="-1" y="5864225"/>
                <a:ext cx="986367" cy="99377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nvGrpSpPr>
            <p:cNvPr id="20" name="Group 178"/>
            <p:cNvGrpSpPr>
              <a:grpSpLocks/>
            </p:cNvGrpSpPr>
            <p:nvPr userDrawn="1"/>
          </p:nvGrpSpPr>
          <p:grpSpPr bwMode="auto">
            <a:xfrm flipH="1">
              <a:off x="0" y="0"/>
              <a:ext cx="12192001" cy="6858000"/>
              <a:chOff x="-1" y="0"/>
              <a:chExt cx="12192001" cy="6858000"/>
            </a:xfrm>
          </p:grpSpPr>
          <p:cxnSp>
            <p:nvCxnSpPr>
              <p:cNvPr id="21" name="Straight Connector 179"/>
              <p:cNvCxnSpPr/>
              <p:nvPr/>
            </p:nvCxnSpPr>
            <p:spPr bwMode="hidden">
              <a:xfrm>
                <a:off x="226482" y="0"/>
                <a:ext cx="6815668"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2" name="Straight Connector 180"/>
              <p:cNvCxnSpPr/>
              <p:nvPr/>
            </p:nvCxnSpPr>
            <p:spPr bwMode="hidden">
              <a:xfrm>
                <a:off x="1449915" y="0"/>
                <a:ext cx="6815668"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3" name="Straight Connector 181"/>
              <p:cNvCxnSpPr/>
              <p:nvPr/>
            </p:nvCxnSpPr>
            <p:spPr bwMode="hidden">
              <a:xfrm>
                <a:off x="2667000" y="0"/>
                <a:ext cx="6815668"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4" name="Straight Connector 182"/>
              <p:cNvCxnSpPr/>
              <p:nvPr/>
            </p:nvCxnSpPr>
            <p:spPr bwMode="hidden">
              <a:xfrm>
                <a:off x="3884082" y="0"/>
                <a:ext cx="6817785"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183"/>
              <p:cNvCxnSpPr/>
              <p:nvPr/>
            </p:nvCxnSpPr>
            <p:spPr bwMode="hidden">
              <a:xfrm>
                <a:off x="5107516" y="0"/>
                <a:ext cx="6815668" cy="68580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nvGrpSpPr>
              <p:cNvPr id="26" name="Group 184"/>
              <p:cNvGrpSpPr>
                <a:grpSpLocks/>
              </p:cNvGrpSpPr>
              <p:nvPr/>
            </p:nvGrpSpPr>
            <p:grpSpPr bwMode="auto">
              <a:xfrm>
                <a:off x="6327885" y="0"/>
                <a:ext cx="5864115" cy="5898673"/>
                <a:chOff x="6327885" y="0"/>
                <a:chExt cx="5864115" cy="5898673"/>
              </a:xfrm>
            </p:grpSpPr>
            <p:cxnSp>
              <p:nvCxnSpPr>
                <p:cNvPr id="32" name="Straight Connector 190"/>
                <p:cNvCxnSpPr/>
                <p:nvPr/>
              </p:nvCxnSpPr>
              <p:spPr bwMode="hidden">
                <a:xfrm>
                  <a:off x="6328833" y="0"/>
                  <a:ext cx="5863168" cy="589915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191"/>
                <p:cNvCxnSpPr/>
                <p:nvPr/>
              </p:nvCxnSpPr>
              <p:spPr bwMode="hidden">
                <a:xfrm>
                  <a:off x="7550149" y="0"/>
                  <a:ext cx="4641852" cy="467201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192"/>
                <p:cNvCxnSpPr/>
                <p:nvPr/>
              </p:nvCxnSpPr>
              <p:spPr bwMode="hidden">
                <a:xfrm>
                  <a:off x="8773583" y="0"/>
                  <a:ext cx="3418418" cy="345757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5" name="Straight Connector 193"/>
                <p:cNvCxnSpPr/>
                <p:nvPr/>
              </p:nvCxnSpPr>
              <p:spPr bwMode="hidden">
                <a:xfrm>
                  <a:off x="9982201" y="0"/>
                  <a:ext cx="2209801" cy="2227263"/>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194"/>
                <p:cNvCxnSpPr/>
                <p:nvPr/>
              </p:nvCxnSpPr>
              <p:spPr bwMode="hidden">
                <a:xfrm>
                  <a:off x="11199284" y="0"/>
                  <a:ext cx="992718" cy="1003300"/>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cxnSp>
            <p:nvCxnSpPr>
              <p:cNvPr id="27" name="Straight Connector 185"/>
              <p:cNvCxnSpPr/>
              <p:nvPr/>
            </p:nvCxnSpPr>
            <p:spPr bwMode="hidden">
              <a:xfrm flipH="1" flipV="1">
                <a:off x="-1" y="1012825"/>
                <a:ext cx="5829301" cy="584517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186"/>
              <p:cNvCxnSpPr/>
              <p:nvPr/>
            </p:nvCxnSpPr>
            <p:spPr bwMode="hidden">
              <a:xfrm flipH="1" flipV="1">
                <a:off x="-1" y="2227263"/>
                <a:ext cx="4614334" cy="4630737"/>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29" name="Straight Connector 187"/>
              <p:cNvCxnSpPr/>
              <p:nvPr/>
            </p:nvCxnSpPr>
            <p:spPr bwMode="hidden">
              <a:xfrm flipH="1" flipV="1">
                <a:off x="-1" y="3432175"/>
                <a:ext cx="3399367" cy="34258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0" name="Straight Connector 188"/>
              <p:cNvCxnSpPr/>
              <p:nvPr/>
            </p:nvCxnSpPr>
            <p:spPr bwMode="hidden">
              <a:xfrm flipH="1" flipV="1">
                <a:off x="-1" y="4651375"/>
                <a:ext cx="2197100" cy="220662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189"/>
              <p:cNvCxnSpPr/>
              <p:nvPr/>
            </p:nvCxnSpPr>
            <p:spPr bwMode="hidden">
              <a:xfrm flipH="1" flipV="1">
                <a:off x="-1" y="5864225"/>
                <a:ext cx="986367" cy="993775"/>
              </a:xfrm>
              <a:prstGeom prst="line">
                <a:avLst/>
              </a:prstGeom>
              <a:ln>
                <a:solidFill>
                  <a:schemeClr val="bg1">
                    <a:lumMod val="85000"/>
                    <a:alpha val="30000"/>
                  </a:schemeClr>
                </a:solidFill>
              </a:ln>
            </p:spPr>
            <p:style>
              <a:lnRef idx="1">
                <a:schemeClr val="accent1"/>
              </a:lnRef>
              <a:fillRef idx="0">
                <a:schemeClr val="accent1"/>
              </a:fillRef>
              <a:effectRef idx="0">
                <a:schemeClr val="accent1"/>
              </a:effectRef>
              <a:fontRef idx="minor">
                <a:schemeClr val="tx1"/>
              </a:fontRef>
            </p:style>
          </p:cxnSp>
        </p:grpSp>
      </p:grpSp>
      <p:sp>
        <p:nvSpPr>
          <p:cNvPr id="53" name="Date Placeholder 211"/>
          <p:cNvSpPr>
            <a:spLocks noGrp="1"/>
          </p:cNvSpPr>
          <p:nvPr>
            <p:ph type="dt" sz="half" idx="10"/>
          </p:nvPr>
        </p:nvSpPr>
        <p:spPr/>
        <p:txBody>
          <a:bodyPr/>
          <a:lstStyle>
            <a:lvl1pPr>
              <a:defRPr/>
            </a:lvl1pPr>
          </a:lstStyle>
          <a:p>
            <a:pPr>
              <a:defRPr/>
            </a:pPr>
            <a:endParaRPr lang="fr-CA"/>
          </a:p>
        </p:txBody>
      </p:sp>
      <p:sp>
        <p:nvSpPr>
          <p:cNvPr id="54" name="Footer Placeholder 212"/>
          <p:cNvSpPr>
            <a:spLocks noGrp="1"/>
          </p:cNvSpPr>
          <p:nvPr>
            <p:ph type="ftr" sz="quarter" idx="11"/>
          </p:nvPr>
        </p:nvSpPr>
        <p:spPr/>
        <p:txBody>
          <a:bodyPr/>
          <a:lstStyle>
            <a:lvl1pPr>
              <a:defRPr/>
            </a:lvl1pPr>
          </a:lstStyle>
          <a:p>
            <a:pPr>
              <a:defRPr/>
            </a:pPr>
            <a:endParaRPr lang="fr-CA"/>
          </a:p>
        </p:txBody>
      </p:sp>
      <p:sp>
        <p:nvSpPr>
          <p:cNvPr id="55" name="Slide Number Placeholder 213"/>
          <p:cNvSpPr>
            <a:spLocks noGrp="1"/>
          </p:cNvSpPr>
          <p:nvPr>
            <p:ph type="sldNum" sz="quarter" idx="12"/>
          </p:nvPr>
        </p:nvSpPr>
        <p:spPr/>
        <p:txBody>
          <a:bodyPr/>
          <a:lstStyle>
            <a:lvl1pPr>
              <a:defRPr/>
            </a:lvl1pPr>
          </a:lstStyle>
          <a:p>
            <a:pPr>
              <a:defRPr/>
            </a:pPr>
            <a:fld id="{F185B79A-E03E-4044-ACE5-DA74B16F9CD8}" type="slidenum">
              <a:rPr lang="fr-CA"/>
              <a:pPr>
                <a:defRPr/>
              </a:pPr>
              <a:t>‹N°›</a:t>
            </a:fld>
            <a:endParaRPr lang="fr-CA"/>
          </a:p>
        </p:txBody>
      </p:sp>
    </p:spTree>
  </p:cSld>
  <p:clrMapOvr>
    <a:masterClrMapping/>
  </p:clrMapOvr>
  <p:transition spd="med">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5" name="Group 8"/>
          <p:cNvGrpSpPr>
            <a:grpSpLocks/>
          </p:cNvGrpSpPr>
          <p:nvPr/>
        </p:nvGrpSpPr>
        <p:grpSpPr bwMode="auto">
          <a:xfrm>
            <a:off x="0" y="0"/>
            <a:ext cx="9144000" cy="6858000"/>
            <a:chOff x="-1" y="0"/>
            <a:chExt cx="12192002" cy="6858000"/>
          </a:xfrm>
        </p:grpSpPr>
        <p:cxnSp>
          <p:nvCxnSpPr>
            <p:cNvPr id="6" name="Straight Connector 9"/>
            <p:cNvCxnSpPr/>
            <p:nvPr/>
          </p:nvCxnSpPr>
          <p:spPr bwMode="hidden">
            <a:xfrm>
              <a:off x="609599"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10"/>
            <p:cNvCxnSpPr/>
            <p:nvPr/>
          </p:nvCxnSpPr>
          <p:spPr bwMode="hidden">
            <a:xfrm>
              <a:off x="1828799"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11"/>
            <p:cNvCxnSpPr/>
            <p:nvPr/>
          </p:nvCxnSpPr>
          <p:spPr bwMode="hidden">
            <a:xfrm>
              <a:off x="30480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12"/>
            <p:cNvCxnSpPr/>
            <p:nvPr/>
          </p:nvCxnSpPr>
          <p:spPr bwMode="hidden">
            <a:xfrm>
              <a:off x="42672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13"/>
            <p:cNvCxnSpPr/>
            <p:nvPr/>
          </p:nvCxnSpPr>
          <p:spPr bwMode="hidden">
            <a:xfrm>
              <a:off x="54864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4"/>
            <p:cNvCxnSpPr/>
            <p:nvPr/>
          </p:nvCxnSpPr>
          <p:spPr bwMode="hidden">
            <a:xfrm>
              <a:off x="67056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5"/>
            <p:cNvCxnSpPr/>
            <p:nvPr/>
          </p:nvCxnSpPr>
          <p:spPr bwMode="hidden">
            <a:xfrm>
              <a:off x="79248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6"/>
            <p:cNvCxnSpPr/>
            <p:nvPr/>
          </p:nvCxnSpPr>
          <p:spPr bwMode="hidden">
            <a:xfrm>
              <a:off x="91440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7"/>
            <p:cNvCxnSpPr/>
            <p:nvPr/>
          </p:nvCxnSpPr>
          <p:spPr bwMode="hidden">
            <a:xfrm>
              <a:off x="103632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8"/>
            <p:cNvCxnSpPr/>
            <p:nvPr/>
          </p:nvCxnSpPr>
          <p:spPr bwMode="hidden">
            <a:xfrm>
              <a:off x="115824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9"/>
            <p:cNvCxnSpPr/>
            <p:nvPr/>
          </p:nvCxnSpPr>
          <p:spPr bwMode="hidden">
            <a:xfrm>
              <a:off x="2116" y="385763"/>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20"/>
            <p:cNvCxnSpPr/>
            <p:nvPr/>
          </p:nvCxnSpPr>
          <p:spPr bwMode="hidden">
            <a:xfrm>
              <a:off x="2116" y="1611313"/>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21"/>
            <p:cNvCxnSpPr/>
            <p:nvPr/>
          </p:nvCxnSpPr>
          <p:spPr bwMode="hidden">
            <a:xfrm>
              <a:off x="2116" y="2835275"/>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22"/>
            <p:cNvCxnSpPr/>
            <p:nvPr/>
          </p:nvCxnSpPr>
          <p:spPr bwMode="hidden">
            <a:xfrm>
              <a:off x="2116" y="4060825"/>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23"/>
            <p:cNvCxnSpPr/>
            <p:nvPr/>
          </p:nvCxnSpPr>
          <p:spPr bwMode="hidden">
            <a:xfrm>
              <a:off x="2116" y="5284788"/>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4"/>
            <p:cNvCxnSpPr/>
            <p:nvPr/>
          </p:nvCxnSpPr>
          <p:spPr bwMode="hidden">
            <a:xfrm>
              <a:off x="2116" y="6510338"/>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2" name="Group 25"/>
            <p:cNvGrpSpPr>
              <a:grpSpLocks/>
            </p:cNvGrpSpPr>
            <p:nvPr userDrawn="1"/>
          </p:nvGrpSpPr>
          <p:grpSpPr bwMode="auto">
            <a:xfrm>
              <a:off x="-1" y="0"/>
              <a:ext cx="12192001" cy="6858000"/>
              <a:chOff x="-1" y="0"/>
              <a:chExt cx="12192001" cy="6858000"/>
            </a:xfrm>
          </p:grpSpPr>
          <p:cxnSp>
            <p:nvCxnSpPr>
              <p:cNvPr id="40" name="Straight Connector 43"/>
              <p:cNvCxnSpPr/>
              <p:nvPr/>
            </p:nvCxnSpPr>
            <p:spPr bwMode="hidden">
              <a:xfrm>
                <a:off x="226483"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4"/>
              <p:cNvCxnSpPr/>
              <p:nvPr/>
            </p:nvCxnSpPr>
            <p:spPr bwMode="hidden">
              <a:xfrm>
                <a:off x="1449917"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5"/>
              <p:cNvCxnSpPr/>
              <p:nvPr/>
            </p:nvCxnSpPr>
            <p:spPr bwMode="hidden">
              <a:xfrm>
                <a:off x="2667000"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6"/>
              <p:cNvCxnSpPr/>
              <p:nvPr/>
            </p:nvCxnSpPr>
            <p:spPr bwMode="hidden">
              <a:xfrm>
                <a:off x="3884084" y="0"/>
                <a:ext cx="6817784"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7"/>
              <p:cNvCxnSpPr/>
              <p:nvPr/>
            </p:nvCxnSpPr>
            <p:spPr bwMode="hidden">
              <a:xfrm>
                <a:off x="5107517"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5" name="Group 48"/>
              <p:cNvGrpSpPr>
                <a:grpSpLocks/>
              </p:cNvGrpSpPr>
              <p:nvPr/>
            </p:nvGrpSpPr>
            <p:grpSpPr bwMode="auto">
              <a:xfrm>
                <a:off x="6327885" y="0"/>
                <a:ext cx="5864115" cy="5898673"/>
                <a:chOff x="6327885" y="0"/>
                <a:chExt cx="5864115" cy="5898673"/>
              </a:xfrm>
            </p:grpSpPr>
            <p:cxnSp>
              <p:nvCxnSpPr>
                <p:cNvPr id="51" name="Straight Connector 54"/>
                <p:cNvCxnSpPr/>
                <p:nvPr/>
              </p:nvCxnSpPr>
              <p:spPr bwMode="hidden">
                <a:xfrm>
                  <a:off x="6328833" y="0"/>
                  <a:ext cx="5863168" cy="589915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5"/>
                <p:cNvCxnSpPr/>
                <p:nvPr/>
              </p:nvCxnSpPr>
              <p:spPr bwMode="hidden">
                <a:xfrm>
                  <a:off x="7550151" y="0"/>
                  <a:ext cx="4641851" cy="467201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6"/>
                <p:cNvCxnSpPr/>
                <p:nvPr/>
              </p:nvCxnSpPr>
              <p:spPr bwMode="hidden">
                <a:xfrm>
                  <a:off x="8773584" y="0"/>
                  <a:ext cx="3418417" cy="34575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7"/>
                <p:cNvCxnSpPr/>
                <p:nvPr/>
              </p:nvCxnSpPr>
              <p:spPr bwMode="hidden">
                <a:xfrm>
                  <a:off x="9982201" y="0"/>
                  <a:ext cx="2209801" cy="222726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8"/>
                <p:cNvCxnSpPr/>
                <p:nvPr/>
              </p:nvCxnSpPr>
              <p:spPr bwMode="hidden">
                <a:xfrm>
                  <a:off x="11199285" y="0"/>
                  <a:ext cx="992716" cy="10033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6" name="Straight Connector 49"/>
              <p:cNvCxnSpPr/>
              <p:nvPr/>
            </p:nvCxnSpPr>
            <p:spPr bwMode="hidden">
              <a:xfrm flipH="1" flipV="1">
                <a:off x="-1" y="1012825"/>
                <a:ext cx="5829301" cy="58451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50"/>
              <p:cNvCxnSpPr/>
              <p:nvPr/>
            </p:nvCxnSpPr>
            <p:spPr bwMode="hidden">
              <a:xfrm flipH="1" flipV="1">
                <a:off x="-1" y="2227263"/>
                <a:ext cx="4614334" cy="463073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51"/>
              <p:cNvCxnSpPr/>
              <p:nvPr/>
            </p:nvCxnSpPr>
            <p:spPr bwMode="hidden">
              <a:xfrm flipH="1" flipV="1">
                <a:off x="-1" y="3432175"/>
                <a:ext cx="3399367" cy="34258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52"/>
              <p:cNvCxnSpPr/>
              <p:nvPr/>
            </p:nvCxnSpPr>
            <p:spPr bwMode="hidden">
              <a:xfrm flipH="1" flipV="1">
                <a:off x="-1" y="4651375"/>
                <a:ext cx="2197100" cy="22066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53"/>
              <p:cNvCxnSpPr/>
              <p:nvPr/>
            </p:nvCxnSpPr>
            <p:spPr bwMode="hidden">
              <a:xfrm flipH="1" flipV="1">
                <a:off x="-1" y="5864225"/>
                <a:ext cx="986367" cy="9937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3" name="Group 26"/>
            <p:cNvGrpSpPr>
              <a:grpSpLocks/>
            </p:cNvGrpSpPr>
            <p:nvPr userDrawn="1"/>
          </p:nvGrpSpPr>
          <p:grpSpPr bwMode="auto">
            <a:xfrm flipH="1">
              <a:off x="0" y="0"/>
              <a:ext cx="12192001" cy="6858000"/>
              <a:chOff x="-1" y="0"/>
              <a:chExt cx="12192001" cy="6858000"/>
            </a:xfrm>
          </p:grpSpPr>
          <p:cxnSp>
            <p:nvCxnSpPr>
              <p:cNvPr id="24" name="Straight Connector 27"/>
              <p:cNvCxnSpPr/>
              <p:nvPr/>
            </p:nvCxnSpPr>
            <p:spPr bwMode="hidden">
              <a:xfrm>
                <a:off x="226482"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8"/>
              <p:cNvCxnSpPr/>
              <p:nvPr/>
            </p:nvCxnSpPr>
            <p:spPr bwMode="hidden">
              <a:xfrm>
                <a:off x="1449915"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9"/>
              <p:cNvCxnSpPr/>
              <p:nvPr/>
            </p:nvCxnSpPr>
            <p:spPr bwMode="hidden">
              <a:xfrm>
                <a:off x="2667000"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30"/>
              <p:cNvCxnSpPr/>
              <p:nvPr/>
            </p:nvCxnSpPr>
            <p:spPr bwMode="hidden">
              <a:xfrm>
                <a:off x="3884082" y="0"/>
                <a:ext cx="6817785"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31"/>
              <p:cNvCxnSpPr/>
              <p:nvPr/>
            </p:nvCxnSpPr>
            <p:spPr bwMode="hidden">
              <a:xfrm>
                <a:off x="5149849" y="0"/>
                <a:ext cx="6817785"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9" name="Group 32"/>
              <p:cNvGrpSpPr>
                <a:grpSpLocks/>
              </p:cNvGrpSpPr>
              <p:nvPr/>
            </p:nvGrpSpPr>
            <p:grpSpPr bwMode="auto">
              <a:xfrm>
                <a:off x="6327885" y="0"/>
                <a:ext cx="5864115" cy="5898673"/>
                <a:chOff x="6327885" y="0"/>
                <a:chExt cx="5864115" cy="5898673"/>
              </a:xfrm>
            </p:grpSpPr>
            <p:cxnSp>
              <p:nvCxnSpPr>
                <p:cNvPr id="35" name="Straight Connector 38"/>
                <p:cNvCxnSpPr/>
                <p:nvPr/>
              </p:nvCxnSpPr>
              <p:spPr bwMode="hidden">
                <a:xfrm>
                  <a:off x="6328833" y="0"/>
                  <a:ext cx="5863168" cy="589915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9"/>
                <p:cNvCxnSpPr/>
                <p:nvPr/>
              </p:nvCxnSpPr>
              <p:spPr bwMode="hidden">
                <a:xfrm>
                  <a:off x="7550149" y="0"/>
                  <a:ext cx="4641852" cy="467201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40"/>
                <p:cNvCxnSpPr/>
                <p:nvPr/>
              </p:nvCxnSpPr>
              <p:spPr bwMode="hidden">
                <a:xfrm>
                  <a:off x="8773583" y="0"/>
                  <a:ext cx="3418418" cy="34575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41"/>
                <p:cNvCxnSpPr/>
                <p:nvPr/>
              </p:nvCxnSpPr>
              <p:spPr bwMode="hidden">
                <a:xfrm>
                  <a:off x="9982201" y="0"/>
                  <a:ext cx="2209801" cy="222726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42"/>
                <p:cNvCxnSpPr/>
                <p:nvPr/>
              </p:nvCxnSpPr>
              <p:spPr bwMode="hidden">
                <a:xfrm>
                  <a:off x="11199284" y="0"/>
                  <a:ext cx="992718" cy="10033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0" name="Straight Connector 33"/>
              <p:cNvCxnSpPr/>
              <p:nvPr/>
            </p:nvCxnSpPr>
            <p:spPr bwMode="hidden">
              <a:xfrm flipH="1" flipV="1">
                <a:off x="-1" y="1012825"/>
                <a:ext cx="5829301" cy="58451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4"/>
              <p:cNvCxnSpPr/>
              <p:nvPr/>
            </p:nvCxnSpPr>
            <p:spPr bwMode="hidden">
              <a:xfrm flipH="1" flipV="1">
                <a:off x="-1" y="2227263"/>
                <a:ext cx="4614334" cy="463073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5"/>
              <p:cNvCxnSpPr/>
              <p:nvPr/>
            </p:nvCxnSpPr>
            <p:spPr bwMode="hidden">
              <a:xfrm flipH="1" flipV="1">
                <a:off x="-1" y="3432175"/>
                <a:ext cx="3399367" cy="34258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6"/>
              <p:cNvCxnSpPr/>
              <p:nvPr/>
            </p:nvCxnSpPr>
            <p:spPr bwMode="hidden">
              <a:xfrm flipH="1" flipV="1">
                <a:off x="-1" y="4651375"/>
                <a:ext cx="2197100" cy="22066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7"/>
              <p:cNvCxnSpPr/>
              <p:nvPr/>
            </p:nvCxnSpPr>
            <p:spPr bwMode="hidden">
              <a:xfrm flipH="1" flipV="1">
                <a:off x="-1" y="5864225"/>
                <a:ext cx="986367" cy="9937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56" name="Rectangle 55"/>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57" name="Straight Connector 59"/>
          <p:cNvCxnSpPr/>
          <p:nvPr/>
        </p:nvCxnSpPr>
        <p:spPr>
          <a:xfrm>
            <a:off x="5942013" y="2895600"/>
            <a:ext cx="274478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2" name="Title 1"/>
          <p:cNvSpPr>
            <a:spLocks noGrp="1"/>
          </p:cNvSpPr>
          <p:nvPr>
            <p:ph type="title"/>
          </p:nvPr>
        </p:nvSpPr>
        <p:spPr>
          <a:xfrm>
            <a:off x="5934864" y="571500"/>
            <a:ext cx="2743200" cy="2197100"/>
          </a:xfrm>
        </p:spPr>
        <p:txBody>
          <a:bodyPr>
            <a:normAutofit/>
          </a:bodyPr>
          <a:lstStyle>
            <a:lvl1pPr>
              <a:defRPr sz="2600">
                <a:solidFill>
                  <a:schemeClr val="bg1"/>
                </a:solidFill>
              </a:defRPr>
            </a:lvl1pPr>
          </a:lstStyle>
          <a:p>
            <a:r>
              <a:rPr lang="fr-FR"/>
              <a:t>Cliquez pour modifier le style du titre</a:t>
            </a:r>
            <a:endParaRPr lang="en-US" dirty="0"/>
          </a:p>
        </p:txBody>
      </p:sp>
      <p:sp>
        <p:nvSpPr>
          <p:cNvPr id="3" name="Content Placeholder 2"/>
          <p:cNvSpPr>
            <a:spLocks noGrp="1"/>
          </p:cNvSpPr>
          <p:nvPr>
            <p:ph idx="1"/>
          </p:nvPr>
        </p:nvSpPr>
        <p:spPr>
          <a:xfrm>
            <a:off x="407398" y="571500"/>
            <a:ext cx="4663440" cy="5715000"/>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5934864" y="2995012"/>
            <a:ext cx="2743200" cy="2285950"/>
          </a:xfrm>
        </p:spPr>
        <p:txBody>
          <a:bodyPr>
            <a:normAutofit/>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8" name="Date Placeholder 4"/>
          <p:cNvSpPr>
            <a:spLocks noGrp="1"/>
          </p:cNvSpPr>
          <p:nvPr>
            <p:ph type="dt" sz="half" idx="10"/>
          </p:nvPr>
        </p:nvSpPr>
        <p:spPr/>
        <p:txBody>
          <a:bodyPr/>
          <a:lstStyle>
            <a:lvl1pPr>
              <a:defRPr/>
            </a:lvl1pPr>
          </a:lstStyle>
          <a:p>
            <a:pPr>
              <a:defRPr/>
            </a:pPr>
            <a:endParaRPr lang="fr-CA"/>
          </a:p>
        </p:txBody>
      </p:sp>
      <p:sp>
        <p:nvSpPr>
          <p:cNvPr id="59" name="Footer Placeholder 5"/>
          <p:cNvSpPr>
            <a:spLocks noGrp="1"/>
          </p:cNvSpPr>
          <p:nvPr>
            <p:ph type="ftr" sz="quarter" idx="11"/>
          </p:nvPr>
        </p:nvSpPr>
        <p:spPr/>
        <p:txBody>
          <a:bodyPr/>
          <a:lstStyle>
            <a:lvl1pPr>
              <a:defRPr/>
            </a:lvl1pPr>
          </a:lstStyle>
          <a:p>
            <a:pPr>
              <a:defRPr/>
            </a:pPr>
            <a:endParaRPr lang="fr-CA"/>
          </a:p>
        </p:txBody>
      </p:sp>
      <p:sp>
        <p:nvSpPr>
          <p:cNvPr id="60" name="Slide Number Placeholder 7"/>
          <p:cNvSpPr>
            <a:spLocks noGrp="1"/>
          </p:cNvSpPr>
          <p:nvPr>
            <p:ph type="sldNum" sz="quarter" idx="12"/>
          </p:nvPr>
        </p:nvSpPr>
        <p:spPr/>
        <p:txBody>
          <a:bodyPr/>
          <a:lstStyle>
            <a:lvl1pPr>
              <a:defRPr/>
            </a:lvl1pPr>
          </a:lstStyle>
          <a:p>
            <a:pPr>
              <a:defRPr/>
            </a:pPr>
            <a:fld id="{59F0740B-141A-49F3-93A1-4A0C78CAD5A9}" type="slidenum">
              <a:rPr lang="fr-CA"/>
              <a:pPr>
                <a:defRPr/>
              </a:pPr>
              <a:t>‹N°›</a:t>
            </a:fld>
            <a:endParaRPr lang="fr-CA"/>
          </a:p>
        </p:txBody>
      </p:sp>
    </p:spTree>
  </p:cSld>
  <p:clrMapOvr>
    <a:masterClrMapping/>
  </p:clrMapOvr>
  <p:transition spd="med">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Pr>
        <a:gradFill flip="none" rotWithShape="1">
          <a:gsLst>
            <a:gs pos="0">
              <a:schemeClr val="accent1"/>
            </a:gs>
            <a:gs pos="100000">
              <a:schemeClr val="accent1">
                <a:lumMod val="80000"/>
              </a:schemeClr>
            </a:gs>
          </a:gsLst>
          <a:path path="circle">
            <a:fillToRect l="50000" t="50000" r="50000" b="50000"/>
          </a:path>
          <a:tileRect/>
        </a:gradFill>
        <a:effectLst/>
      </p:bgPr>
    </p:bg>
    <p:spTree>
      <p:nvGrpSpPr>
        <p:cNvPr id="1" name=""/>
        <p:cNvGrpSpPr/>
        <p:nvPr/>
      </p:nvGrpSpPr>
      <p:grpSpPr>
        <a:xfrm>
          <a:off x="0" y="0"/>
          <a:ext cx="0" cy="0"/>
          <a:chOff x="0" y="0"/>
          <a:chExt cx="0" cy="0"/>
        </a:xfrm>
      </p:grpSpPr>
      <p:grpSp>
        <p:nvGrpSpPr>
          <p:cNvPr id="5" name="Group 7"/>
          <p:cNvGrpSpPr>
            <a:grpSpLocks/>
          </p:cNvGrpSpPr>
          <p:nvPr/>
        </p:nvGrpSpPr>
        <p:grpSpPr bwMode="auto">
          <a:xfrm>
            <a:off x="0" y="0"/>
            <a:ext cx="9144000" cy="6858000"/>
            <a:chOff x="-1" y="0"/>
            <a:chExt cx="12192002" cy="6858000"/>
          </a:xfrm>
        </p:grpSpPr>
        <p:cxnSp>
          <p:nvCxnSpPr>
            <p:cNvPr id="6" name="Straight Connector 8"/>
            <p:cNvCxnSpPr/>
            <p:nvPr/>
          </p:nvCxnSpPr>
          <p:spPr bwMode="hidden">
            <a:xfrm>
              <a:off x="609599"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7" name="Straight Connector 9"/>
            <p:cNvCxnSpPr/>
            <p:nvPr/>
          </p:nvCxnSpPr>
          <p:spPr bwMode="hidden">
            <a:xfrm>
              <a:off x="1828799"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8" name="Straight Connector 10"/>
            <p:cNvCxnSpPr/>
            <p:nvPr/>
          </p:nvCxnSpPr>
          <p:spPr bwMode="hidden">
            <a:xfrm>
              <a:off x="30480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 name="Straight Connector 11"/>
            <p:cNvCxnSpPr/>
            <p:nvPr/>
          </p:nvCxnSpPr>
          <p:spPr bwMode="hidden">
            <a:xfrm>
              <a:off x="42672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 name="Straight Connector 12"/>
            <p:cNvCxnSpPr/>
            <p:nvPr/>
          </p:nvCxnSpPr>
          <p:spPr bwMode="hidden">
            <a:xfrm>
              <a:off x="54864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 name="Straight Connector 13"/>
            <p:cNvCxnSpPr/>
            <p:nvPr/>
          </p:nvCxnSpPr>
          <p:spPr bwMode="hidden">
            <a:xfrm>
              <a:off x="67056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4"/>
            <p:cNvCxnSpPr/>
            <p:nvPr/>
          </p:nvCxnSpPr>
          <p:spPr bwMode="hidden">
            <a:xfrm>
              <a:off x="7924800"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 name="Straight Connector 15"/>
            <p:cNvCxnSpPr/>
            <p:nvPr/>
          </p:nvCxnSpPr>
          <p:spPr bwMode="hidden">
            <a:xfrm>
              <a:off x="91440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 name="Straight Connector 16"/>
            <p:cNvCxnSpPr/>
            <p:nvPr/>
          </p:nvCxnSpPr>
          <p:spPr bwMode="hidden">
            <a:xfrm>
              <a:off x="103632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5" name="Straight Connector 17"/>
            <p:cNvCxnSpPr/>
            <p:nvPr/>
          </p:nvCxnSpPr>
          <p:spPr bwMode="hidden">
            <a:xfrm>
              <a:off x="11582401" y="0"/>
              <a:ext cx="0"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6" name="Straight Connector 18"/>
            <p:cNvCxnSpPr/>
            <p:nvPr/>
          </p:nvCxnSpPr>
          <p:spPr bwMode="hidden">
            <a:xfrm>
              <a:off x="2116" y="385763"/>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7" name="Straight Connector 19"/>
            <p:cNvCxnSpPr/>
            <p:nvPr/>
          </p:nvCxnSpPr>
          <p:spPr bwMode="hidden">
            <a:xfrm>
              <a:off x="2116" y="1611313"/>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8" name="Straight Connector 20"/>
            <p:cNvCxnSpPr/>
            <p:nvPr/>
          </p:nvCxnSpPr>
          <p:spPr bwMode="hidden">
            <a:xfrm>
              <a:off x="2116" y="2835275"/>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9" name="Straight Connector 21"/>
            <p:cNvCxnSpPr/>
            <p:nvPr/>
          </p:nvCxnSpPr>
          <p:spPr bwMode="hidden">
            <a:xfrm>
              <a:off x="2116" y="4060825"/>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0" name="Straight Connector 22"/>
            <p:cNvCxnSpPr/>
            <p:nvPr/>
          </p:nvCxnSpPr>
          <p:spPr bwMode="hidden">
            <a:xfrm>
              <a:off x="2116" y="5284788"/>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1" name="Straight Connector 23"/>
            <p:cNvCxnSpPr/>
            <p:nvPr/>
          </p:nvCxnSpPr>
          <p:spPr bwMode="hidden">
            <a:xfrm>
              <a:off x="2116" y="6510338"/>
              <a:ext cx="12189885" cy="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2" name="Group 24"/>
            <p:cNvGrpSpPr>
              <a:grpSpLocks/>
            </p:cNvGrpSpPr>
            <p:nvPr/>
          </p:nvGrpSpPr>
          <p:grpSpPr bwMode="auto">
            <a:xfrm>
              <a:off x="-1" y="0"/>
              <a:ext cx="12192001" cy="6858000"/>
              <a:chOff x="-1" y="0"/>
              <a:chExt cx="12192001" cy="6858000"/>
            </a:xfrm>
          </p:grpSpPr>
          <p:cxnSp>
            <p:nvCxnSpPr>
              <p:cNvPr id="40" name="Straight Connector 42"/>
              <p:cNvCxnSpPr/>
              <p:nvPr/>
            </p:nvCxnSpPr>
            <p:spPr bwMode="hidden">
              <a:xfrm>
                <a:off x="226483"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1" name="Straight Connector 43"/>
              <p:cNvCxnSpPr/>
              <p:nvPr/>
            </p:nvCxnSpPr>
            <p:spPr bwMode="hidden">
              <a:xfrm>
                <a:off x="1449917"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2" name="Straight Connector 44"/>
              <p:cNvCxnSpPr/>
              <p:nvPr/>
            </p:nvCxnSpPr>
            <p:spPr bwMode="hidden">
              <a:xfrm>
                <a:off x="2667000"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3" name="Straight Connector 45"/>
              <p:cNvCxnSpPr/>
              <p:nvPr/>
            </p:nvCxnSpPr>
            <p:spPr bwMode="hidden">
              <a:xfrm>
                <a:off x="3884084" y="0"/>
                <a:ext cx="6817784"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4" name="Straight Connector 46"/>
              <p:cNvCxnSpPr/>
              <p:nvPr/>
            </p:nvCxnSpPr>
            <p:spPr bwMode="hidden">
              <a:xfrm>
                <a:off x="5107517"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45" name="Group 47"/>
              <p:cNvGrpSpPr>
                <a:grpSpLocks/>
              </p:cNvGrpSpPr>
              <p:nvPr/>
            </p:nvGrpSpPr>
            <p:grpSpPr bwMode="auto">
              <a:xfrm>
                <a:off x="6327885" y="0"/>
                <a:ext cx="5864115" cy="5898673"/>
                <a:chOff x="6327885" y="0"/>
                <a:chExt cx="5864115" cy="5898673"/>
              </a:xfrm>
            </p:grpSpPr>
            <p:cxnSp>
              <p:nvCxnSpPr>
                <p:cNvPr id="51" name="Straight Connector 53"/>
                <p:cNvCxnSpPr/>
                <p:nvPr/>
              </p:nvCxnSpPr>
              <p:spPr bwMode="hidden">
                <a:xfrm>
                  <a:off x="6328833" y="0"/>
                  <a:ext cx="5863168" cy="589915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2" name="Straight Connector 54"/>
                <p:cNvCxnSpPr/>
                <p:nvPr/>
              </p:nvCxnSpPr>
              <p:spPr bwMode="hidden">
                <a:xfrm>
                  <a:off x="7550151" y="0"/>
                  <a:ext cx="4641851" cy="467201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3" name="Straight Connector 55"/>
                <p:cNvCxnSpPr/>
                <p:nvPr/>
              </p:nvCxnSpPr>
              <p:spPr bwMode="hidden">
                <a:xfrm>
                  <a:off x="8773584" y="0"/>
                  <a:ext cx="3418417" cy="34575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4" name="Straight Connector 56"/>
                <p:cNvCxnSpPr/>
                <p:nvPr/>
              </p:nvCxnSpPr>
              <p:spPr bwMode="hidden">
                <a:xfrm>
                  <a:off x="9982201" y="0"/>
                  <a:ext cx="2209801" cy="222726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5" name="Straight Connector 57"/>
                <p:cNvCxnSpPr/>
                <p:nvPr/>
              </p:nvCxnSpPr>
              <p:spPr bwMode="hidden">
                <a:xfrm>
                  <a:off x="11199285" y="0"/>
                  <a:ext cx="992716" cy="10033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46" name="Straight Connector 48"/>
              <p:cNvCxnSpPr/>
              <p:nvPr/>
            </p:nvCxnSpPr>
            <p:spPr bwMode="hidden">
              <a:xfrm flipH="1" flipV="1">
                <a:off x="-1" y="1012825"/>
                <a:ext cx="5829301" cy="58451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7" name="Straight Connector 49"/>
              <p:cNvCxnSpPr/>
              <p:nvPr/>
            </p:nvCxnSpPr>
            <p:spPr bwMode="hidden">
              <a:xfrm flipH="1" flipV="1">
                <a:off x="-1" y="2227263"/>
                <a:ext cx="4614334" cy="463073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8" name="Straight Connector 50"/>
              <p:cNvCxnSpPr/>
              <p:nvPr/>
            </p:nvCxnSpPr>
            <p:spPr bwMode="hidden">
              <a:xfrm flipH="1" flipV="1">
                <a:off x="-1" y="3432175"/>
                <a:ext cx="3399367" cy="34258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51"/>
              <p:cNvCxnSpPr/>
              <p:nvPr/>
            </p:nvCxnSpPr>
            <p:spPr bwMode="hidden">
              <a:xfrm flipH="1" flipV="1">
                <a:off x="-1" y="4651375"/>
                <a:ext cx="2197100" cy="22066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50" name="Straight Connector 52"/>
              <p:cNvCxnSpPr/>
              <p:nvPr/>
            </p:nvCxnSpPr>
            <p:spPr bwMode="hidden">
              <a:xfrm flipH="1" flipV="1">
                <a:off x="-1" y="5864225"/>
                <a:ext cx="986367" cy="9937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23" name="Group 25"/>
            <p:cNvGrpSpPr>
              <a:grpSpLocks/>
            </p:cNvGrpSpPr>
            <p:nvPr/>
          </p:nvGrpSpPr>
          <p:grpSpPr bwMode="auto">
            <a:xfrm flipH="1">
              <a:off x="0" y="0"/>
              <a:ext cx="12192001" cy="6858000"/>
              <a:chOff x="-1" y="0"/>
              <a:chExt cx="12192001" cy="6858000"/>
            </a:xfrm>
          </p:grpSpPr>
          <p:cxnSp>
            <p:nvCxnSpPr>
              <p:cNvPr id="24" name="Straight Connector 26"/>
              <p:cNvCxnSpPr/>
              <p:nvPr/>
            </p:nvCxnSpPr>
            <p:spPr bwMode="hidden">
              <a:xfrm>
                <a:off x="226482"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5" name="Straight Connector 27"/>
              <p:cNvCxnSpPr/>
              <p:nvPr/>
            </p:nvCxnSpPr>
            <p:spPr bwMode="hidden">
              <a:xfrm>
                <a:off x="1449915"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6" name="Straight Connector 28"/>
              <p:cNvCxnSpPr/>
              <p:nvPr/>
            </p:nvCxnSpPr>
            <p:spPr bwMode="hidden">
              <a:xfrm>
                <a:off x="2667000" y="0"/>
                <a:ext cx="6815668"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7" name="Straight Connector 29"/>
              <p:cNvCxnSpPr/>
              <p:nvPr/>
            </p:nvCxnSpPr>
            <p:spPr bwMode="hidden">
              <a:xfrm>
                <a:off x="3884082" y="0"/>
                <a:ext cx="6817785"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28" name="Straight Connector 30"/>
              <p:cNvCxnSpPr/>
              <p:nvPr/>
            </p:nvCxnSpPr>
            <p:spPr bwMode="hidden">
              <a:xfrm>
                <a:off x="5149849" y="0"/>
                <a:ext cx="6817785" cy="68580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29" name="Group 31"/>
              <p:cNvGrpSpPr>
                <a:grpSpLocks/>
              </p:cNvGrpSpPr>
              <p:nvPr/>
            </p:nvGrpSpPr>
            <p:grpSpPr bwMode="auto">
              <a:xfrm>
                <a:off x="6327885" y="0"/>
                <a:ext cx="5864115" cy="5898673"/>
                <a:chOff x="6327885" y="0"/>
                <a:chExt cx="5864115" cy="5898673"/>
              </a:xfrm>
            </p:grpSpPr>
            <p:cxnSp>
              <p:nvCxnSpPr>
                <p:cNvPr id="35" name="Straight Connector 37"/>
                <p:cNvCxnSpPr/>
                <p:nvPr/>
              </p:nvCxnSpPr>
              <p:spPr bwMode="hidden">
                <a:xfrm>
                  <a:off x="6328833" y="0"/>
                  <a:ext cx="5863168" cy="589915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6" name="Straight Connector 38"/>
                <p:cNvCxnSpPr/>
                <p:nvPr/>
              </p:nvCxnSpPr>
              <p:spPr bwMode="hidden">
                <a:xfrm>
                  <a:off x="7550149" y="0"/>
                  <a:ext cx="4641852" cy="467201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7" name="Straight Connector 39"/>
                <p:cNvCxnSpPr/>
                <p:nvPr/>
              </p:nvCxnSpPr>
              <p:spPr bwMode="hidden">
                <a:xfrm>
                  <a:off x="8773583" y="0"/>
                  <a:ext cx="3418418" cy="34575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8" name="Straight Connector 40"/>
                <p:cNvCxnSpPr/>
                <p:nvPr/>
              </p:nvCxnSpPr>
              <p:spPr bwMode="hidden">
                <a:xfrm>
                  <a:off x="9982201" y="0"/>
                  <a:ext cx="2209801" cy="2227263"/>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9" name="Straight Connector 41"/>
                <p:cNvCxnSpPr/>
                <p:nvPr/>
              </p:nvCxnSpPr>
              <p:spPr bwMode="hidden">
                <a:xfrm>
                  <a:off x="11199284" y="0"/>
                  <a:ext cx="992718" cy="1003300"/>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30" name="Straight Connector 32"/>
              <p:cNvCxnSpPr/>
              <p:nvPr/>
            </p:nvCxnSpPr>
            <p:spPr bwMode="hidden">
              <a:xfrm flipH="1" flipV="1">
                <a:off x="-1" y="1012825"/>
                <a:ext cx="5829301" cy="58451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1" name="Straight Connector 33"/>
              <p:cNvCxnSpPr/>
              <p:nvPr/>
            </p:nvCxnSpPr>
            <p:spPr bwMode="hidden">
              <a:xfrm flipH="1" flipV="1">
                <a:off x="-1" y="2227263"/>
                <a:ext cx="4614334" cy="4630737"/>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2" name="Straight Connector 34"/>
              <p:cNvCxnSpPr/>
              <p:nvPr/>
            </p:nvCxnSpPr>
            <p:spPr bwMode="hidden">
              <a:xfrm flipH="1" flipV="1">
                <a:off x="-1" y="3432175"/>
                <a:ext cx="3399367" cy="34258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3" name="Straight Connector 35"/>
              <p:cNvCxnSpPr/>
              <p:nvPr/>
            </p:nvCxnSpPr>
            <p:spPr bwMode="hidden">
              <a:xfrm flipH="1" flipV="1">
                <a:off x="-1" y="4651375"/>
                <a:ext cx="2197100" cy="220662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34" name="Straight Connector 36"/>
              <p:cNvCxnSpPr/>
              <p:nvPr/>
            </p:nvCxnSpPr>
            <p:spPr bwMode="hidden">
              <a:xfrm flipH="1" flipV="1">
                <a:off x="-1" y="5864225"/>
                <a:ext cx="986367" cy="993775"/>
              </a:xfrm>
              <a:prstGeom prst="line">
                <a:avLst/>
              </a:prstGeom>
              <a:ln>
                <a:solidFill>
                  <a:schemeClr val="accent1">
                    <a:lumMod val="7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56" name="Rectangle 55"/>
          <p:cNvSpPr/>
          <p:nvPr/>
        </p:nvSpPr>
        <p:spPr>
          <a:xfrm>
            <a:off x="0" y="0"/>
            <a:ext cx="5486400" cy="6858000"/>
          </a:xfrm>
          <a:prstGeom prst="rect">
            <a:avLst/>
          </a:prstGeom>
          <a:gradFill>
            <a:gsLst>
              <a:gs pos="69000">
                <a:schemeClr val="bg1"/>
              </a:gs>
              <a:gs pos="0">
                <a:schemeClr val="bg1"/>
              </a:gs>
              <a:gs pos="100000">
                <a:schemeClr val="bg1">
                  <a:lumMod val="95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cxnSp>
        <p:nvCxnSpPr>
          <p:cNvPr id="57" name="Straight Connector 58"/>
          <p:cNvCxnSpPr/>
          <p:nvPr/>
        </p:nvCxnSpPr>
        <p:spPr>
          <a:xfrm>
            <a:off x="5942013" y="2895600"/>
            <a:ext cx="2744787" cy="0"/>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sp>
        <p:nvSpPr>
          <p:cNvPr id="3" name="Picture Placeholder 2"/>
          <p:cNvSpPr>
            <a:spLocks noGrp="1"/>
          </p:cNvSpPr>
          <p:nvPr>
            <p:ph type="pic" idx="1"/>
          </p:nvPr>
        </p:nvSpPr>
        <p:spPr>
          <a:xfrm>
            <a:off x="3309" y="-159"/>
            <a:ext cx="5486400" cy="6858000"/>
          </a:xfrm>
        </p:spPr>
        <p:txBody>
          <a:bodyPr tIns="457200" rtlCol="0">
            <a:normAutofit/>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fr-FR" noProof="0"/>
              <a:t>Cliquez sur l'icône pour ajouter une image</a:t>
            </a:r>
            <a:endParaRPr lang="en-US" noProof="0"/>
          </a:p>
        </p:txBody>
      </p:sp>
      <p:sp>
        <p:nvSpPr>
          <p:cNvPr id="2" name="Title 1"/>
          <p:cNvSpPr>
            <a:spLocks noGrp="1"/>
          </p:cNvSpPr>
          <p:nvPr>
            <p:ph type="title"/>
          </p:nvPr>
        </p:nvSpPr>
        <p:spPr>
          <a:xfrm>
            <a:off x="5932170" y="576072"/>
            <a:ext cx="2743200" cy="2194560"/>
          </a:xfrm>
        </p:spPr>
        <p:txBody>
          <a:bodyPr>
            <a:normAutofit/>
          </a:bodyPr>
          <a:lstStyle>
            <a:lvl1pPr>
              <a:defRPr sz="2600">
                <a:solidFill>
                  <a:schemeClr val="bg1"/>
                </a:solidFill>
              </a:defRPr>
            </a:lvl1pPr>
          </a:lstStyle>
          <a:p>
            <a:r>
              <a:rPr lang="fr-FR"/>
              <a:t>Cliquez pour modifier le style du titre</a:t>
            </a:r>
            <a:endParaRPr lang="en-US"/>
          </a:p>
        </p:txBody>
      </p:sp>
      <p:sp>
        <p:nvSpPr>
          <p:cNvPr id="4" name="Text Placeholder 3"/>
          <p:cNvSpPr>
            <a:spLocks noGrp="1"/>
          </p:cNvSpPr>
          <p:nvPr>
            <p:ph type="body" sz="half" idx="2"/>
          </p:nvPr>
        </p:nvSpPr>
        <p:spPr>
          <a:xfrm>
            <a:off x="5932170" y="2999232"/>
            <a:ext cx="2743200" cy="2286000"/>
          </a:xfrm>
        </p:spPr>
        <p:txBody>
          <a:bodyPr/>
          <a:lstStyle>
            <a:lvl1pPr marL="0" indent="0">
              <a:spcBef>
                <a:spcPts val="1200"/>
              </a:spcBef>
              <a:buNone/>
              <a:defRPr sz="1600">
                <a:solidFill>
                  <a:schemeClr val="bg1"/>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Tree>
  </p:cSld>
  <p:clrMapOvr>
    <a:masterClrMapping/>
  </p:clrMapOvr>
  <p:transition spd="med">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53000">
              <a:schemeClr val="bg1"/>
            </a:gs>
            <a:gs pos="0">
              <a:schemeClr val="bg1">
                <a:lumMod val="100000"/>
              </a:schemeClr>
            </a:gs>
            <a:gs pos="100000">
              <a:schemeClr val="bg1">
                <a:lumMod val="95000"/>
                <a:alpha val="65000"/>
              </a:schemeClr>
            </a:gs>
          </a:gsLst>
          <a:lin ang="5400000" scaled="1"/>
          <a:tileRect/>
        </a:gradFill>
        <a:effectLst/>
      </p:bgPr>
    </p:bg>
    <p:spTree>
      <p:nvGrpSpPr>
        <p:cNvPr id="1" name=""/>
        <p:cNvGrpSpPr/>
        <p:nvPr/>
      </p:nvGrpSpPr>
      <p:grpSpPr>
        <a:xfrm>
          <a:off x="0" y="0"/>
          <a:ext cx="0" cy="0"/>
          <a:chOff x="0" y="0"/>
          <a:chExt cx="0" cy="0"/>
        </a:xfrm>
      </p:grpSpPr>
      <p:grpSp>
        <p:nvGrpSpPr>
          <p:cNvPr id="1026" name="Group 95"/>
          <p:cNvGrpSpPr>
            <a:grpSpLocks/>
          </p:cNvGrpSpPr>
          <p:nvPr/>
        </p:nvGrpSpPr>
        <p:grpSpPr bwMode="auto">
          <a:xfrm>
            <a:off x="0" y="0"/>
            <a:ext cx="9144000" cy="6858000"/>
            <a:chOff x="-1" y="0"/>
            <a:chExt cx="12192002" cy="6858000"/>
          </a:xfrm>
        </p:grpSpPr>
        <p:cxnSp>
          <p:nvCxnSpPr>
            <p:cNvPr id="97" name="Straight Connector 96"/>
            <p:cNvCxnSpPr/>
            <p:nvPr/>
          </p:nvCxnSpPr>
          <p:spPr bwMode="hidden">
            <a:xfrm>
              <a:off x="609599"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8" name="Straight Connector 97"/>
            <p:cNvCxnSpPr/>
            <p:nvPr/>
          </p:nvCxnSpPr>
          <p:spPr bwMode="hidden">
            <a:xfrm>
              <a:off x="1828799"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99" name="Straight Connector 98"/>
            <p:cNvCxnSpPr/>
            <p:nvPr/>
          </p:nvCxnSpPr>
          <p:spPr bwMode="hidden">
            <a:xfrm>
              <a:off x="304800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bwMode="hidden">
            <a:xfrm>
              <a:off x="426720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1" name="Straight Connector 100"/>
            <p:cNvCxnSpPr/>
            <p:nvPr/>
          </p:nvCxnSpPr>
          <p:spPr bwMode="hidden">
            <a:xfrm>
              <a:off x="548640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2" name="Straight Connector 101"/>
            <p:cNvCxnSpPr/>
            <p:nvPr/>
          </p:nvCxnSpPr>
          <p:spPr bwMode="hidden">
            <a:xfrm>
              <a:off x="670560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3" name="Straight Connector 102"/>
            <p:cNvCxnSpPr/>
            <p:nvPr/>
          </p:nvCxnSpPr>
          <p:spPr bwMode="hidden">
            <a:xfrm>
              <a:off x="7924800"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4" name="Straight Connector 103"/>
            <p:cNvCxnSpPr/>
            <p:nvPr/>
          </p:nvCxnSpPr>
          <p:spPr bwMode="hidden">
            <a:xfrm>
              <a:off x="9144001"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5" name="Straight Connector 104"/>
            <p:cNvCxnSpPr/>
            <p:nvPr/>
          </p:nvCxnSpPr>
          <p:spPr bwMode="hidden">
            <a:xfrm>
              <a:off x="10363201"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6" name="Straight Connector 105"/>
            <p:cNvCxnSpPr/>
            <p:nvPr/>
          </p:nvCxnSpPr>
          <p:spPr bwMode="hidden">
            <a:xfrm>
              <a:off x="11582401" y="0"/>
              <a:ext cx="0"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7" name="Straight Connector 106"/>
            <p:cNvCxnSpPr/>
            <p:nvPr/>
          </p:nvCxnSpPr>
          <p:spPr bwMode="hidden">
            <a:xfrm>
              <a:off x="2116" y="385763"/>
              <a:ext cx="12189885"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8" name="Straight Connector 107"/>
            <p:cNvCxnSpPr/>
            <p:nvPr/>
          </p:nvCxnSpPr>
          <p:spPr bwMode="hidden">
            <a:xfrm>
              <a:off x="2116" y="1611313"/>
              <a:ext cx="12189885"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09" name="Straight Connector 108"/>
            <p:cNvCxnSpPr/>
            <p:nvPr/>
          </p:nvCxnSpPr>
          <p:spPr bwMode="hidden">
            <a:xfrm>
              <a:off x="2116" y="2835275"/>
              <a:ext cx="12189885"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0" name="Straight Connector 109"/>
            <p:cNvCxnSpPr/>
            <p:nvPr/>
          </p:nvCxnSpPr>
          <p:spPr bwMode="hidden">
            <a:xfrm>
              <a:off x="2116" y="4060825"/>
              <a:ext cx="12189885"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1" name="Straight Connector 110"/>
            <p:cNvCxnSpPr/>
            <p:nvPr/>
          </p:nvCxnSpPr>
          <p:spPr bwMode="hidden">
            <a:xfrm>
              <a:off x="2116" y="5284788"/>
              <a:ext cx="12189885"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2" name="Straight Connector 111"/>
            <p:cNvCxnSpPr/>
            <p:nvPr/>
          </p:nvCxnSpPr>
          <p:spPr bwMode="hidden">
            <a:xfrm>
              <a:off x="2116" y="6510338"/>
              <a:ext cx="12189885" cy="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049" name="Group 112"/>
            <p:cNvGrpSpPr>
              <a:grpSpLocks/>
            </p:cNvGrpSpPr>
            <p:nvPr userDrawn="1"/>
          </p:nvGrpSpPr>
          <p:grpSpPr bwMode="auto">
            <a:xfrm>
              <a:off x="-1" y="0"/>
              <a:ext cx="12192001" cy="6858000"/>
              <a:chOff x="-1" y="0"/>
              <a:chExt cx="12192001" cy="6858000"/>
            </a:xfrm>
          </p:grpSpPr>
          <p:cxnSp>
            <p:nvCxnSpPr>
              <p:cNvPr id="131" name="Straight Connector 130"/>
              <p:cNvCxnSpPr/>
              <p:nvPr/>
            </p:nvCxnSpPr>
            <p:spPr bwMode="hidden">
              <a:xfrm>
                <a:off x="226483" y="0"/>
                <a:ext cx="6815668"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2" name="Straight Connector 131"/>
              <p:cNvCxnSpPr/>
              <p:nvPr/>
            </p:nvCxnSpPr>
            <p:spPr bwMode="hidden">
              <a:xfrm>
                <a:off x="1449917" y="0"/>
                <a:ext cx="6815668"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3" name="Straight Connector 132"/>
              <p:cNvCxnSpPr/>
              <p:nvPr/>
            </p:nvCxnSpPr>
            <p:spPr bwMode="hidden">
              <a:xfrm>
                <a:off x="2667000" y="0"/>
                <a:ext cx="6815668"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4" name="Straight Connector 133"/>
              <p:cNvCxnSpPr/>
              <p:nvPr/>
            </p:nvCxnSpPr>
            <p:spPr bwMode="hidden">
              <a:xfrm>
                <a:off x="3884084" y="0"/>
                <a:ext cx="6817784"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5" name="Straight Connector 134"/>
              <p:cNvCxnSpPr/>
              <p:nvPr/>
            </p:nvCxnSpPr>
            <p:spPr bwMode="hidden">
              <a:xfrm>
                <a:off x="5107517" y="0"/>
                <a:ext cx="6815668"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072" name="Group 135"/>
              <p:cNvGrpSpPr>
                <a:grpSpLocks/>
              </p:cNvGrpSpPr>
              <p:nvPr/>
            </p:nvGrpSpPr>
            <p:grpSpPr bwMode="auto">
              <a:xfrm>
                <a:off x="6327885" y="0"/>
                <a:ext cx="5864115" cy="5898673"/>
                <a:chOff x="6327885" y="0"/>
                <a:chExt cx="5864115" cy="5898673"/>
              </a:xfrm>
            </p:grpSpPr>
            <p:cxnSp>
              <p:nvCxnSpPr>
                <p:cNvPr id="142" name="Straight Connector 141"/>
                <p:cNvCxnSpPr/>
                <p:nvPr/>
              </p:nvCxnSpPr>
              <p:spPr bwMode="hidden">
                <a:xfrm>
                  <a:off x="6328833" y="0"/>
                  <a:ext cx="5863168" cy="589915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3" name="Straight Connector 142"/>
                <p:cNvCxnSpPr/>
                <p:nvPr/>
              </p:nvCxnSpPr>
              <p:spPr bwMode="hidden">
                <a:xfrm>
                  <a:off x="7550151" y="0"/>
                  <a:ext cx="4641851" cy="467201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4" name="Straight Connector 143"/>
                <p:cNvCxnSpPr/>
                <p:nvPr/>
              </p:nvCxnSpPr>
              <p:spPr bwMode="hidden">
                <a:xfrm>
                  <a:off x="8773584" y="0"/>
                  <a:ext cx="3418417" cy="345757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5" name="Straight Connector 144"/>
                <p:cNvCxnSpPr/>
                <p:nvPr/>
              </p:nvCxnSpPr>
              <p:spPr bwMode="hidden">
                <a:xfrm>
                  <a:off x="9982201" y="0"/>
                  <a:ext cx="2209801" cy="222726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6" name="Straight Connector 145"/>
                <p:cNvCxnSpPr/>
                <p:nvPr/>
              </p:nvCxnSpPr>
              <p:spPr bwMode="hidden">
                <a:xfrm>
                  <a:off x="11199285" y="0"/>
                  <a:ext cx="992716" cy="10033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37" name="Straight Connector 136"/>
              <p:cNvCxnSpPr/>
              <p:nvPr/>
            </p:nvCxnSpPr>
            <p:spPr bwMode="hidden">
              <a:xfrm flipH="1" flipV="1">
                <a:off x="-1" y="1012825"/>
                <a:ext cx="5829301" cy="584517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8" name="Straight Connector 137"/>
              <p:cNvCxnSpPr/>
              <p:nvPr/>
            </p:nvCxnSpPr>
            <p:spPr bwMode="hidden">
              <a:xfrm flipH="1" flipV="1">
                <a:off x="-1" y="2227263"/>
                <a:ext cx="4614334" cy="463073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9" name="Straight Connector 138"/>
              <p:cNvCxnSpPr/>
              <p:nvPr/>
            </p:nvCxnSpPr>
            <p:spPr bwMode="hidden">
              <a:xfrm flipH="1" flipV="1">
                <a:off x="-1" y="3432175"/>
                <a:ext cx="3399367" cy="34258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0" name="Straight Connector 139"/>
              <p:cNvCxnSpPr/>
              <p:nvPr/>
            </p:nvCxnSpPr>
            <p:spPr bwMode="hidden">
              <a:xfrm flipH="1" flipV="1">
                <a:off x="-1" y="4651375"/>
                <a:ext cx="2197100" cy="22066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41" name="Straight Connector 140"/>
              <p:cNvCxnSpPr/>
              <p:nvPr/>
            </p:nvCxnSpPr>
            <p:spPr bwMode="hidden">
              <a:xfrm flipH="1" flipV="1">
                <a:off x="-1" y="5864225"/>
                <a:ext cx="986367" cy="99377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nvGrpSpPr>
            <p:cNvPr id="1050" name="Group 113"/>
            <p:cNvGrpSpPr>
              <a:grpSpLocks/>
            </p:cNvGrpSpPr>
            <p:nvPr userDrawn="1"/>
          </p:nvGrpSpPr>
          <p:grpSpPr bwMode="auto">
            <a:xfrm flipH="1">
              <a:off x="0" y="0"/>
              <a:ext cx="12192001" cy="6858000"/>
              <a:chOff x="-1" y="0"/>
              <a:chExt cx="12192001" cy="6858000"/>
            </a:xfrm>
          </p:grpSpPr>
          <p:cxnSp>
            <p:nvCxnSpPr>
              <p:cNvPr id="115" name="Straight Connector 114"/>
              <p:cNvCxnSpPr/>
              <p:nvPr/>
            </p:nvCxnSpPr>
            <p:spPr bwMode="hidden">
              <a:xfrm>
                <a:off x="226482" y="0"/>
                <a:ext cx="6815668"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6" name="Straight Connector 115"/>
              <p:cNvCxnSpPr/>
              <p:nvPr/>
            </p:nvCxnSpPr>
            <p:spPr bwMode="hidden">
              <a:xfrm>
                <a:off x="1449915" y="0"/>
                <a:ext cx="6815668"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7" name="Straight Connector 116"/>
              <p:cNvCxnSpPr/>
              <p:nvPr/>
            </p:nvCxnSpPr>
            <p:spPr bwMode="hidden">
              <a:xfrm>
                <a:off x="2667000" y="0"/>
                <a:ext cx="6815668"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8" name="Straight Connector 117"/>
              <p:cNvCxnSpPr/>
              <p:nvPr/>
            </p:nvCxnSpPr>
            <p:spPr bwMode="hidden">
              <a:xfrm>
                <a:off x="3884082" y="0"/>
                <a:ext cx="6817785"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19" name="Straight Connector 118"/>
              <p:cNvCxnSpPr/>
              <p:nvPr/>
            </p:nvCxnSpPr>
            <p:spPr bwMode="hidden">
              <a:xfrm>
                <a:off x="5107516" y="0"/>
                <a:ext cx="6815668" cy="68580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nvGrpSpPr>
              <p:cNvPr id="1056" name="Group 119"/>
              <p:cNvGrpSpPr>
                <a:grpSpLocks/>
              </p:cNvGrpSpPr>
              <p:nvPr/>
            </p:nvGrpSpPr>
            <p:grpSpPr bwMode="auto">
              <a:xfrm>
                <a:off x="6327885" y="0"/>
                <a:ext cx="5864115" cy="5898673"/>
                <a:chOff x="6327885" y="0"/>
                <a:chExt cx="5864115" cy="5898673"/>
              </a:xfrm>
            </p:grpSpPr>
            <p:cxnSp>
              <p:nvCxnSpPr>
                <p:cNvPr id="126" name="Straight Connector 125"/>
                <p:cNvCxnSpPr/>
                <p:nvPr/>
              </p:nvCxnSpPr>
              <p:spPr bwMode="hidden">
                <a:xfrm>
                  <a:off x="6328833" y="0"/>
                  <a:ext cx="5863168" cy="589915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7" name="Straight Connector 126"/>
                <p:cNvCxnSpPr/>
                <p:nvPr/>
              </p:nvCxnSpPr>
              <p:spPr bwMode="hidden">
                <a:xfrm>
                  <a:off x="7550149" y="0"/>
                  <a:ext cx="4641852" cy="467201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8" name="Straight Connector 127"/>
                <p:cNvCxnSpPr/>
                <p:nvPr/>
              </p:nvCxnSpPr>
              <p:spPr bwMode="hidden">
                <a:xfrm>
                  <a:off x="8773583" y="0"/>
                  <a:ext cx="3418418" cy="345757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9" name="Straight Connector 128"/>
                <p:cNvCxnSpPr/>
                <p:nvPr/>
              </p:nvCxnSpPr>
              <p:spPr bwMode="hidden">
                <a:xfrm>
                  <a:off x="9982201" y="0"/>
                  <a:ext cx="2209801" cy="2227263"/>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30" name="Straight Connector 129"/>
                <p:cNvCxnSpPr/>
                <p:nvPr/>
              </p:nvCxnSpPr>
              <p:spPr bwMode="hidden">
                <a:xfrm>
                  <a:off x="11199284" y="0"/>
                  <a:ext cx="992718" cy="1003300"/>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cxnSp>
            <p:nvCxnSpPr>
              <p:cNvPr id="121" name="Straight Connector 120"/>
              <p:cNvCxnSpPr/>
              <p:nvPr/>
            </p:nvCxnSpPr>
            <p:spPr bwMode="hidden">
              <a:xfrm flipH="1" flipV="1">
                <a:off x="-1" y="1012825"/>
                <a:ext cx="5829301" cy="584517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2" name="Straight Connector 121"/>
              <p:cNvCxnSpPr/>
              <p:nvPr/>
            </p:nvCxnSpPr>
            <p:spPr bwMode="hidden">
              <a:xfrm flipH="1" flipV="1">
                <a:off x="-1" y="2227263"/>
                <a:ext cx="4614334" cy="4630737"/>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3" name="Straight Connector 122"/>
              <p:cNvCxnSpPr/>
              <p:nvPr/>
            </p:nvCxnSpPr>
            <p:spPr bwMode="hidden">
              <a:xfrm flipH="1" flipV="1">
                <a:off x="-1" y="3432175"/>
                <a:ext cx="3399367" cy="34258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4" name="Straight Connector 123"/>
              <p:cNvCxnSpPr/>
              <p:nvPr/>
            </p:nvCxnSpPr>
            <p:spPr bwMode="hidden">
              <a:xfrm flipH="1" flipV="1">
                <a:off x="-1" y="4651375"/>
                <a:ext cx="2197100" cy="220662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cxnSp>
            <p:nvCxnSpPr>
              <p:cNvPr id="125" name="Straight Connector 124"/>
              <p:cNvCxnSpPr/>
              <p:nvPr/>
            </p:nvCxnSpPr>
            <p:spPr bwMode="hidden">
              <a:xfrm flipH="1" flipV="1">
                <a:off x="-1" y="5864225"/>
                <a:ext cx="986367" cy="993775"/>
              </a:xfrm>
              <a:prstGeom prst="line">
                <a:avLst/>
              </a:prstGeom>
              <a:ln>
                <a:solidFill>
                  <a:schemeClr val="bg1">
                    <a:lumMod val="85000"/>
                    <a:alpha val="25000"/>
                  </a:schemeClr>
                </a:solidFill>
              </a:ln>
            </p:spPr>
            <p:style>
              <a:lnRef idx="1">
                <a:schemeClr val="accent1"/>
              </a:lnRef>
              <a:fillRef idx="0">
                <a:schemeClr val="accent1"/>
              </a:fillRef>
              <a:effectRef idx="0">
                <a:schemeClr val="accent1"/>
              </a:effectRef>
              <a:fontRef idx="minor">
                <a:schemeClr val="tx1"/>
              </a:fontRef>
            </p:style>
          </p:cxnSp>
        </p:grpSp>
      </p:grpSp>
      <p:sp>
        <p:nvSpPr>
          <p:cNvPr id="1027" name="Title Placeholder 1"/>
          <p:cNvSpPr>
            <a:spLocks noGrp="1"/>
          </p:cNvSpPr>
          <p:nvPr>
            <p:ph type="title"/>
          </p:nvPr>
        </p:nvSpPr>
        <p:spPr bwMode="auto">
          <a:xfrm>
            <a:off x="971550" y="503238"/>
            <a:ext cx="7200900" cy="11430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fr-FR"/>
              <a:t>Cliquez pour modifier le style du titre</a:t>
            </a:r>
            <a:endParaRPr lang="en-US"/>
          </a:p>
        </p:txBody>
      </p:sp>
      <p:sp>
        <p:nvSpPr>
          <p:cNvPr id="1028" name="Text Placeholder 2"/>
          <p:cNvSpPr>
            <a:spLocks noGrp="1"/>
          </p:cNvSpPr>
          <p:nvPr>
            <p:ph type="body" idx="1"/>
          </p:nvPr>
        </p:nvSpPr>
        <p:spPr bwMode="auto">
          <a:xfrm>
            <a:off x="971550" y="1981200"/>
            <a:ext cx="72009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a:p>
        </p:txBody>
      </p:sp>
      <p:sp>
        <p:nvSpPr>
          <p:cNvPr id="4" name="Date Placeholder 3"/>
          <p:cNvSpPr>
            <a:spLocks noGrp="1"/>
          </p:cNvSpPr>
          <p:nvPr>
            <p:ph type="dt" sz="half" idx="2"/>
          </p:nvPr>
        </p:nvSpPr>
        <p:spPr>
          <a:xfrm>
            <a:off x="6970713" y="6289675"/>
            <a:ext cx="723900" cy="222250"/>
          </a:xfrm>
          <a:prstGeom prst="rect">
            <a:avLst/>
          </a:prstGeom>
        </p:spPr>
        <p:txBody>
          <a:bodyPr vert="horz" lIns="91440" tIns="45720" rIns="91440" bIns="45720" rtlCol="0" anchor="ctr"/>
          <a:lstStyle>
            <a:lvl1pPr algn="r" fontAlgn="auto">
              <a:spcBef>
                <a:spcPts val="0"/>
              </a:spcBef>
              <a:spcAft>
                <a:spcPts val="0"/>
              </a:spcAft>
              <a:defRPr sz="800">
                <a:solidFill>
                  <a:schemeClr val="tx1">
                    <a:lumMod val="50000"/>
                    <a:lumOff val="50000"/>
                  </a:schemeClr>
                </a:solidFill>
                <a:latin typeface="+mn-lt"/>
                <a:cs typeface="+mn-cs"/>
              </a:defRPr>
            </a:lvl1pPr>
          </a:lstStyle>
          <a:p>
            <a:pPr>
              <a:defRPr/>
            </a:pPr>
            <a:endParaRPr lang="fr-CA"/>
          </a:p>
        </p:txBody>
      </p:sp>
      <p:sp>
        <p:nvSpPr>
          <p:cNvPr id="5" name="Footer Placeholder 4"/>
          <p:cNvSpPr>
            <a:spLocks noGrp="1"/>
          </p:cNvSpPr>
          <p:nvPr>
            <p:ph type="ftr" sz="quarter" idx="3"/>
          </p:nvPr>
        </p:nvSpPr>
        <p:spPr>
          <a:xfrm>
            <a:off x="457200" y="6289675"/>
            <a:ext cx="4595813" cy="222250"/>
          </a:xfrm>
          <a:prstGeom prst="rect">
            <a:avLst/>
          </a:prstGeom>
        </p:spPr>
        <p:txBody>
          <a:bodyPr vert="horz" lIns="91440" tIns="45720" rIns="91440" bIns="45720" rtlCol="0" anchor="ctr"/>
          <a:lstStyle>
            <a:lvl1pPr algn="l" fontAlgn="auto">
              <a:spcBef>
                <a:spcPts val="0"/>
              </a:spcBef>
              <a:spcAft>
                <a:spcPts val="0"/>
              </a:spcAft>
              <a:defRPr sz="800">
                <a:solidFill>
                  <a:schemeClr val="tx1">
                    <a:lumMod val="50000"/>
                    <a:lumOff val="50000"/>
                  </a:schemeClr>
                </a:solidFill>
                <a:latin typeface="+mn-lt"/>
                <a:cs typeface="+mn-cs"/>
              </a:defRPr>
            </a:lvl1pPr>
          </a:lstStyle>
          <a:p>
            <a:pPr>
              <a:defRPr/>
            </a:pPr>
            <a:endParaRPr lang="fr-CA"/>
          </a:p>
        </p:txBody>
      </p:sp>
      <p:sp>
        <p:nvSpPr>
          <p:cNvPr id="6" name="Slide Number Placeholder 5"/>
          <p:cNvSpPr>
            <a:spLocks noGrp="1"/>
          </p:cNvSpPr>
          <p:nvPr>
            <p:ph type="sldNum" sz="quarter" idx="4"/>
          </p:nvPr>
        </p:nvSpPr>
        <p:spPr>
          <a:xfrm>
            <a:off x="7999413" y="6289675"/>
            <a:ext cx="688975" cy="222250"/>
          </a:xfrm>
          <a:prstGeom prst="rect">
            <a:avLst/>
          </a:prstGeom>
        </p:spPr>
        <p:txBody>
          <a:bodyPr vert="horz" lIns="91440" tIns="45720" rIns="91440" bIns="45720" rtlCol="0" anchor="ctr"/>
          <a:lstStyle>
            <a:lvl1pPr algn="r" fontAlgn="auto">
              <a:spcBef>
                <a:spcPts val="0"/>
              </a:spcBef>
              <a:spcAft>
                <a:spcPts val="0"/>
              </a:spcAft>
              <a:defRPr sz="800">
                <a:solidFill>
                  <a:schemeClr val="tx1">
                    <a:lumMod val="50000"/>
                    <a:lumOff val="50000"/>
                  </a:schemeClr>
                </a:solidFill>
                <a:latin typeface="+mn-lt"/>
                <a:cs typeface="+mn-cs"/>
              </a:defRPr>
            </a:lvl1pPr>
          </a:lstStyle>
          <a:p>
            <a:pPr>
              <a:defRPr/>
            </a:pPr>
            <a:fld id="{736AEAAC-5757-4599-AB02-154E5151EABF}" type="slidenum">
              <a:rPr lang="fr-CA"/>
              <a:pPr>
                <a:defRPr/>
              </a:pPr>
              <a:t>‹N°›</a:t>
            </a:fld>
            <a:endParaRPr lang="fr-CA"/>
          </a:p>
        </p:txBody>
      </p:sp>
      <p:cxnSp>
        <p:nvCxnSpPr>
          <p:cNvPr id="148" name="Straight Connector 147"/>
          <p:cNvCxnSpPr/>
          <p:nvPr/>
        </p:nvCxnSpPr>
        <p:spPr>
          <a:xfrm>
            <a:off x="457200" y="6172200"/>
            <a:ext cx="8229600" cy="0"/>
          </a:xfrm>
          <a:prstGeom prst="line">
            <a:avLst/>
          </a:prstGeom>
          <a:ln w="12700"/>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891" r:id="rId1"/>
    <p:sldLayoutId id="2147483885" r:id="rId2"/>
    <p:sldLayoutId id="2147483892" r:id="rId3"/>
    <p:sldLayoutId id="2147483886" r:id="rId4"/>
    <p:sldLayoutId id="2147483887" r:id="rId5"/>
    <p:sldLayoutId id="2147483888" r:id="rId6"/>
    <p:sldLayoutId id="2147483893" r:id="rId7"/>
    <p:sldLayoutId id="2147483894" r:id="rId8"/>
    <p:sldLayoutId id="2147483895" r:id="rId9"/>
    <p:sldLayoutId id="2147483889" r:id="rId10"/>
    <p:sldLayoutId id="2147483890" r:id="rId11"/>
  </p:sldLayoutIdLst>
  <p:transition spd="med">
    <p:fade/>
  </p:transition>
  <p:hf sldNum="0" hdr="0" ftr="0" dt="0"/>
  <p:txStyles>
    <p:titleStyle>
      <a:lvl1pPr algn="l" rtl="0" eaLnBrk="0" fontAlgn="base" hangingPunct="0">
        <a:lnSpc>
          <a:spcPct val="90000"/>
        </a:lnSpc>
        <a:spcBef>
          <a:spcPct val="0"/>
        </a:spcBef>
        <a:spcAft>
          <a:spcPct val="0"/>
        </a:spcAft>
        <a:defRPr sz="3200" b="1" kern="1200">
          <a:solidFill>
            <a:schemeClr val="accent1"/>
          </a:solidFill>
          <a:latin typeface="+mj-lt"/>
          <a:ea typeface="+mj-ea"/>
          <a:cs typeface="+mj-cs"/>
        </a:defRPr>
      </a:lvl1pPr>
      <a:lvl2pPr algn="l" rtl="0" eaLnBrk="0" fontAlgn="base" hangingPunct="0">
        <a:lnSpc>
          <a:spcPct val="90000"/>
        </a:lnSpc>
        <a:spcBef>
          <a:spcPct val="0"/>
        </a:spcBef>
        <a:spcAft>
          <a:spcPct val="0"/>
        </a:spcAft>
        <a:defRPr sz="3200" b="1">
          <a:solidFill>
            <a:schemeClr val="accent1"/>
          </a:solidFill>
          <a:latin typeface="Arial" charset="0"/>
        </a:defRPr>
      </a:lvl2pPr>
      <a:lvl3pPr algn="l" rtl="0" eaLnBrk="0" fontAlgn="base" hangingPunct="0">
        <a:lnSpc>
          <a:spcPct val="90000"/>
        </a:lnSpc>
        <a:spcBef>
          <a:spcPct val="0"/>
        </a:spcBef>
        <a:spcAft>
          <a:spcPct val="0"/>
        </a:spcAft>
        <a:defRPr sz="3200" b="1">
          <a:solidFill>
            <a:schemeClr val="accent1"/>
          </a:solidFill>
          <a:latin typeface="Arial" charset="0"/>
        </a:defRPr>
      </a:lvl3pPr>
      <a:lvl4pPr algn="l" rtl="0" eaLnBrk="0" fontAlgn="base" hangingPunct="0">
        <a:lnSpc>
          <a:spcPct val="90000"/>
        </a:lnSpc>
        <a:spcBef>
          <a:spcPct val="0"/>
        </a:spcBef>
        <a:spcAft>
          <a:spcPct val="0"/>
        </a:spcAft>
        <a:defRPr sz="3200" b="1">
          <a:solidFill>
            <a:schemeClr val="accent1"/>
          </a:solidFill>
          <a:latin typeface="Arial" charset="0"/>
        </a:defRPr>
      </a:lvl4pPr>
      <a:lvl5pPr algn="l" rtl="0" eaLnBrk="0" fontAlgn="base" hangingPunct="0">
        <a:lnSpc>
          <a:spcPct val="90000"/>
        </a:lnSpc>
        <a:spcBef>
          <a:spcPct val="0"/>
        </a:spcBef>
        <a:spcAft>
          <a:spcPct val="0"/>
        </a:spcAft>
        <a:defRPr sz="3200" b="1">
          <a:solidFill>
            <a:schemeClr val="accent1"/>
          </a:solidFill>
          <a:latin typeface="Arial" charset="0"/>
        </a:defRPr>
      </a:lvl5pPr>
      <a:lvl6pPr marL="457200" algn="l" rtl="0" fontAlgn="base">
        <a:lnSpc>
          <a:spcPct val="90000"/>
        </a:lnSpc>
        <a:spcBef>
          <a:spcPct val="0"/>
        </a:spcBef>
        <a:spcAft>
          <a:spcPct val="0"/>
        </a:spcAft>
        <a:defRPr sz="3200" b="1">
          <a:solidFill>
            <a:schemeClr val="accent1"/>
          </a:solidFill>
          <a:latin typeface="Arial" charset="0"/>
        </a:defRPr>
      </a:lvl6pPr>
      <a:lvl7pPr marL="914400" algn="l" rtl="0" fontAlgn="base">
        <a:lnSpc>
          <a:spcPct val="90000"/>
        </a:lnSpc>
        <a:spcBef>
          <a:spcPct val="0"/>
        </a:spcBef>
        <a:spcAft>
          <a:spcPct val="0"/>
        </a:spcAft>
        <a:defRPr sz="3200" b="1">
          <a:solidFill>
            <a:schemeClr val="accent1"/>
          </a:solidFill>
          <a:latin typeface="Arial" charset="0"/>
        </a:defRPr>
      </a:lvl7pPr>
      <a:lvl8pPr marL="1371600" algn="l" rtl="0" fontAlgn="base">
        <a:lnSpc>
          <a:spcPct val="90000"/>
        </a:lnSpc>
        <a:spcBef>
          <a:spcPct val="0"/>
        </a:spcBef>
        <a:spcAft>
          <a:spcPct val="0"/>
        </a:spcAft>
        <a:defRPr sz="3200" b="1">
          <a:solidFill>
            <a:schemeClr val="accent1"/>
          </a:solidFill>
          <a:latin typeface="Arial" charset="0"/>
        </a:defRPr>
      </a:lvl8pPr>
      <a:lvl9pPr marL="1828800" algn="l" rtl="0" fontAlgn="base">
        <a:lnSpc>
          <a:spcPct val="90000"/>
        </a:lnSpc>
        <a:spcBef>
          <a:spcPct val="0"/>
        </a:spcBef>
        <a:spcAft>
          <a:spcPct val="0"/>
        </a:spcAft>
        <a:defRPr sz="3200" b="1">
          <a:solidFill>
            <a:schemeClr val="accent1"/>
          </a:solidFill>
          <a:latin typeface="Arial" charset="0"/>
        </a:defRPr>
      </a:lvl9pPr>
    </p:titleStyle>
    <p:bodyStyle>
      <a:lvl1pPr marL="228600" indent="-228600" algn="l" rtl="0" eaLnBrk="0" fontAlgn="base" hangingPunct="0">
        <a:lnSpc>
          <a:spcPct val="90000"/>
        </a:lnSpc>
        <a:spcBef>
          <a:spcPts val="1800"/>
        </a:spcBef>
        <a:spcAft>
          <a:spcPct val="0"/>
        </a:spcAft>
        <a:buClr>
          <a:schemeClr val="accent1"/>
        </a:buClr>
        <a:buSzPct val="100000"/>
        <a:buFont typeface="Arial" charset="0"/>
        <a:buChar char="▪"/>
        <a:defRPr sz="2000" kern="1200">
          <a:solidFill>
            <a:schemeClr val="tx1"/>
          </a:solidFill>
          <a:latin typeface="+mn-lt"/>
          <a:ea typeface="+mn-ea"/>
          <a:cs typeface="+mn-cs"/>
        </a:defRPr>
      </a:lvl1pPr>
      <a:lvl2pPr marL="457200" indent="-182563" algn="l" rtl="0" eaLnBrk="0" fontAlgn="base" hangingPunct="0">
        <a:lnSpc>
          <a:spcPct val="90000"/>
        </a:lnSpc>
        <a:spcBef>
          <a:spcPts val="1200"/>
        </a:spcBef>
        <a:spcAft>
          <a:spcPct val="0"/>
        </a:spcAft>
        <a:buClr>
          <a:schemeClr val="accent1"/>
        </a:buClr>
        <a:buSzPct val="100000"/>
        <a:buFont typeface="Arial" charset="0"/>
        <a:buChar char="▪"/>
        <a:defRPr kern="1200">
          <a:solidFill>
            <a:schemeClr val="tx1"/>
          </a:solidFill>
          <a:latin typeface="+mn-lt"/>
          <a:ea typeface="+mn-ea"/>
          <a:cs typeface="+mn-cs"/>
        </a:defRPr>
      </a:lvl2pPr>
      <a:lvl3pPr marL="685800" indent="-179388" algn="l" rtl="0" eaLnBrk="0" fontAlgn="base" hangingPunct="0">
        <a:lnSpc>
          <a:spcPct val="90000"/>
        </a:lnSpc>
        <a:spcBef>
          <a:spcPts val="800"/>
        </a:spcBef>
        <a:spcAft>
          <a:spcPct val="0"/>
        </a:spcAft>
        <a:buClr>
          <a:schemeClr val="accent1"/>
        </a:buClr>
        <a:buSzPct val="100000"/>
        <a:buFont typeface="Arial" charset="0"/>
        <a:buChar char="▪"/>
        <a:defRPr sz="1600" kern="1200">
          <a:solidFill>
            <a:schemeClr val="tx1"/>
          </a:solidFill>
          <a:latin typeface="+mn-lt"/>
          <a:ea typeface="+mn-ea"/>
          <a:cs typeface="+mn-cs"/>
        </a:defRPr>
      </a:lvl3pPr>
      <a:lvl4pPr marL="914400" indent="-182563" algn="l" rtl="0" eaLnBrk="0" fontAlgn="base" hangingPunct="0">
        <a:lnSpc>
          <a:spcPct val="90000"/>
        </a:lnSpc>
        <a:spcBef>
          <a:spcPts val="800"/>
        </a:spcBef>
        <a:spcAft>
          <a:spcPct val="0"/>
        </a:spcAft>
        <a:buClr>
          <a:schemeClr val="accent1"/>
        </a:buClr>
        <a:buSzPct val="100000"/>
        <a:buFont typeface="Arial" charset="0"/>
        <a:buChar char="▪"/>
        <a:defRPr sz="1400" kern="1200">
          <a:solidFill>
            <a:schemeClr val="tx1"/>
          </a:solidFill>
          <a:latin typeface="+mn-lt"/>
          <a:ea typeface="+mn-ea"/>
          <a:cs typeface="+mn-cs"/>
        </a:defRPr>
      </a:lvl4pPr>
      <a:lvl5pPr marL="1143000" indent="-179388" algn="l" rtl="0" eaLnBrk="0" fontAlgn="base" hangingPunct="0">
        <a:lnSpc>
          <a:spcPct val="90000"/>
        </a:lnSpc>
        <a:spcBef>
          <a:spcPts val="6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8pPr>
      <a:lvl9pPr marL="20574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gif"/><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re 1"/>
          <p:cNvSpPr>
            <a:spLocks noGrp="1"/>
          </p:cNvSpPr>
          <p:nvPr>
            <p:ph type="ctrTitle"/>
          </p:nvPr>
        </p:nvSpPr>
        <p:spPr>
          <a:xfrm>
            <a:off x="969963" y="1205235"/>
            <a:ext cx="7346950" cy="4384005"/>
          </a:xfrm>
        </p:spPr>
        <p:txBody>
          <a:bodyPr anchor="t">
            <a:normAutofit/>
          </a:bodyPr>
          <a:lstStyle/>
          <a:p>
            <a:pPr algn="ctr"/>
            <a:r>
              <a:rPr lang="fr-CA" sz="3200" i="1" dirty="0"/>
              <a:t>Le Gymnase Philosophique </a:t>
            </a:r>
            <a:br>
              <a:rPr lang="fr-CA" sz="3200" i="1" dirty="0"/>
            </a:br>
            <a:r>
              <a:rPr lang="fr-CA" sz="3200" dirty="0"/>
              <a:t>ou l’élaboration d’un didacticiel pour répondre aux difficultés des étudiants du niveau collégial</a:t>
            </a:r>
            <a:br>
              <a:rPr lang="fr-CA" sz="3200" dirty="0"/>
            </a:br>
            <a:r>
              <a:rPr lang="fr-CA" sz="3200" dirty="0"/>
              <a:t>en lecture et écriture </a:t>
            </a:r>
            <a:br>
              <a:rPr lang="fr-CA" sz="3200" dirty="0"/>
            </a:br>
            <a:r>
              <a:rPr lang="fr-CA" sz="3200" dirty="0"/>
              <a:t>de textes philosophiques</a:t>
            </a:r>
          </a:p>
        </p:txBody>
      </p:sp>
      <p:sp>
        <p:nvSpPr>
          <p:cNvPr id="7171" name="Sous-titre 2"/>
          <p:cNvSpPr>
            <a:spLocks noGrp="1"/>
          </p:cNvSpPr>
          <p:nvPr>
            <p:ph type="subTitle" idx="1"/>
          </p:nvPr>
        </p:nvSpPr>
        <p:spPr>
          <a:xfrm>
            <a:off x="685800" y="3732272"/>
            <a:ext cx="8153400" cy="2439928"/>
          </a:xfrm>
        </p:spPr>
        <p:txBody>
          <a:bodyPr>
            <a:normAutofit fontScale="92500"/>
          </a:bodyPr>
          <a:lstStyle/>
          <a:p>
            <a:pPr eaLnBrk="1" hangingPunct="1">
              <a:lnSpc>
                <a:spcPct val="100000"/>
              </a:lnSpc>
              <a:spcBef>
                <a:spcPct val="0"/>
              </a:spcBef>
            </a:pPr>
            <a:r>
              <a:rPr lang="fr-CA" sz="1400" b="1" dirty="0"/>
              <a:t>Alexie Miquelon, Enseignante, chargée de cours et professionnelle de recherche, CSDM, UQAM</a:t>
            </a:r>
          </a:p>
          <a:p>
            <a:pPr eaLnBrk="1" hangingPunct="1">
              <a:lnSpc>
                <a:spcPct val="100000"/>
              </a:lnSpc>
              <a:spcBef>
                <a:spcPct val="0"/>
              </a:spcBef>
            </a:pPr>
            <a:r>
              <a:rPr lang="fr-CA" sz="1400" b="1" dirty="0"/>
              <a:t>Valéry Psyché, Chercheure associée et chargée d’encadrement, UQAM, TÉLUQ,</a:t>
            </a:r>
          </a:p>
          <a:p>
            <a:pPr eaLnBrk="1" hangingPunct="1">
              <a:lnSpc>
                <a:spcPct val="100000"/>
              </a:lnSpc>
              <a:spcBef>
                <a:spcPct val="0"/>
              </a:spcBef>
            </a:pPr>
            <a:r>
              <a:rPr lang="fr-CA" sz="1400" b="1" dirty="0"/>
              <a:t>¢ </a:t>
            </a:r>
            <a:r>
              <a:rPr lang="fr-CA" sz="1400" b="1" dirty="0" err="1"/>
              <a:t>Kalemjian</a:t>
            </a:r>
            <a:r>
              <a:rPr lang="fr-CA" sz="1400" b="1" dirty="0"/>
              <a:t>, Professeur et chercheur associé, Collège Montmorency, UQAM</a:t>
            </a:r>
          </a:p>
          <a:p>
            <a:pPr eaLnBrk="1" hangingPunct="1">
              <a:spcBef>
                <a:spcPct val="0"/>
              </a:spcBef>
            </a:pPr>
            <a:endParaRPr lang="fr-CA" b="1" dirty="0"/>
          </a:p>
          <a:p>
            <a:pPr eaLnBrk="1" hangingPunct="1">
              <a:spcBef>
                <a:spcPct val="0"/>
              </a:spcBef>
            </a:pPr>
            <a:r>
              <a:rPr lang="fr-CA" sz="1400" b="1" dirty="0"/>
              <a:t>Congrès de l’ACFAS</a:t>
            </a:r>
          </a:p>
          <a:p>
            <a:pPr eaLnBrk="1" hangingPunct="1">
              <a:spcBef>
                <a:spcPct val="0"/>
              </a:spcBef>
            </a:pPr>
            <a:r>
              <a:rPr lang="fr-CA" sz="1400" dirty="0"/>
              <a:t>Séance </a:t>
            </a:r>
            <a:r>
              <a:rPr lang="fr-CA" sz="1400" i="1" dirty="0"/>
              <a:t>Vivre et apprendre avec les technologies : questions pour la recherche et le développement</a:t>
            </a:r>
          </a:p>
          <a:p>
            <a:pPr eaLnBrk="1" hangingPunct="1">
              <a:spcBef>
                <a:spcPct val="0"/>
              </a:spcBef>
            </a:pPr>
            <a:r>
              <a:rPr lang="fr-CA" sz="1400" dirty="0"/>
              <a:t>13 mai 2014 -  Université Concordia, Montréal</a:t>
            </a:r>
          </a:p>
          <a:p>
            <a:pPr eaLnBrk="1" hangingPunct="1">
              <a:spcBef>
                <a:spcPct val="0"/>
              </a:spcBef>
            </a:pPr>
            <a:endParaRPr lang="fr-CA" sz="1400" dirty="0"/>
          </a:p>
          <a:p>
            <a:pPr eaLnBrk="1" hangingPunct="1">
              <a:spcBef>
                <a:spcPct val="0"/>
              </a:spcBef>
            </a:pPr>
            <a:endParaRPr lang="fr-CA" sz="1400" dirty="0"/>
          </a:p>
          <a:p>
            <a:pPr eaLnBrk="1" hangingPunct="1">
              <a:spcBef>
                <a:spcPct val="0"/>
              </a:spcBef>
            </a:pPr>
            <a:r>
              <a:rPr lang="fr-CA" sz="1400" dirty="0"/>
              <a:t>Autres membres de l’équipe de recherche: </a:t>
            </a:r>
          </a:p>
          <a:p>
            <a:pPr eaLnBrk="1" hangingPunct="1">
              <a:spcBef>
                <a:spcPct val="0"/>
              </a:spcBef>
            </a:pPr>
            <a:r>
              <a:rPr lang="fr-CA" sz="1400" dirty="0"/>
              <a:t>Pierre Poirier, Roger </a:t>
            </a:r>
            <a:r>
              <a:rPr lang="fr-CA" sz="1400" dirty="0" err="1"/>
              <a:t>Nkambou</a:t>
            </a:r>
            <a:r>
              <a:rPr lang="fr-CA" sz="1400" dirty="0"/>
              <a:t>, Jacqueline </a:t>
            </a:r>
            <a:r>
              <a:rPr lang="fr-CA" sz="1400" dirty="0" err="1"/>
              <a:t>Bourdeau</a:t>
            </a:r>
            <a:r>
              <a:rPr lang="fr-CA" sz="1400" dirty="0"/>
              <a:t>, Jules </a:t>
            </a:r>
            <a:r>
              <a:rPr lang="fr-CA" sz="1400" dirty="0" err="1"/>
              <a:t>Mozes</a:t>
            </a:r>
            <a:r>
              <a:rPr lang="fr-CA" sz="1400" dirty="0"/>
              <a:t>, Céline Maurice, Geneviève Messier. </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p:txBody>
          <a:bodyPr/>
          <a:lstStyle/>
          <a:p>
            <a:r>
              <a:rPr lang="en-CA" sz="2800" dirty="0" err="1"/>
              <a:t>Vue</a:t>
            </a:r>
            <a:r>
              <a:rPr lang="en-CA" sz="2800" dirty="0"/>
              <a:t> </a:t>
            </a:r>
            <a:r>
              <a:rPr lang="en-CA" sz="2800" dirty="0" err="1"/>
              <a:t>d’ensemble</a:t>
            </a:r>
            <a:r>
              <a:rPr lang="en-CA" sz="2800" dirty="0"/>
              <a:t> – Architecture et design</a:t>
            </a:r>
            <a:endParaRPr lang="fr-CA" sz="2800" dirty="0"/>
          </a:p>
        </p:txBody>
      </p:sp>
      <p:sp>
        <p:nvSpPr>
          <p:cNvPr id="3" name="Espace réservé du contenu 2"/>
          <p:cNvSpPr>
            <a:spLocks noGrp="1"/>
          </p:cNvSpPr>
          <p:nvPr>
            <p:ph idx="1"/>
          </p:nvPr>
        </p:nvSpPr>
        <p:spPr>
          <a:xfrm>
            <a:off x="971550" y="1981200"/>
            <a:ext cx="7200900" cy="4112096"/>
          </a:xfrm>
        </p:spPr>
        <p:txBody>
          <a:bodyPr>
            <a:normAutofit/>
          </a:bodyPr>
          <a:lstStyle/>
          <a:p>
            <a:pPr marL="457200" indent="-457200">
              <a:buClr>
                <a:schemeClr val="accent3"/>
              </a:buClr>
              <a:buFont typeface="Arial" pitchFamily="34" charset="0"/>
              <a:buChar char="•"/>
              <a:defRPr/>
            </a:pPr>
            <a:endParaRPr lang="fr-CA" sz="2200" dirty="0"/>
          </a:p>
          <a:p>
            <a:pPr marL="685800" lvl="1" indent="-457200">
              <a:buClr>
                <a:schemeClr val="accent1">
                  <a:lumMod val="60000"/>
                  <a:lumOff val="40000"/>
                </a:schemeClr>
              </a:buClr>
              <a:buNone/>
              <a:defRPr/>
            </a:pPr>
            <a:endParaRPr lang="fr-CA" dirty="0"/>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u="sng" dirty="0" err="1">
                <a:solidFill>
                  <a:schemeClr val="accent1"/>
                </a:solidFill>
              </a:rPr>
              <a:t>Vue</a:t>
            </a:r>
            <a:r>
              <a:rPr lang="en-CA" sz="1200" u="sng" dirty="0">
                <a:solidFill>
                  <a:schemeClr val="accent1"/>
                </a:solidFill>
              </a:rPr>
              <a:t> </a:t>
            </a:r>
            <a:r>
              <a:rPr lang="en-CA" sz="1200" u="sng" dirty="0" err="1">
                <a:solidFill>
                  <a:schemeClr val="accent1"/>
                </a:solidFill>
              </a:rPr>
              <a:t>d’ensemble</a:t>
            </a:r>
            <a:r>
              <a:rPr lang="en-CA" sz="1200" u="sng" dirty="0">
                <a:solidFill>
                  <a:schemeClr val="accent1"/>
                </a:solidFill>
              </a:rPr>
              <a:t> </a:t>
            </a:r>
            <a:r>
              <a:rPr lang="en-CA" sz="1200" dirty="0">
                <a:solidFill>
                  <a:schemeClr val="accent1"/>
                </a:solidFill>
              </a:rPr>
              <a:t>● </a:t>
            </a:r>
            <a:r>
              <a:rPr lang="en-CA" sz="1200" dirty="0" err="1">
                <a:solidFill>
                  <a:schemeClr val="accent1"/>
                </a:solidFill>
              </a:rPr>
              <a:t>Entrainement</a:t>
            </a:r>
            <a:r>
              <a:rPr lang="en-CA" sz="1200" dirty="0">
                <a:solidFill>
                  <a:schemeClr val="accent1"/>
                </a:solidFill>
              </a:rPr>
              <a:t> ●</a:t>
            </a:r>
            <a:r>
              <a:rPr lang="en-CA" sz="1200"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
        <p:nvSpPr>
          <p:cNvPr id="5" name="Espace réservé du contenu 7"/>
          <p:cNvSpPr txBox="1">
            <a:spLocks/>
          </p:cNvSpPr>
          <p:nvPr/>
        </p:nvSpPr>
        <p:spPr bwMode="auto">
          <a:xfrm>
            <a:off x="971550" y="1981200"/>
            <a:ext cx="7200900" cy="98439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800"/>
              </a:spcBef>
              <a:spcAft>
                <a:spcPct val="0"/>
              </a:spcAft>
              <a:buClr>
                <a:schemeClr val="accent1"/>
              </a:buClr>
              <a:buSzPct val="100000"/>
              <a:buFont typeface="Arial" charset="0"/>
              <a:buChar char="▪"/>
              <a:defRPr sz="2000" kern="1200">
                <a:solidFill>
                  <a:schemeClr val="tx1"/>
                </a:solidFill>
                <a:latin typeface="+mn-lt"/>
                <a:ea typeface="+mn-ea"/>
                <a:cs typeface="+mn-cs"/>
              </a:defRPr>
            </a:lvl1pPr>
            <a:lvl2pPr marL="457200" indent="-182563" algn="l" rtl="0" eaLnBrk="0" fontAlgn="base" hangingPunct="0">
              <a:lnSpc>
                <a:spcPct val="90000"/>
              </a:lnSpc>
              <a:spcBef>
                <a:spcPts val="1200"/>
              </a:spcBef>
              <a:spcAft>
                <a:spcPct val="0"/>
              </a:spcAft>
              <a:buClr>
                <a:schemeClr val="accent1"/>
              </a:buClr>
              <a:buSzPct val="100000"/>
              <a:buFont typeface="Arial" charset="0"/>
              <a:buChar char="▪"/>
              <a:defRPr kern="1200">
                <a:solidFill>
                  <a:schemeClr val="tx1"/>
                </a:solidFill>
                <a:latin typeface="+mn-lt"/>
                <a:ea typeface="+mn-ea"/>
                <a:cs typeface="+mn-cs"/>
              </a:defRPr>
            </a:lvl2pPr>
            <a:lvl3pPr marL="685800" indent="-179388" algn="l" rtl="0" eaLnBrk="0" fontAlgn="base" hangingPunct="0">
              <a:lnSpc>
                <a:spcPct val="90000"/>
              </a:lnSpc>
              <a:spcBef>
                <a:spcPts val="800"/>
              </a:spcBef>
              <a:spcAft>
                <a:spcPct val="0"/>
              </a:spcAft>
              <a:buClr>
                <a:schemeClr val="accent1"/>
              </a:buClr>
              <a:buSzPct val="100000"/>
              <a:buFont typeface="Arial" charset="0"/>
              <a:buChar char="▪"/>
              <a:defRPr sz="1600" kern="1200">
                <a:solidFill>
                  <a:schemeClr val="tx1"/>
                </a:solidFill>
                <a:latin typeface="+mn-lt"/>
                <a:ea typeface="+mn-ea"/>
                <a:cs typeface="+mn-cs"/>
              </a:defRPr>
            </a:lvl3pPr>
            <a:lvl4pPr marL="914400" indent="-182563" algn="l" rtl="0" eaLnBrk="0" fontAlgn="base" hangingPunct="0">
              <a:lnSpc>
                <a:spcPct val="90000"/>
              </a:lnSpc>
              <a:spcBef>
                <a:spcPts val="800"/>
              </a:spcBef>
              <a:spcAft>
                <a:spcPct val="0"/>
              </a:spcAft>
              <a:buClr>
                <a:schemeClr val="accent1"/>
              </a:buClr>
              <a:buSzPct val="100000"/>
              <a:buFont typeface="Arial" charset="0"/>
              <a:buChar char="▪"/>
              <a:defRPr sz="1400" kern="1200">
                <a:solidFill>
                  <a:schemeClr val="tx1"/>
                </a:solidFill>
                <a:latin typeface="+mn-lt"/>
                <a:ea typeface="+mn-ea"/>
                <a:cs typeface="+mn-cs"/>
              </a:defRPr>
            </a:lvl4pPr>
            <a:lvl5pPr marL="1143000" indent="-179388" algn="l" rtl="0" eaLnBrk="0" fontAlgn="base" hangingPunct="0">
              <a:lnSpc>
                <a:spcPct val="90000"/>
              </a:lnSpc>
              <a:spcBef>
                <a:spcPts val="6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8pPr>
            <a:lvl9pPr marL="20574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9pPr>
          </a:lstStyle>
          <a:p>
            <a:pPr>
              <a:buFont typeface="Arial" panose="020B0604020202020204" pitchFamily="34" charset="0"/>
              <a:buChar char="•"/>
            </a:pPr>
            <a:r>
              <a:rPr lang="fr-FR" altLang="fr-FR" sz="2100" b="1" dirty="0">
                <a:solidFill>
                  <a:schemeClr val="tx1">
                    <a:lumMod val="85000"/>
                    <a:lumOff val="15000"/>
                  </a:schemeClr>
                </a:solidFill>
                <a:ea typeface="ＭＳ Ｐゴシック" pitchFamily="-65" charset="-128"/>
              </a:rPr>
              <a:t>Le Gymnase philosophique (Gym-Phi) comprend deux systèmes intégrés dans une seule architecture:</a:t>
            </a:r>
          </a:p>
          <a:p>
            <a:pPr lvl="1"/>
            <a:endParaRPr lang="fr-FR" altLang="fr-FR" dirty="0">
              <a:ea typeface="ＭＳ Ｐゴシック" pitchFamily="-65" charset="-128"/>
            </a:endParaRPr>
          </a:p>
          <a:p>
            <a:pPr lvl="1"/>
            <a:endParaRPr lang="fr-FR" altLang="fr-FR" dirty="0">
              <a:ea typeface="ＭＳ Ｐゴシック" pitchFamily="-65" charset="-128"/>
            </a:endParaRPr>
          </a:p>
          <a:p>
            <a:endParaRPr lang="fr-CA" dirty="0"/>
          </a:p>
        </p:txBody>
      </p:sp>
      <p:sp>
        <p:nvSpPr>
          <p:cNvPr id="2" name="ZoneTexte 1"/>
          <p:cNvSpPr txBox="1"/>
          <p:nvPr/>
        </p:nvSpPr>
        <p:spPr>
          <a:xfrm>
            <a:off x="5436096" y="2780928"/>
            <a:ext cx="184731" cy="369332"/>
          </a:xfrm>
          <a:prstGeom prst="rect">
            <a:avLst/>
          </a:prstGeom>
          <a:noFill/>
        </p:spPr>
        <p:txBody>
          <a:bodyPr wrap="none" rtlCol="0">
            <a:spAutoFit/>
          </a:bodyPr>
          <a:lstStyle/>
          <a:p>
            <a:endParaRPr lang="fr-FR" dirty="0"/>
          </a:p>
        </p:txBody>
      </p:sp>
      <p:sp>
        <p:nvSpPr>
          <p:cNvPr id="6" name="ZoneTexte 5"/>
          <p:cNvSpPr txBox="1"/>
          <p:nvPr/>
        </p:nvSpPr>
        <p:spPr>
          <a:xfrm>
            <a:off x="1187624" y="3591014"/>
            <a:ext cx="3672408" cy="2862322"/>
          </a:xfrm>
          <a:prstGeom prst="rect">
            <a:avLst/>
          </a:prstGeom>
          <a:noFill/>
        </p:spPr>
        <p:txBody>
          <a:bodyPr wrap="square" rtlCol="0">
            <a:spAutoFit/>
          </a:bodyPr>
          <a:lstStyle/>
          <a:p>
            <a:pPr marL="285750" indent="-285750">
              <a:buClr>
                <a:schemeClr val="accent1">
                  <a:lumMod val="75000"/>
                </a:schemeClr>
              </a:buClr>
              <a:buFont typeface="Arial" panose="020B0604020202020204" pitchFamily="34" charset="0"/>
              <a:buChar char="•"/>
            </a:pPr>
            <a:r>
              <a:rPr lang="fr-FR" altLang="fr-FR" b="1" dirty="0">
                <a:solidFill>
                  <a:schemeClr val="accent1">
                    <a:lumMod val="75000"/>
                  </a:schemeClr>
                </a:solidFill>
                <a:ea typeface="ＭＳ Ｐゴシック" pitchFamily="-65" charset="-128"/>
              </a:rPr>
              <a:t>le </a:t>
            </a:r>
            <a:r>
              <a:rPr lang="fr-FR" altLang="fr-FR" b="1" u="sng" dirty="0">
                <a:solidFill>
                  <a:schemeClr val="accent1">
                    <a:lumMod val="75000"/>
                  </a:schemeClr>
                </a:solidFill>
                <a:ea typeface="ＭＳ Ｐゴシック" pitchFamily="-65" charset="-128"/>
              </a:rPr>
              <a:t>Gym-Auteur</a:t>
            </a:r>
            <a:r>
              <a:rPr lang="fr-FR" altLang="fr-FR" b="1" dirty="0">
                <a:solidFill>
                  <a:schemeClr val="accent1">
                    <a:lumMod val="75000"/>
                  </a:schemeClr>
                </a:solidFill>
                <a:ea typeface="ＭＳ Ｐゴシック" pitchFamily="-65" charset="-128"/>
              </a:rPr>
              <a:t> </a:t>
            </a:r>
            <a:r>
              <a:rPr lang="fr-CA" altLang="fr-FR" b="1" dirty="0">
                <a:solidFill>
                  <a:schemeClr val="accent1">
                    <a:lumMod val="75000"/>
                  </a:schemeClr>
                </a:solidFill>
                <a:ea typeface="ＭＳ Ｐゴシック" pitchFamily="-65" charset="-128"/>
              </a:rPr>
              <a:t>soutient les efforts de l’enseignant grâce à un système lui permettant de générer de façon semi-automatique des exercices en fonction d’un scénario « </a:t>
            </a:r>
            <a:r>
              <a:rPr lang="fr-CA" altLang="fr-FR" b="1" i="1" dirty="0" err="1">
                <a:solidFill>
                  <a:schemeClr val="accent1">
                    <a:lumMod val="75000"/>
                  </a:schemeClr>
                </a:solidFill>
                <a:ea typeface="ＭＳ Ｐゴシック" pitchFamily="-65" charset="-128"/>
              </a:rPr>
              <a:t>built</a:t>
            </a:r>
            <a:r>
              <a:rPr lang="fr-CA" altLang="fr-FR" b="1" i="1" dirty="0">
                <a:solidFill>
                  <a:schemeClr val="accent1">
                    <a:lumMod val="75000"/>
                  </a:schemeClr>
                </a:solidFill>
                <a:ea typeface="ＭＳ Ｐゴシック" pitchFamily="-65" charset="-128"/>
              </a:rPr>
              <a:t>-in </a:t>
            </a:r>
            <a:r>
              <a:rPr lang="fr-CA" altLang="fr-FR" b="1" dirty="0">
                <a:solidFill>
                  <a:schemeClr val="accent1">
                    <a:lumMod val="75000"/>
                  </a:schemeClr>
                </a:solidFill>
                <a:ea typeface="ＭＳ Ｐゴシック" pitchFamily="-65" charset="-128"/>
              </a:rPr>
              <a:t>» explicite et tenant compte des principes de design pédagogique.</a:t>
            </a:r>
          </a:p>
          <a:p>
            <a:endParaRPr lang="fr-FR" dirty="0"/>
          </a:p>
        </p:txBody>
      </p:sp>
      <p:sp>
        <p:nvSpPr>
          <p:cNvPr id="8" name="ZoneTexte 7"/>
          <p:cNvSpPr txBox="1"/>
          <p:nvPr/>
        </p:nvSpPr>
        <p:spPr>
          <a:xfrm>
            <a:off x="5044763" y="3579981"/>
            <a:ext cx="3271653" cy="2585323"/>
          </a:xfrm>
          <a:prstGeom prst="rect">
            <a:avLst/>
          </a:prstGeom>
          <a:noFill/>
        </p:spPr>
        <p:txBody>
          <a:bodyPr wrap="square" rtlCol="0">
            <a:spAutoFit/>
          </a:bodyPr>
          <a:lstStyle/>
          <a:p>
            <a:pPr marL="285750" indent="-285750">
              <a:buFont typeface="Arial" panose="020B0604020202020204" pitchFamily="34" charset="0"/>
              <a:buChar char="•"/>
            </a:pPr>
            <a:r>
              <a:rPr lang="fr-CA" altLang="fr-FR" b="1" dirty="0">
                <a:solidFill>
                  <a:schemeClr val="accent1">
                    <a:lumMod val="75000"/>
                  </a:schemeClr>
                </a:solidFill>
                <a:ea typeface="ＭＳ Ｐゴシック" pitchFamily="-65" charset="-128"/>
              </a:rPr>
              <a:t>Le </a:t>
            </a:r>
            <a:r>
              <a:rPr lang="fr-CA" altLang="fr-FR" b="1" u="sng" dirty="0">
                <a:solidFill>
                  <a:schemeClr val="accent1">
                    <a:lumMod val="75000"/>
                  </a:schemeClr>
                </a:solidFill>
                <a:ea typeface="ＭＳ Ｐゴシック" pitchFamily="-65" charset="-128"/>
              </a:rPr>
              <a:t>Gym-Tuteur </a:t>
            </a:r>
            <a:r>
              <a:rPr lang="fr-CA" altLang="fr-FR" b="1" dirty="0">
                <a:solidFill>
                  <a:schemeClr val="accent1">
                    <a:lumMod val="75000"/>
                  </a:schemeClr>
                </a:solidFill>
                <a:ea typeface="ＭＳ Ｐゴシック" pitchFamily="-65" charset="-128"/>
              </a:rPr>
              <a:t> soutient les efforts de l’apprenant grâce à un système d’apprentissage autorégulé lui permettant de s’entrainer à la lecture et à l’écriture de manière autonome.</a:t>
            </a:r>
          </a:p>
          <a:p>
            <a:pPr marL="285750" indent="-285750">
              <a:buFont typeface="Arial" panose="020B0604020202020204" pitchFamily="34" charset="0"/>
              <a:buChar char="•"/>
            </a:pPr>
            <a:endParaRPr lang="fr-FR" b="1" dirty="0">
              <a:solidFill>
                <a:schemeClr val="accent1">
                  <a:lumMod val="75000"/>
                </a:schemeClr>
              </a:solidFill>
            </a:endParaRPr>
          </a:p>
        </p:txBody>
      </p:sp>
      <p:pic>
        <p:nvPicPr>
          <p:cNvPr id="10" name="Picture" descr="A description..."/>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407469" y="2596223"/>
            <a:ext cx="2748707" cy="104841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8499230"/>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P spid="6" grpId="0"/>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re 1"/>
          <p:cNvSpPr>
            <a:spLocks noGrp="1"/>
          </p:cNvSpPr>
          <p:nvPr>
            <p:ph type="title"/>
          </p:nvPr>
        </p:nvSpPr>
        <p:spPr>
          <a:xfrm>
            <a:off x="228600" y="228600"/>
            <a:ext cx="8686800" cy="914400"/>
          </a:xfrm>
        </p:spPr>
        <p:txBody>
          <a:bodyPr/>
          <a:lstStyle/>
          <a:p>
            <a:pPr eaLnBrk="1" hangingPunct="1"/>
            <a:r>
              <a:rPr lang="fr-FR" sz="2600">
                <a:solidFill>
                  <a:srgbClr val="7B9899"/>
                </a:solidFill>
                <a:ea typeface="ＭＳ Ｐゴシック" pitchFamily="-101" charset="-128"/>
              </a:rPr>
              <a:t>GYM</a:t>
            </a:r>
            <a:r>
              <a:rPr lang="fr-CA" sz="2600">
                <a:solidFill>
                  <a:srgbClr val="7B9899"/>
                </a:solidFill>
                <a:ea typeface="ＭＳ Ｐゴシック" pitchFamily="-101" charset="-128"/>
              </a:rPr>
              <a:t>-Auteur</a:t>
            </a:r>
            <a:br>
              <a:rPr lang="fr-CA" sz="2600">
                <a:solidFill>
                  <a:srgbClr val="7B9899"/>
                </a:solidFill>
                <a:ea typeface="ＭＳ Ｐゴシック" pitchFamily="-101" charset="-128"/>
              </a:rPr>
            </a:br>
            <a:r>
              <a:rPr lang="fr-CA" sz="2600">
                <a:solidFill>
                  <a:srgbClr val="7B9899"/>
                </a:solidFill>
                <a:ea typeface="ＭＳ Ｐゴシック" pitchFamily="-101" charset="-128"/>
              </a:rPr>
              <a:t>problématique</a:t>
            </a:r>
            <a:endParaRPr lang="fr-FR" sz="2300" b="1">
              <a:solidFill>
                <a:srgbClr val="7B9899"/>
              </a:solidFill>
              <a:ea typeface="ＭＳ Ｐゴシック" pitchFamily="-101" charset="-128"/>
            </a:endParaRPr>
          </a:p>
        </p:txBody>
      </p:sp>
      <p:sp>
        <p:nvSpPr>
          <p:cNvPr id="31747" name="Espace réservé du contenu 2"/>
          <p:cNvSpPr>
            <a:spLocks noGrp="1"/>
          </p:cNvSpPr>
          <p:nvPr>
            <p:ph sz="quarter" idx="1"/>
          </p:nvPr>
        </p:nvSpPr>
        <p:spPr>
          <a:xfrm>
            <a:off x="228600" y="1527175"/>
            <a:ext cx="8686800" cy="4797425"/>
          </a:xfrm>
        </p:spPr>
        <p:txBody>
          <a:bodyPr/>
          <a:lstStyle/>
          <a:p>
            <a:pPr>
              <a:buFont typeface="Wingdings 2" pitchFamily="-101" charset="2"/>
              <a:buNone/>
            </a:pPr>
            <a:r>
              <a:rPr lang="fr-FR" sz="2400" dirty="0">
                <a:ea typeface="ＭＳ Ｐゴシック" pitchFamily="-101" charset="-128"/>
              </a:rPr>
              <a:t>GYM</a:t>
            </a:r>
            <a:r>
              <a:rPr lang="fr-CA" sz="2400" dirty="0">
                <a:ea typeface="ＭＳ Ｐゴシック" pitchFamily="-101" charset="-128"/>
              </a:rPr>
              <a:t>-Auteur répond à la problématique :</a:t>
            </a:r>
            <a:endParaRPr lang="fr-FR" sz="2400" dirty="0">
              <a:ea typeface="ＭＳ Ｐゴシック" pitchFamily="-101" charset="-128"/>
            </a:endParaRPr>
          </a:p>
          <a:p>
            <a:r>
              <a:rPr lang="fr-FR" sz="2400" dirty="0">
                <a:ea typeface="ＭＳ Ｐゴシック" pitchFamily="-101" charset="-128"/>
              </a:rPr>
              <a:t>Un </a:t>
            </a:r>
            <a:r>
              <a:rPr lang="fr-FR" sz="2400" b="1" dirty="0">
                <a:ea typeface="ＭＳ Ｐゴシック" pitchFamily="-101" charset="-128"/>
              </a:rPr>
              <a:t>système</a:t>
            </a:r>
            <a:r>
              <a:rPr lang="fr-FR" sz="2400" dirty="0">
                <a:ea typeface="ＭＳ Ｐゴシック" pitchFamily="-101" charset="-128"/>
              </a:rPr>
              <a:t> peut-il </a:t>
            </a:r>
            <a:r>
              <a:rPr lang="fr-FR" sz="2400" b="1" dirty="0">
                <a:ea typeface="ＭＳ Ｐゴシック" pitchFamily="-101" charset="-128"/>
              </a:rPr>
              <a:t>de générer dynamiquement, à la demande, un grand nombre d'exercices adéquats</a:t>
            </a:r>
            <a:r>
              <a:rPr lang="fr-FR" sz="2400" dirty="0">
                <a:ea typeface="ＭＳ Ｐゴシック" pitchFamily="-101" charset="-128"/>
              </a:rPr>
              <a:t> (pédagogiquement)  afin </a:t>
            </a:r>
            <a:r>
              <a:rPr lang="fr-FR" sz="2400" b="1" dirty="0">
                <a:ea typeface="ＭＳ Ｐゴシック" pitchFamily="-101" charset="-128"/>
              </a:rPr>
              <a:t>d'alimenter un environnement d'apprentissage</a:t>
            </a:r>
            <a:r>
              <a:rPr lang="fr-FR" sz="2400" dirty="0">
                <a:ea typeface="ＭＳ Ｐゴシック" pitchFamily="-101" charset="-128"/>
              </a:rPr>
              <a:t> de la philosophie (GYM-Tuteur) en </a:t>
            </a:r>
            <a:r>
              <a:rPr lang="fr-FR" sz="2400" b="1" dirty="0">
                <a:ea typeface="ＭＳ Ｐゴシック" pitchFamily="-101" charset="-128"/>
              </a:rPr>
              <a:t>ligne</a:t>
            </a:r>
            <a:r>
              <a:rPr lang="fr-FR" sz="2400" dirty="0">
                <a:ea typeface="ＭＳ Ｐゴシック" pitchFamily="-101" charset="-128"/>
              </a:rPr>
              <a:t>? </a:t>
            </a:r>
          </a:p>
          <a:p>
            <a:r>
              <a:rPr lang="fr-FR" sz="2400" dirty="0">
                <a:ea typeface="ＭＳ Ｐゴシック" pitchFamily="-101" charset="-128"/>
              </a:rPr>
              <a:t>Notre motivation :</a:t>
            </a:r>
          </a:p>
          <a:p>
            <a:pPr lvl="1"/>
            <a:r>
              <a:rPr lang="fr-FR" sz="2400" dirty="0">
                <a:solidFill>
                  <a:schemeClr val="tx1"/>
                </a:solidFill>
                <a:ea typeface="ＭＳ Ｐゴシック" pitchFamily="-101" charset="-128"/>
              </a:rPr>
              <a:t>(1) Trouver un </a:t>
            </a:r>
            <a:r>
              <a:rPr lang="fr-FR" sz="2400" b="1" dirty="0">
                <a:solidFill>
                  <a:schemeClr val="tx1"/>
                </a:solidFill>
                <a:ea typeface="ＭＳ Ｐゴシック" pitchFamily="-101" charset="-128"/>
              </a:rPr>
              <a:t>moyen efficace de produire </a:t>
            </a:r>
            <a:r>
              <a:rPr lang="fr-FR" sz="2400" dirty="0">
                <a:solidFill>
                  <a:schemeClr val="tx1"/>
                </a:solidFill>
                <a:ea typeface="ＭＳ Ｐゴシック" pitchFamily="-101" charset="-128"/>
              </a:rPr>
              <a:t>un large éventail </a:t>
            </a:r>
            <a:r>
              <a:rPr lang="fr-FR" sz="2400" b="1" dirty="0">
                <a:solidFill>
                  <a:schemeClr val="tx1"/>
                </a:solidFill>
                <a:ea typeface="ＭＳ Ｐゴシック" pitchFamily="-101" charset="-128"/>
              </a:rPr>
              <a:t>d’exercices de philo</a:t>
            </a:r>
            <a:r>
              <a:rPr lang="fr-FR" sz="2400" dirty="0">
                <a:solidFill>
                  <a:schemeClr val="tx1"/>
                </a:solidFill>
                <a:ea typeface="ＭＳ Ｐゴシック" pitchFamily="-101" charset="-128"/>
              </a:rPr>
              <a:t>; </a:t>
            </a:r>
          </a:p>
          <a:p>
            <a:pPr lvl="1"/>
            <a:r>
              <a:rPr lang="fr-FR" sz="2400" dirty="0">
                <a:solidFill>
                  <a:schemeClr val="tx1"/>
                </a:solidFill>
                <a:ea typeface="ＭＳ Ｐゴシック" pitchFamily="-101" charset="-128"/>
              </a:rPr>
              <a:t>(2) Fournir aux enseignants de philosophie un </a:t>
            </a:r>
            <a:r>
              <a:rPr lang="fr-FR" sz="2400" b="1" dirty="0">
                <a:solidFill>
                  <a:schemeClr val="tx1"/>
                </a:solidFill>
                <a:ea typeface="ＭＳ Ｐゴシック" pitchFamily="-101" charset="-128"/>
              </a:rPr>
              <a:t>outil web facile à utiliser </a:t>
            </a:r>
            <a:r>
              <a:rPr lang="fr-FR" sz="2400" dirty="0">
                <a:solidFill>
                  <a:schemeClr val="tx1"/>
                </a:solidFill>
                <a:ea typeface="ＭＳ Ｐゴシック" pitchFamily="-101" charset="-128"/>
              </a:rPr>
              <a:t>pour créer des exercices de philosophie </a:t>
            </a:r>
            <a:r>
              <a:rPr lang="fr-FR" sz="2400" b="1" dirty="0">
                <a:solidFill>
                  <a:schemeClr val="tx1"/>
                </a:solidFill>
                <a:ea typeface="ＭＳ Ｐゴシック" pitchFamily="-101" charset="-128"/>
              </a:rPr>
              <a:t>sans se soucier de la technologie, de façon autonome et collaborative</a:t>
            </a:r>
            <a:r>
              <a:rPr lang="fr-FR" sz="2400" dirty="0">
                <a:solidFill>
                  <a:schemeClr val="tx1"/>
                </a:solidFill>
                <a:ea typeface="ＭＳ Ｐゴシック" pitchFamily="-101" charset="-128"/>
              </a:rPr>
              <a:t>. </a:t>
            </a:r>
          </a:p>
        </p:txBody>
      </p:sp>
    </p:spTree>
  </p:cSld>
  <p:clrMapOvr>
    <a:masterClrMapping/>
  </p:clrMapOvr>
  <p:transition spd="med">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p:txBody>
          <a:bodyPr/>
          <a:lstStyle/>
          <a:p>
            <a:r>
              <a:rPr lang="en-CA" sz="3000" dirty="0" err="1"/>
              <a:t>Vue</a:t>
            </a:r>
            <a:r>
              <a:rPr lang="en-CA" sz="3000" dirty="0"/>
              <a:t> </a:t>
            </a:r>
            <a:r>
              <a:rPr lang="en-CA" sz="3000" dirty="0" err="1"/>
              <a:t>d’ensemble</a:t>
            </a:r>
            <a:r>
              <a:rPr lang="en-CA" sz="3000" dirty="0"/>
              <a:t> - </a:t>
            </a:r>
            <a:r>
              <a:rPr lang="en-CA" sz="3000" dirty="0" err="1"/>
              <a:t>méthodologie</a:t>
            </a:r>
            <a:endParaRPr lang="fr-CA" sz="3000" dirty="0"/>
          </a:p>
        </p:txBody>
      </p:sp>
      <p:sp>
        <p:nvSpPr>
          <p:cNvPr id="3" name="Espace réservé du contenu 2"/>
          <p:cNvSpPr>
            <a:spLocks noGrp="1"/>
          </p:cNvSpPr>
          <p:nvPr>
            <p:ph idx="1"/>
          </p:nvPr>
        </p:nvSpPr>
        <p:spPr>
          <a:xfrm>
            <a:off x="971550" y="1981200"/>
            <a:ext cx="7200900" cy="4112096"/>
          </a:xfrm>
        </p:spPr>
        <p:txBody>
          <a:bodyPr>
            <a:normAutofit/>
          </a:bodyPr>
          <a:lstStyle/>
          <a:p>
            <a:pPr marL="457200" indent="-457200">
              <a:buClr>
                <a:schemeClr val="accent3"/>
              </a:buClr>
              <a:buFont typeface="Arial" pitchFamily="34" charset="0"/>
              <a:buChar char="•"/>
              <a:defRPr/>
            </a:pPr>
            <a:endParaRPr lang="fr-CA" sz="2200" dirty="0"/>
          </a:p>
          <a:p>
            <a:pPr marL="685800" lvl="1" indent="-457200">
              <a:buClr>
                <a:schemeClr val="accent1">
                  <a:lumMod val="60000"/>
                  <a:lumOff val="40000"/>
                </a:schemeClr>
              </a:buClr>
              <a:buNone/>
              <a:defRPr/>
            </a:pPr>
            <a:endParaRPr lang="fr-CA" dirty="0"/>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u="sng" dirty="0" err="1">
                <a:solidFill>
                  <a:schemeClr val="accent1"/>
                </a:solidFill>
              </a:rPr>
              <a:t>Vue</a:t>
            </a:r>
            <a:r>
              <a:rPr lang="en-CA" sz="1200" u="sng" dirty="0">
                <a:solidFill>
                  <a:schemeClr val="accent1"/>
                </a:solidFill>
              </a:rPr>
              <a:t> </a:t>
            </a:r>
            <a:r>
              <a:rPr lang="en-CA" sz="1200" u="sng" dirty="0" err="1">
                <a:solidFill>
                  <a:schemeClr val="accent1"/>
                </a:solidFill>
              </a:rPr>
              <a:t>d’ensemble</a:t>
            </a:r>
            <a:r>
              <a:rPr lang="en-CA" sz="1200" u="sng" dirty="0">
                <a:solidFill>
                  <a:schemeClr val="accent1"/>
                </a:solidFill>
              </a:rPr>
              <a:t> </a:t>
            </a:r>
            <a:r>
              <a:rPr lang="en-CA" sz="1200" dirty="0">
                <a:solidFill>
                  <a:schemeClr val="accent1"/>
                </a:solidFill>
              </a:rPr>
              <a:t>● </a:t>
            </a:r>
            <a:r>
              <a:rPr lang="en-CA" sz="1200" dirty="0" err="1">
                <a:solidFill>
                  <a:schemeClr val="accent1"/>
                </a:solidFill>
              </a:rPr>
              <a:t>Entrainement</a:t>
            </a:r>
            <a:r>
              <a:rPr lang="en-CA" sz="1200" dirty="0">
                <a:solidFill>
                  <a:schemeClr val="accent1"/>
                </a:solidFill>
              </a:rPr>
              <a:t> ●</a:t>
            </a:r>
            <a:r>
              <a:rPr lang="en-CA" sz="1200"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
        <p:nvSpPr>
          <p:cNvPr id="5" name="Espace réservé du contenu 7"/>
          <p:cNvSpPr txBox="1">
            <a:spLocks/>
          </p:cNvSpPr>
          <p:nvPr/>
        </p:nvSpPr>
        <p:spPr bwMode="auto">
          <a:xfrm>
            <a:off x="971550" y="1981200"/>
            <a:ext cx="7200900" cy="3824064"/>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800"/>
              </a:spcBef>
              <a:spcAft>
                <a:spcPct val="0"/>
              </a:spcAft>
              <a:buClr>
                <a:schemeClr val="accent1"/>
              </a:buClr>
              <a:buSzPct val="100000"/>
              <a:buFont typeface="Arial" charset="0"/>
              <a:buChar char="▪"/>
              <a:defRPr sz="2000" kern="1200">
                <a:solidFill>
                  <a:schemeClr val="tx1"/>
                </a:solidFill>
                <a:latin typeface="+mn-lt"/>
                <a:ea typeface="+mn-ea"/>
                <a:cs typeface="+mn-cs"/>
              </a:defRPr>
            </a:lvl1pPr>
            <a:lvl2pPr marL="457200" indent="-182563" algn="l" rtl="0" eaLnBrk="0" fontAlgn="base" hangingPunct="0">
              <a:lnSpc>
                <a:spcPct val="90000"/>
              </a:lnSpc>
              <a:spcBef>
                <a:spcPts val="1200"/>
              </a:spcBef>
              <a:spcAft>
                <a:spcPct val="0"/>
              </a:spcAft>
              <a:buClr>
                <a:schemeClr val="accent1"/>
              </a:buClr>
              <a:buSzPct val="100000"/>
              <a:buFont typeface="Arial" charset="0"/>
              <a:buChar char="▪"/>
              <a:defRPr kern="1200">
                <a:solidFill>
                  <a:schemeClr val="tx1"/>
                </a:solidFill>
                <a:latin typeface="+mn-lt"/>
                <a:ea typeface="+mn-ea"/>
                <a:cs typeface="+mn-cs"/>
              </a:defRPr>
            </a:lvl2pPr>
            <a:lvl3pPr marL="685800" indent="-179388" algn="l" rtl="0" eaLnBrk="0" fontAlgn="base" hangingPunct="0">
              <a:lnSpc>
                <a:spcPct val="90000"/>
              </a:lnSpc>
              <a:spcBef>
                <a:spcPts val="800"/>
              </a:spcBef>
              <a:spcAft>
                <a:spcPct val="0"/>
              </a:spcAft>
              <a:buClr>
                <a:schemeClr val="accent1"/>
              </a:buClr>
              <a:buSzPct val="100000"/>
              <a:buFont typeface="Arial" charset="0"/>
              <a:buChar char="▪"/>
              <a:defRPr sz="1600" kern="1200">
                <a:solidFill>
                  <a:schemeClr val="tx1"/>
                </a:solidFill>
                <a:latin typeface="+mn-lt"/>
                <a:ea typeface="+mn-ea"/>
                <a:cs typeface="+mn-cs"/>
              </a:defRPr>
            </a:lvl3pPr>
            <a:lvl4pPr marL="914400" indent="-182563" algn="l" rtl="0" eaLnBrk="0" fontAlgn="base" hangingPunct="0">
              <a:lnSpc>
                <a:spcPct val="90000"/>
              </a:lnSpc>
              <a:spcBef>
                <a:spcPts val="800"/>
              </a:spcBef>
              <a:spcAft>
                <a:spcPct val="0"/>
              </a:spcAft>
              <a:buClr>
                <a:schemeClr val="accent1"/>
              </a:buClr>
              <a:buSzPct val="100000"/>
              <a:buFont typeface="Arial" charset="0"/>
              <a:buChar char="▪"/>
              <a:defRPr sz="1400" kern="1200">
                <a:solidFill>
                  <a:schemeClr val="tx1"/>
                </a:solidFill>
                <a:latin typeface="+mn-lt"/>
                <a:ea typeface="+mn-ea"/>
                <a:cs typeface="+mn-cs"/>
              </a:defRPr>
            </a:lvl4pPr>
            <a:lvl5pPr marL="1143000" indent="-179388" algn="l" rtl="0" eaLnBrk="0" fontAlgn="base" hangingPunct="0">
              <a:lnSpc>
                <a:spcPct val="90000"/>
              </a:lnSpc>
              <a:spcBef>
                <a:spcPts val="6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8pPr>
            <a:lvl9pPr marL="20574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9pPr>
          </a:lstStyle>
          <a:p>
            <a:pPr>
              <a:buFont typeface="Arial" panose="020B0604020202020204" pitchFamily="34" charset="0"/>
              <a:buChar char="•"/>
            </a:pPr>
            <a:r>
              <a:rPr lang="fr-FR" altLang="fr-FR" sz="2100" b="1" dirty="0">
                <a:solidFill>
                  <a:schemeClr val="tx1">
                    <a:lumMod val="85000"/>
                    <a:lumOff val="15000"/>
                  </a:schemeClr>
                </a:solidFill>
                <a:ea typeface="ＭＳ Ｐゴシック" pitchFamily="-65" charset="-128"/>
              </a:rPr>
              <a:t>Le Gym-Phi a été créé en suivant la méthode de la recherche-développement</a:t>
            </a:r>
          </a:p>
          <a:p>
            <a:pPr lvl="1" eaLnBrk="1" hangingPunct="1">
              <a:lnSpc>
                <a:spcPct val="70000"/>
              </a:lnSpc>
            </a:pPr>
            <a:r>
              <a:rPr lang="fr-CA" altLang="fr-FR" b="1" dirty="0">
                <a:solidFill>
                  <a:schemeClr val="accent1">
                    <a:lumMod val="75000"/>
                  </a:schemeClr>
                </a:solidFill>
                <a:ea typeface="ＭＳ Ｐゴシック" pitchFamily="-65" charset="-128"/>
              </a:rPr>
              <a:t>Revue de littérature </a:t>
            </a:r>
            <a:r>
              <a:rPr lang="fr-CA" altLang="fr-FR" dirty="0">
                <a:solidFill>
                  <a:schemeClr val="accent1">
                    <a:lumMod val="75000"/>
                  </a:schemeClr>
                </a:solidFill>
                <a:ea typeface="ＭＳ Ｐゴシック" pitchFamily="-65" charset="-128"/>
              </a:rPr>
              <a:t>(usage des EIAH, AIED, STI dans le cadre de la compréhension de textes en lecture: stratégies et évaluation de la lecture)</a:t>
            </a:r>
            <a:endParaRPr lang="fr-CA" altLang="fr-FR" sz="1800" b="1" dirty="0">
              <a:solidFill>
                <a:schemeClr val="accent1">
                  <a:lumMod val="75000"/>
                </a:schemeClr>
              </a:solidFill>
              <a:ea typeface="ＭＳ Ｐゴシック" pitchFamily="-65" charset="-128"/>
            </a:endParaRPr>
          </a:p>
          <a:p>
            <a:pPr lvl="1" eaLnBrk="1" hangingPunct="1">
              <a:lnSpc>
                <a:spcPct val="70000"/>
              </a:lnSpc>
            </a:pPr>
            <a:endParaRPr lang="fr-CA" altLang="fr-FR" sz="1000" b="1" dirty="0">
              <a:solidFill>
                <a:schemeClr val="accent1">
                  <a:lumMod val="75000"/>
                </a:schemeClr>
              </a:solidFill>
              <a:ea typeface="ＭＳ Ｐゴシック" pitchFamily="-65" charset="-128"/>
            </a:endParaRPr>
          </a:p>
          <a:p>
            <a:pPr lvl="1" eaLnBrk="1" hangingPunct="1">
              <a:lnSpc>
                <a:spcPct val="70000"/>
              </a:lnSpc>
            </a:pPr>
            <a:r>
              <a:rPr lang="fr-CA" altLang="fr-FR" b="1" dirty="0">
                <a:solidFill>
                  <a:schemeClr val="accent1">
                    <a:lumMod val="75000"/>
                  </a:schemeClr>
                </a:solidFill>
                <a:ea typeface="ＭＳ Ｐゴシック" pitchFamily="-65" charset="-128"/>
              </a:rPr>
              <a:t>Ingénierie pédagogique de systèmes de formation (ADDIE) pragmatique</a:t>
            </a:r>
            <a:r>
              <a:rPr lang="fr-CA" altLang="fr-FR" dirty="0">
                <a:solidFill>
                  <a:schemeClr val="accent1">
                    <a:lumMod val="75000"/>
                  </a:schemeClr>
                </a:solidFill>
                <a:ea typeface="ＭＳ Ｐゴシック" pitchFamily="-65" charset="-128"/>
              </a:rPr>
              <a:t> </a:t>
            </a:r>
            <a:r>
              <a:rPr lang="fr-CA" altLang="fr-FR" sz="1400" dirty="0">
                <a:solidFill>
                  <a:schemeClr val="accent1">
                    <a:lumMod val="75000"/>
                  </a:schemeClr>
                </a:solidFill>
                <a:ea typeface="ＭＳ Ｐゴシック" pitchFamily="-65" charset="-128"/>
              </a:rPr>
              <a:t>(Basque, Contamines et </a:t>
            </a:r>
            <a:r>
              <a:rPr lang="fr-CA" altLang="fr-FR" sz="1400" dirty="0" err="1">
                <a:solidFill>
                  <a:schemeClr val="accent1">
                    <a:lumMod val="75000"/>
                  </a:schemeClr>
                </a:solidFill>
                <a:ea typeface="ＭＳ Ｐゴシック" pitchFamily="-65" charset="-128"/>
              </a:rPr>
              <a:t>Maina</a:t>
            </a:r>
            <a:r>
              <a:rPr lang="fr-CA" altLang="fr-FR" sz="1400" dirty="0">
                <a:solidFill>
                  <a:schemeClr val="accent1">
                    <a:lumMod val="75000"/>
                  </a:schemeClr>
                </a:solidFill>
                <a:ea typeface="ＭＳ Ｐゴシック" pitchFamily="-65" charset="-128"/>
              </a:rPr>
              <a:t>, 2010). </a:t>
            </a:r>
          </a:p>
          <a:p>
            <a:pPr lvl="1" eaLnBrk="1" hangingPunct="1">
              <a:lnSpc>
                <a:spcPct val="70000"/>
              </a:lnSpc>
            </a:pPr>
            <a:endParaRPr lang="fr-CA" altLang="fr-FR" sz="1000" b="1" dirty="0">
              <a:solidFill>
                <a:schemeClr val="accent1">
                  <a:lumMod val="75000"/>
                </a:schemeClr>
              </a:solidFill>
              <a:ea typeface="ＭＳ Ｐゴシック" pitchFamily="-65" charset="-128"/>
            </a:endParaRPr>
          </a:p>
          <a:p>
            <a:pPr lvl="1" eaLnBrk="1" hangingPunct="1">
              <a:lnSpc>
                <a:spcPct val="70000"/>
              </a:lnSpc>
            </a:pPr>
            <a:r>
              <a:rPr lang="fr-CA" altLang="fr-FR" b="1" dirty="0">
                <a:solidFill>
                  <a:schemeClr val="accent1">
                    <a:lumMod val="75000"/>
                  </a:schemeClr>
                </a:solidFill>
                <a:ea typeface="ＭＳ Ｐゴシック" pitchFamily="-65" charset="-128"/>
              </a:rPr>
              <a:t>Design participatif pour prendre en compte tous les acteurs </a:t>
            </a:r>
            <a:r>
              <a:rPr lang="fr-CA" altLang="fr-FR" dirty="0">
                <a:solidFill>
                  <a:schemeClr val="accent1">
                    <a:lumMod val="75000"/>
                  </a:schemeClr>
                </a:solidFill>
                <a:ea typeface="ＭＳ Ｐゴシック" pitchFamily="-65" charset="-128"/>
              </a:rPr>
              <a:t>(experts du contenu, designers pédagogiques, programmeurs, usagers, etc.)</a:t>
            </a:r>
            <a:r>
              <a:rPr lang="fr-CA" altLang="fr-FR" dirty="0">
                <a:solidFill>
                  <a:srgbClr val="FF0000"/>
                </a:solidFill>
                <a:ea typeface="ＭＳ Ｐゴシック" pitchFamily="-65" charset="-128"/>
              </a:rPr>
              <a:t> </a:t>
            </a:r>
            <a:r>
              <a:rPr lang="fr-CA" altLang="fr-FR" sz="1400" dirty="0">
                <a:solidFill>
                  <a:schemeClr val="accent1">
                    <a:lumMod val="75000"/>
                  </a:schemeClr>
                </a:solidFill>
                <a:ea typeface="ＭＳ Ｐゴシック" pitchFamily="-65" charset="-128"/>
              </a:rPr>
              <a:t>(Psyché et Tremblay, 2010)</a:t>
            </a:r>
          </a:p>
          <a:p>
            <a:pPr lvl="1" eaLnBrk="1" hangingPunct="1">
              <a:lnSpc>
                <a:spcPct val="70000"/>
              </a:lnSpc>
            </a:pPr>
            <a:endParaRPr lang="fr-CA" altLang="fr-FR" sz="1000" dirty="0">
              <a:solidFill>
                <a:schemeClr val="accent1">
                  <a:lumMod val="75000"/>
                </a:schemeClr>
              </a:solidFill>
              <a:ea typeface="ＭＳ Ｐゴシック" pitchFamily="-65" charset="-128"/>
            </a:endParaRPr>
          </a:p>
          <a:p>
            <a:pPr lvl="1" eaLnBrk="1" hangingPunct="1">
              <a:lnSpc>
                <a:spcPct val="70000"/>
              </a:lnSpc>
            </a:pPr>
            <a:r>
              <a:rPr lang="fr-CA" altLang="fr-FR" b="1" dirty="0">
                <a:solidFill>
                  <a:schemeClr val="accent1">
                    <a:lumMod val="75000"/>
                  </a:schemeClr>
                </a:solidFill>
                <a:ea typeface="ＭＳ Ｐゴシック" pitchFamily="-65" charset="-128"/>
              </a:rPr>
              <a:t>Contexte/tendances de la formation en ligne</a:t>
            </a:r>
            <a:r>
              <a:rPr lang="fr-CA" altLang="fr-FR" dirty="0">
                <a:solidFill>
                  <a:schemeClr val="accent1">
                    <a:lumMod val="75000"/>
                  </a:schemeClr>
                </a:solidFill>
                <a:ea typeface="ＭＳ Ｐゴシック" pitchFamily="-65" charset="-128"/>
              </a:rPr>
              <a:t> (Formation à </a:t>
            </a:r>
            <a:r>
              <a:rPr lang="fr-CA" altLang="fr-FR" i="1" dirty="0">
                <a:solidFill>
                  <a:schemeClr val="accent1">
                    <a:lumMod val="75000"/>
                  </a:schemeClr>
                </a:solidFill>
                <a:ea typeface="ＭＳ Ｐゴシック" pitchFamily="-65" charset="-128"/>
              </a:rPr>
              <a:t>l’échelle (Learning </a:t>
            </a:r>
            <a:r>
              <a:rPr lang="fr-CA" altLang="fr-FR" i="1" dirty="0" err="1">
                <a:solidFill>
                  <a:schemeClr val="accent1">
                    <a:lumMod val="75000"/>
                  </a:schemeClr>
                </a:solidFill>
                <a:ea typeface="ＭＳ Ｐゴシック" pitchFamily="-65" charset="-128"/>
              </a:rPr>
              <a:t>at</a:t>
            </a:r>
            <a:r>
              <a:rPr lang="fr-CA" altLang="fr-FR" i="1" dirty="0">
                <a:solidFill>
                  <a:schemeClr val="accent1">
                    <a:lumMod val="75000"/>
                  </a:schemeClr>
                </a:solidFill>
                <a:ea typeface="ＭＳ Ｐゴシック" pitchFamily="-65" charset="-128"/>
              </a:rPr>
              <a:t> </a:t>
            </a:r>
            <a:r>
              <a:rPr lang="fr-CA" altLang="fr-FR" i="1" dirty="0" err="1">
                <a:solidFill>
                  <a:schemeClr val="accent1">
                    <a:lumMod val="75000"/>
                  </a:schemeClr>
                </a:solidFill>
                <a:ea typeface="ＭＳ Ｐゴシック" pitchFamily="-65" charset="-128"/>
              </a:rPr>
              <a:t>scale</a:t>
            </a:r>
            <a:r>
              <a:rPr lang="fr-CA" altLang="fr-FR" i="1" dirty="0">
                <a:solidFill>
                  <a:schemeClr val="accent1">
                    <a:lumMod val="75000"/>
                  </a:schemeClr>
                </a:solidFill>
                <a:ea typeface="ＭＳ Ｐゴシック" pitchFamily="-65" charset="-128"/>
              </a:rPr>
              <a:t>, MOOC), </a:t>
            </a:r>
            <a:r>
              <a:rPr lang="fr-CA" altLang="fr-FR" dirty="0" err="1">
                <a:solidFill>
                  <a:schemeClr val="accent1">
                    <a:lumMod val="75000"/>
                  </a:schemeClr>
                </a:solidFill>
                <a:ea typeface="ＭＳ Ｐゴシック" pitchFamily="-65" charset="-128"/>
              </a:rPr>
              <a:t>Ludification</a:t>
            </a:r>
            <a:r>
              <a:rPr lang="fr-CA" altLang="fr-FR" dirty="0">
                <a:solidFill>
                  <a:schemeClr val="accent1">
                    <a:lumMod val="75000"/>
                  </a:schemeClr>
                </a:solidFill>
                <a:ea typeface="ＭＳ Ｐゴシック" pitchFamily="-65" charset="-128"/>
              </a:rPr>
              <a:t> (jeux sérieux)</a:t>
            </a:r>
          </a:p>
          <a:p>
            <a:pPr lvl="1" eaLnBrk="1" hangingPunct="1">
              <a:lnSpc>
                <a:spcPct val="70000"/>
              </a:lnSpc>
            </a:pPr>
            <a:endParaRPr lang="fr-CA" altLang="fr-FR" sz="1400" dirty="0">
              <a:solidFill>
                <a:schemeClr val="accent1">
                  <a:lumMod val="75000"/>
                </a:schemeClr>
              </a:solidFill>
              <a:ea typeface="ＭＳ Ｐゴシック" pitchFamily="-65" charset="-128"/>
            </a:endParaRPr>
          </a:p>
          <a:p>
            <a:pPr>
              <a:buFont typeface="Arial" panose="020B0604020202020204" pitchFamily="34" charset="0"/>
              <a:buChar char="•"/>
            </a:pPr>
            <a:endParaRPr lang="fr-FR" altLang="fr-FR" sz="2100" b="1" dirty="0">
              <a:solidFill>
                <a:schemeClr val="accent1">
                  <a:lumMod val="75000"/>
                </a:schemeClr>
              </a:solidFill>
              <a:ea typeface="ＭＳ Ｐゴシック" pitchFamily="-65" charset="-128"/>
            </a:endParaRPr>
          </a:p>
          <a:p>
            <a:pPr>
              <a:buFont typeface="Arial" panose="020B0604020202020204" pitchFamily="34" charset="0"/>
              <a:buChar char="•"/>
            </a:pPr>
            <a:endParaRPr lang="fr-FR" altLang="fr-FR" sz="2100" b="1" dirty="0">
              <a:solidFill>
                <a:schemeClr val="tx1">
                  <a:lumMod val="85000"/>
                  <a:lumOff val="15000"/>
                </a:schemeClr>
              </a:solidFill>
              <a:ea typeface="ＭＳ Ｐゴシック" pitchFamily="-65" charset="-128"/>
            </a:endParaRPr>
          </a:p>
          <a:p>
            <a:pPr lvl="1"/>
            <a:endParaRPr lang="fr-FR" altLang="fr-FR" dirty="0">
              <a:ea typeface="ＭＳ Ｐゴシック" pitchFamily="-65" charset="-128"/>
            </a:endParaRPr>
          </a:p>
          <a:p>
            <a:pPr lvl="1"/>
            <a:endParaRPr lang="fr-FR" altLang="fr-FR" dirty="0">
              <a:ea typeface="ＭＳ Ｐゴシック" pitchFamily="-65" charset="-128"/>
            </a:endParaRPr>
          </a:p>
          <a:p>
            <a:endParaRPr lang="fr-CA" dirty="0"/>
          </a:p>
        </p:txBody>
      </p:sp>
      <p:sp>
        <p:nvSpPr>
          <p:cNvPr id="2" name="ZoneTexte 1"/>
          <p:cNvSpPr txBox="1"/>
          <p:nvPr/>
        </p:nvSpPr>
        <p:spPr>
          <a:xfrm>
            <a:off x="5436096" y="2780928"/>
            <a:ext cx="184731" cy="369332"/>
          </a:xfrm>
          <a:prstGeom prst="rect">
            <a:avLst/>
          </a:prstGeom>
          <a:noFill/>
        </p:spPr>
        <p:txBody>
          <a:bodyPr wrap="none" rtlCol="0">
            <a:spAutoFit/>
          </a:bodyPr>
          <a:lstStyle/>
          <a:p>
            <a:endParaRPr lang="fr-FR"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z="3000" dirty="0"/>
              <a:t>Les acteurs du GYM-Auteur</a:t>
            </a:r>
          </a:p>
        </p:txBody>
      </p:sp>
      <p:sp>
        <p:nvSpPr>
          <p:cNvPr id="37891" name="Espace réservé du contenu 2"/>
          <p:cNvSpPr>
            <a:spLocks noGrp="1"/>
          </p:cNvSpPr>
          <p:nvPr>
            <p:ph sz="quarter" idx="1"/>
          </p:nvPr>
        </p:nvSpPr>
        <p:spPr>
          <a:xfrm>
            <a:off x="301625" y="1527175"/>
            <a:ext cx="8504238" cy="4873625"/>
          </a:xfrm>
        </p:spPr>
        <p:txBody>
          <a:bodyPr/>
          <a:lstStyle/>
          <a:p>
            <a:pPr marL="0" indent="0">
              <a:buFont typeface="Wingdings 2" pitchFamily="-101" charset="2"/>
              <a:buNone/>
            </a:pPr>
            <a:r>
              <a:rPr lang="fr-FR" altLang="fr-FR" sz="2100" b="1" dirty="0">
                <a:solidFill>
                  <a:schemeClr val="tx1">
                    <a:lumMod val="85000"/>
                    <a:lumOff val="15000"/>
                  </a:schemeClr>
                </a:solidFill>
                <a:ea typeface="ＭＳ Ｐゴシック" pitchFamily="-65" charset="-128"/>
              </a:rPr>
              <a:t>GYM</a:t>
            </a:r>
            <a:r>
              <a:rPr lang="en-US" altLang="fr-FR" sz="2100" b="1" dirty="0">
                <a:solidFill>
                  <a:schemeClr val="tx1">
                    <a:lumMod val="85000"/>
                    <a:lumOff val="15000"/>
                  </a:schemeClr>
                </a:solidFill>
                <a:ea typeface="ＭＳ Ｐゴシック" pitchFamily="-65" charset="-128"/>
              </a:rPr>
              <a:t>-Auteur </a:t>
            </a:r>
            <a:r>
              <a:rPr lang="en-US" altLang="fr-FR" sz="2100" b="1" dirty="0" err="1">
                <a:solidFill>
                  <a:schemeClr val="tx1">
                    <a:lumMod val="85000"/>
                    <a:lumOff val="15000"/>
                  </a:schemeClr>
                </a:solidFill>
                <a:ea typeface="ＭＳ Ｐゴシック" pitchFamily="-65" charset="-128"/>
              </a:rPr>
              <a:t>fournit</a:t>
            </a:r>
            <a:r>
              <a:rPr lang="en-US" altLang="fr-FR" sz="2100" b="1" dirty="0">
                <a:solidFill>
                  <a:schemeClr val="tx1">
                    <a:lumMod val="85000"/>
                    <a:lumOff val="15000"/>
                  </a:schemeClr>
                </a:solidFill>
                <a:ea typeface="ＭＳ Ｐゴシック" pitchFamily="-65" charset="-128"/>
              </a:rPr>
              <a:t> </a:t>
            </a:r>
            <a:r>
              <a:rPr lang="en-US" altLang="fr-FR" sz="2100" b="1" dirty="0" err="1">
                <a:solidFill>
                  <a:schemeClr val="tx1">
                    <a:lumMod val="85000"/>
                    <a:lumOff val="15000"/>
                  </a:schemeClr>
                </a:solidFill>
                <a:ea typeface="ＭＳ Ｐゴシック" pitchFamily="-65" charset="-128"/>
              </a:rPr>
              <a:t>plusieurs</a:t>
            </a:r>
            <a:r>
              <a:rPr lang="en-US" altLang="fr-FR" sz="2100" b="1" dirty="0">
                <a:solidFill>
                  <a:schemeClr val="tx1">
                    <a:lumMod val="85000"/>
                    <a:lumOff val="15000"/>
                  </a:schemeClr>
                </a:solidFill>
                <a:ea typeface="ＭＳ Ｐゴシック" pitchFamily="-65" charset="-128"/>
              </a:rPr>
              <a:t> </a:t>
            </a:r>
            <a:r>
              <a:rPr lang="en-US" altLang="fr-FR" sz="2100" b="1" dirty="0" err="1">
                <a:solidFill>
                  <a:schemeClr val="tx1">
                    <a:lumMod val="85000"/>
                    <a:lumOff val="15000"/>
                  </a:schemeClr>
                </a:solidFill>
                <a:ea typeface="ＭＳ Ｐゴシック" pitchFamily="-65" charset="-128"/>
              </a:rPr>
              <a:t>rôles</a:t>
            </a:r>
            <a:r>
              <a:rPr lang="en-US" altLang="fr-FR" sz="2100" b="1" dirty="0">
                <a:solidFill>
                  <a:schemeClr val="tx1">
                    <a:lumMod val="85000"/>
                    <a:lumOff val="15000"/>
                  </a:schemeClr>
                </a:solidFill>
                <a:ea typeface="ＭＳ Ｐゴシック" pitchFamily="-65" charset="-128"/>
              </a:rPr>
              <a:t> à </a:t>
            </a:r>
            <a:r>
              <a:rPr lang="en-US" altLang="fr-FR" sz="2100" b="1" dirty="0" err="1">
                <a:solidFill>
                  <a:schemeClr val="tx1">
                    <a:lumMod val="85000"/>
                    <a:lumOff val="15000"/>
                  </a:schemeClr>
                </a:solidFill>
                <a:ea typeface="ＭＳ Ｐゴシック" pitchFamily="-65" charset="-128"/>
              </a:rPr>
              <a:t>l’enseignant</a:t>
            </a:r>
            <a:r>
              <a:rPr lang="en-US" altLang="fr-FR" sz="2100" b="1" dirty="0">
                <a:solidFill>
                  <a:schemeClr val="tx1">
                    <a:lumMod val="85000"/>
                    <a:lumOff val="15000"/>
                  </a:schemeClr>
                </a:solidFill>
                <a:ea typeface="ＭＳ Ｐゴシック" pitchFamily="-65" charset="-128"/>
              </a:rPr>
              <a:t> ; </a:t>
            </a:r>
            <a:r>
              <a:rPr lang="en-US" altLang="fr-FR" sz="2100" b="1" dirty="0" err="1">
                <a:solidFill>
                  <a:schemeClr val="tx1">
                    <a:lumMod val="85000"/>
                    <a:lumOff val="15000"/>
                  </a:schemeClr>
                </a:solidFill>
                <a:ea typeface="ＭＳ Ｐゴシック" pitchFamily="-65" charset="-128"/>
              </a:rPr>
              <a:t>notamment</a:t>
            </a:r>
            <a:r>
              <a:rPr lang="en-US" altLang="fr-FR" sz="2100" b="1" dirty="0">
                <a:solidFill>
                  <a:schemeClr val="tx1">
                    <a:lumMod val="85000"/>
                    <a:lumOff val="15000"/>
                  </a:schemeClr>
                </a:solidFill>
                <a:ea typeface="ＭＳ Ｐゴシック" pitchFamily="-65" charset="-128"/>
              </a:rPr>
              <a:t>, le </a:t>
            </a:r>
            <a:r>
              <a:rPr lang="en-US" altLang="fr-FR" sz="2100" b="1" dirty="0" err="1">
                <a:solidFill>
                  <a:schemeClr val="tx1">
                    <a:lumMod val="85000"/>
                    <a:lumOff val="15000"/>
                  </a:schemeClr>
                </a:solidFill>
                <a:ea typeface="ＭＳ Ｐゴシック" pitchFamily="-65" charset="-128"/>
              </a:rPr>
              <a:t>rôle</a:t>
            </a:r>
            <a:r>
              <a:rPr lang="en-US" altLang="fr-FR" sz="2100" b="1" dirty="0">
                <a:solidFill>
                  <a:schemeClr val="tx1">
                    <a:lumMod val="85000"/>
                    <a:lumOff val="15000"/>
                  </a:schemeClr>
                </a:solidFill>
                <a:ea typeface="ＭＳ Ｐゴシック" pitchFamily="-65" charset="-128"/>
              </a:rPr>
              <a:t> du </a:t>
            </a:r>
            <a:r>
              <a:rPr lang="en-US" altLang="fr-FR" sz="2100" b="1" i="1" dirty="0">
                <a:solidFill>
                  <a:schemeClr val="tx1">
                    <a:lumMod val="85000"/>
                    <a:lumOff val="15000"/>
                  </a:schemeClr>
                </a:solidFill>
                <a:ea typeface="ＭＳ Ｐゴシック" pitchFamily="-65" charset="-128"/>
              </a:rPr>
              <a:t>designer </a:t>
            </a:r>
            <a:r>
              <a:rPr lang="en-US" altLang="fr-FR" sz="2100" b="1" i="1" dirty="0" err="1">
                <a:solidFill>
                  <a:schemeClr val="tx1">
                    <a:lumMod val="85000"/>
                    <a:lumOff val="15000"/>
                  </a:schemeClr>
                </a:solidFill>
                <a:ea typeface="ＭＳ Ｐゴシック" pitchFamily="-65" charset="-128"/>
              </a:rPr>
              <a:t>pédagogique</a:t>
            </a:r>
            <a:r>
              <a:rPr lang="en-US" altLang="fr-FR" sz="2100" b="1" i="1" dirty="0">
                <a:solidFill>
                  <a:schemeClr val="tx1">
                    <a:lumMod val="85000"/>
                    <a:lumOff val="15000"/>
                  </a:schemeClr>
                </a:solidFill>
                <a:ea typeface="ＭＳ Ｐゴシック" pitchFamily="-65" charset="-128"/>
              </a:rPr>
              <a:t> </a:t>
            </a:r>
            <a:r>
              <a:rPr lang="en-US" altLang="fr-FR" sz="2100" b="1" dirty="0">
                <a:solidFill>
                  <a:schemeClr val="tx1">
                    <a:lumMod val="85000"/>
                    <a:lumOff val="15000"/>
                  </a:schemeClr>
                </a:solidFill>
                <a:ea typeface="ＭＳ Ｐゴシック" pitchFamily="-65" charset="-128"/>
              </a:rPr>
              <a:t>et </a:t>
            </a:r>
            <a:r>
              <a:rPr lang="en-US" altLang="fr-FR" sz="2100" b="1" dirty="0" err="1">
                <a:solidFill>
                  <a:schemeClr val="tx1">
                    <a:lumMod val="85000"/>
                    <a:lumOff val="15000"/>
                  </a:schemeClr>
                </a:solidFill>
                <a:ea typeface="ＭＳ Ｐゴシック" pitchFamily="-65" charset="-128"/>
              </a:rPr>
              <a:t>celui</a:t>
            </a:r>
            <a:r>
              <a:rPr lang="en-US" altLang="fr-FR" sz="2100" b="1" dirty="0">
                <a:solidFill>
                  <a:schemeClr val="tx1">
                    <a:lumMod val="85000"/>
                    <a:lumOff val="15000"/>
                  </a:schemeClr>
                </a:solidFill>
                <a:ea typeface="ＭＳ Ｐゴシック" pitchFamily="-65" charset="-128"/>
              </a:rPr>
              <a:t> de </a:t>
            </a:r>
            <a:r>
              <a:rPr lang="en-US" altLang="fr-FR" sz="2100" b="1" i="1" dirty="0" err="1">
                <a:solidFill>
                  <a:schemeClr val="tx1">
                    <a:lumMod val="85000"/>
                    <a:lumOff val="15000"/>
                  </a:schemeClr>
                </a:solidFill>
                <a:ea typeface="ＭＳ Ｐゴシック" pitchFamily="-65" charset="-128"/>
              </a:rPr>
              <a:t>l’expert</a:t>
            </a:r>
            <a:r>
              <a:rPr lang="en-US" altLang="fr-FR" sz="2100" b="1" i="1" dirty="0">
                <a:solidFill>
                  <a:schemeClr val="tx1">
                    <a:lumMod val="85000"/>
                    <a:lumOff val="15000"/>
                  </a:schemeClr>
                </a:solidFill>
                <a:ea typeface="ＭＳ Ｐゴシック" pitchFamily="-65" charset="-128"/>
              </a:rPr>
              <a:t> de </a:t>
            </a:r>
            <a:r>
              <a:rPr lang="en-US" altLang="fr-FR" sz="2100" b="1" i="1" dirty="0" err="1">
                <a:solidFill>
                  <a:schemeClr val="tx1">
                    <a:lumMod val="85000"/>
                    <a:lumOff val="15000"/>
                  </a:schemeClr>
                </a:solidFill>
                <a:ea typeface="ＭＳ Ｐゴシック" pitchFamily="-65" charset="-128"/>
              </a:rPr>
              <a:t>contenus</a:t>
            </a:r>
            <a:endParaRPr lang="en-US" altLang="fr-FR" sz="2100" b="1" i="1" dirty="0">
              <a:solidFill>
                <a:schemeClr val="tx1">
                  <a:lumMod val="85000"/>
                  <a:lumOff val="15000"/>
                </a:schemeClr>
              </a:solidFill>
              <a:ea typeface="ＭＳ Ｐゴシック" pitchFamily="-65" charset="-128"/>
            </a:endParaRPr>
          </a:p>
          <a:p>
            <a:pPr marL="0" indent="0"/>
            <a:r>
              <a:rPr lang="en-US" altLang="fr-FR" dirty="0">
                <a:solidFill>
                  <a:schemeClr val="accent1">
                    <a:lumMod val="75000"/>
                  </a:schemeClr>
                </a:solidFill>
                <a:ea typeface="ＭＳ Ｐゴシック" pitchFamily="-65" charset="-128"/>
              </a:rPr>
              <a:t>Le </a:t>
            </a:r>
            <a:r>
              <a:rPr lang="en-US" altLang="fr-FR" b="1" dirty="0">
                <a:solidFill>
                  <a:schemeClr val="accent1">
                    <a:lumMod val="75000"/>
                  </a:schemeClr>
                </a:solidFill>
                <a:ea typeface="ＭＳ Ｐゴシック" pitchFamily="-65" charset="-128"/>
              </a:rPr>
              <a:t>designer </a:t>
            </a:r>
            <a:r>
              <a:rPr lang="en-US" altLang="fr-FR" b="1" dirty="0" err="1">
                <a:solidFill>
                  <a:schemeClr val="accent1">
                    <a:lumMod val="75000"/>
                  </a:schemeClr>
                </a:solidFill>
                <a:ea typeface="ＭＳ Ｐゴシック" pitchFamily="-65" charset="-128"/>
              </a:rPr>
              <a:t>pédagogique</a:t>
            </a:r>
            <a:r>
              <a:rPr lang="en-US" altLang="fr-FR" b="1" dirty="0">
                <a:solidFill>
                  <a:schemeClr val="accent1">
                    <a:lumMod val="75000"/>
                  </a:schemeClr>
                </a:solidFill>
                <a:ea typeface="ＭＳ Ｐゴシック" pitchFamily="-65" charset="-128"/>
              </a:rPr>
              <a:t> </a:t>
            </a:r>
            <a:r>
              <a:rPr lang="en-US" altLang="fr-FR" dirty="0" err="1">
                <a:solidFill>
                  <a:schemeClr val="accent1">
                    <a:lumMod val="75000"/>
                  </a:schemeClr>
                </a:solidFill>
                <a:ea typeface="ＭＳ Ｐゴシック" pitchFamily="-65" charset="-128"/>
              </a:rPr>
              <a:t>est</a:t>
            </a:r>
            <a:r>
              <a:rPr lang="en-US" altLang="fr-FR" dirty="0">
                <a:solidFill>
                  <a:schemeClr val="accent1">
                    <a:lumMod val="75000"/>
                  </a:schemeClr>
                </a:solidFill>
                <a:ea typeface="ＭＳ Ｐゴシック" pitchFamily="-65" charset="-128"/>
              </a:rPr>
              <a:t> </a:t>
            </a:r>
            <a:r>
              <a:rPr lang="en-US" altLang="fr-FR" dirty="0" err="1">
                <a:solidFill>
                  <a:schemeClr val="accent1">
                    <a:lumMod val="75000"/>
                  </a:schemeClr>
                </a:solidFill>
                <a:ea typeface="ＭＳ Ｐゴシック" pitchFamily="-65" charset="-128"/>
              </a:rPr>
              <a:t>responsable</a:t>
            </a:r>
            <a:r>
              <a:rPr lang="en-US" altLang="fr-FR" dirty="0">
                <a:solidFill>
                  <a:schemeClr val="accent1">
                    <a:lumMod val="75000"/>
                  </a:schemeClr>
                </a:solidFill>
                <a:ea typeface="ＭＳ Ｐゴシック" pitchFamily="-65" charset="-128"/>
              </a:rPr>
              <a:t> de </a:t>
            </a:r>
            <a:r>
              <a:rPr lang="en-US" altLang="fr-FR" dirty="0" err="1">
                <a:solidFill>
                  <a:schemeClr val="accent1">
                    <a:lumMod val="75000"/>
                  </a:schemeClr>
                </a:solidFill>
                <a:ea typeface="ＭＳ Ｐゴシック" pitchFamily="-65" charset="-128"/>
              </a:rPr>
              <a:t>créer</a:t>
            </a:r>
            <a:r>
              <a:rPr lang="en-US" altLang="fr-FR" dirty="0">
                <a:solidFill>
                  <a:schemeClr val="accent1">
                    <a:lumMod val="75000"/>
                  </a:schemeClr>
                </a:solidFill>
                <a:ea typeface="ＭＳ Ｐゴシック" pitchFamily="-65" charset="-128"/>
              </a:rPr>
              <a:t> </a:t>
            </a:r>
            <a:r>
              <a:rPr lang="en-US" altLang="fr-FR" dirty="0" err="1">
                <a:solidFill>
                  <a:schemeClr val="accent1">
                    <a:lumMod val="75000"/>
                  </a:schemeClr>
                </a:solidFill>
                <a:ea typeface="ＭＳ Ｐゴシック" pitchFamily="-65" charset="-128"/>
              </a:rPr>
              <a:t>plusieurs</a:t>
            </a:r>
            <a:r>
              <a:rPr lang="en-US" altLang="fr-FR" dirty="0">
                <a:solidFill>
                  <a:schemeClr val="accent1">
                    <a:lumMod val="75000"/>
                  </a:schemeClr>
                </a:solidFill>
                <a:ea typeface="ＭＳ Ｐゴシック" pitchFamily="-65" charset="-128"/>
              </a:rPr>
              <a:t> </a:t>
            </a:r>
            <a:r>
              <a:rPr lang="en-US" altLang="fr-FR" dirty="0" err="1">
                <a:solidFill>
                  <a:schemeClr val="accent1">
                    <a:lumMod val="75000"/>
                  </a:schemeClr>
                </a:solidFill>
                <a:ea typeface="ＭＳ Ｐゴシック" pitchFamily="-65" charset="-128"/>
              </a:rPr>
              <a:t>scénarios</a:t>
            </a:r>
            <a:r>
              <a:rPr lang="en-US" altLang="fr-FR" dirty="0">
                <a:solidFill>
                  <a:schemeClr val="accent1">
                    <a:lumMod val="75000"/>
                  </a:schemeClr>
                </a:solidFill>
                <a:ea typeface="ＭＳ Ｐゴシック" pitchFamily="-65" charset="-128"/>
              </a:rPr>
              <a:t> </a:t>
            </a:r>
            <a:r>
              <a:rPr lang="en-US" altLang="fr-FR" dirty="0" err="1">
                <a:solidFill>
                  <a:schemeClr val="accent1">
                    <a:lumMod val="75000"/>
                  </a:schemeClr>
                </a:solidFill>
                <a:ea typeface="ＭＳ Ｐゴシック" pitchFamily="-65" charset="-128"/>
              </a:rPr>
              <a:t>pédagogiques</a:t>
            </a:r>
            <a:r>
              <a:rPr lang="en-US" altLang="fr-FR" dirty="0">
                <a:solidFill>
                  <a:schemeClr val="accent1">
                    <a:lumMod val="75000"/>
                  </a:schemeClr>
                </a:solidFill>
                <a:ea typeface="ＭＳ Ｐゴシック" pitchFamily="-65" charset="-128"/>
              </a:rPr>
              <a:t> </a:t>
            </a:r>
            <a:r>
              <a:rPr lang="en-US" altLang="fr-FR" dirty="0" err="1">
                <a:solidFill>
                  <a:schemeClr val="accent1">
                    <a:lumMod val="75000"/>
                  </a:schemeClr>
                </a:solidFill>
                <a:ea typeface="ＭＳ Ｐゴシック" pitchFamily="-65" charset="-128"/>
              </a:rPr>
              <a:t>selon</a:t>
            </a:r>
            <a:r>
              <a:rPr lang="en-US" altLang="fr-FR" dirty="0">
                <a:solidFill>
                  <a:schemeClr val="accent1">
                    <a:lumMod val="75000"/>
                  </a:schemeClr>
                </a:solidFill>
                <a:ea typeface="ＭＳ Ｐゴシック" pitchFamily="-65" charset="-128"/>
              </a:rPr>
              <a:t> les </a:t>
            </a:r>
            <a:r>
              <a:rPr lang="en-US" altLang="fr-FR" dirty="0" err="1">
                <a:solidFill>
                  <a:schemeClr val="accent1">
                    <a:lumMod val="75000"/>
                  </a:schemeClr>
                </a:solidFill>
                <a:ea typeface="ＭＳ Ｐゴシック" pitchFamily="-65" charset="-128"/>
              </a:rPr>
              <a:t>objectifs</a:t>
            </a:r>
            <a:r>
              <a:rPr lang="en-US" altLang="fr-FR" dirty="0">
                <a:solidFill>
                  <a:schemeClr val="accent1">
                    <a:lumMod val="75000"/>
                  </a:schemeClr>
                </a:solidFill>
                <a:ea typeface="ＭＳ Ｐゴシック" pitchFamily="-65" charset="-128"/>
              </a:rPr>
              <a:t> et le </a:t>
            </a:r>
            <a:r>
              <a:rPr lang="en-US" altLang="fr-FR" dirty="0" err="1">
                <a:solidFill>
                  <a:schemeClr val="accent1">
                    <a:lumMod val="75000"/>
                  </a:schemeClr>
                </a:solidFill>
                <a:ea typeface="ＭＳ Ｐゴシック" pitchFamily="-65" charset="-128"/>
              </a:rPr>
              <a:t>contexte</a:t>
            </a:r>
            <a:r>
              <a:rPr lang="en-US" altLang="fr-FR" dirty="0">
                <a:solidFill>
                  <a:schemeClr val="accent1">
                    <a:lumMod val="75000"/>
                  </a:schemeClr>
                </a:solidFill>
                <a:ea typeface="ＭＳ Ｐゴシック" pitchFamily="-65" charset="-128"/>
              </a:rPr>
              <a:t> de </a:t>
            </a:r>
            <a:r>
              <a:rPr lang="en-US" altLang="fr-FR" dirty="0" err="1">
                <a:solidFill>
                  <a:schemeClr val="accent1">
                    <a:lumMod val="75000"/>
                  </a:schemeClr>
                </a:solidFill>
                <a:ea typeface="ＭＳ Ｐゴシック" pitchFamily="-65" charset="-128"/>
              </a:rPr>
              <a:t>l’apprentissage</a:t>
            </a:r>
            <a:r>
              <a:rPr lang="en-US" altLang="fr-FR" dirty="0">
                <a:solidFill>
                  <a:schemeClr val="accent1">
                    <a:lumMod val="75000"/>
                  </a:schemeClr>
                </a:solidFill>
                <a:ea typeface="ＭＳ Ｐゴシック" pitchFamily="-65" charset="-128"/>
              </a:rPr>
              <a:t>. </a:t>
            </a:r>
          </a:p>
          <a:p>
            <a:pPr marL="0" indent="0"/>
            <a:r>
              <a:rPr lang="en-US" sz="2400" b="1" dirty="0" err="1">
                <a:ea typeface="ＭＳ Ｐゴシック" pitchFamily="-101" charset="-128"/>
              </a:rPr>
              <a:t>L’expert</a:t>
            </a:r>
            <a:r>
              <a:rPr lang="en-US" sz="2400" b="1" dirty="0">
                <a:ea typeface="ＭＳ Ｐゴシック" pitchFamily="-101" charset="-128"/>
              </a:rPr>
              <a:t> de </a:t>
            </a:r>
            <a:r>
              <a:rPr lang="en-US" sz="2400" b="1" dirty="0" err="1">
                <a:ea typeface="ＭＳ Ｐゴシック" pitchFamily="-101" charset="-128"/>
              </a:rPr>
              <a:t>contenu</a:t>
            </a:r>
            <a:r>
              <a:rPr lang="en-US" sz="2400" b="1" dirty="0">
                <a:ea typeface="ＭＳ Ｐゴシック" pitchFamily="-101" charset="-128"/>
              </a:rPr>
              <a:t> </a:t>
            </a:r>
            <a:r>
              <a:rPr lang="en-US" sz="2400" dirty="0" err="1">
                <a:ea typeface="ＭＳ Ｐゴシック" pitchFamily="-101" charset="-128"/>
              </a:rPr>
              <a:t>est</a:t>
            </a:r>
            <a:r>
              <a:rPr lang="en-US" sz="2400" dirty="0">
                <a:ea typeface="ＭＳ Ｐゴシック" pitchFamily="-101" charset="-128"/>
              </a:rPr>
              <a:t> </a:t>
            </a:r>
            <a:r>
              <a:rPr lang="en-US" sz="2400" dirty="0" err="1">
                <a:ea typeface="ＭＳ Ｐゴシック" pitchFamily="-101" charset="-128"/>
              </a:rPr>
              <a:t>responsable</a:t>
            </a:r>
            <a:r>
              <a:rPr lang="en-US" sz="2400" dirty="0">
                <a:ea typeface="ＭＳ Ｐゴシック" pitchFamily="-101" charset="-128"/>
              </a:rPr>
              <a:t> de </a:t>
            </a:r>
            <a:r>
              <a:rPr lang="en-US" sz="2400" dirty="0" err="1">
                <a:ea typeface="ＭＳ Ｐゴシック" pitchFamily="-101" charset="-128"/>
              </a:rPr>
              <a:t>créer</a:t>
            </a:r>
            <a:r>
              <a:rPr lang="en-US" sz="2400" dirty="0">
                <a:ea typeface="ＭＳ Ｐゴシック" pitchFamily="-101" charset="-128"/>
              </a:rPr>
              <a:t> des </a:t>
            </a:r>
            <a:r>
              <a:rPr lang="en-US" sz="2400" dirty="0" err="1">
                <a:ea typeface="ＭＳ Ｐゴシック" pitchFamily="-101" charset="-128"/>
              </a:rPr>
              <a:t>contenus</a:t>
            </a:r>
            <a:r>
              <a:rPr lang="en-US" sz="2400" dirty="0">
                <a:ea typeface="ＭＳ Ｐゴシック" pitchFamily="-101" charset="-128"/>
              </a:rPr>
              <a:t> et des </a:t>
            </a:r>
            <a:r>
              <a:rPr lang="en-US" sz="2400" dirty="0" err="1">
                <a:ea typeface="ＭＳ Ｐゴシック" pitchFamily="-101" charset="-128"/>
              </a:rPr>
              <a:t>exercices</a:t>
            </a:r>
            <a:r>
              <a:rPr lang="en-US" sz="2400" dirty="0">
                <a:ea typeface="ＭＳ Ｐゴシック" pitchFamily="-101" charset="-128"/>
              </a:rPr>
              <a:t> de </a:t>
            </a:r>
            <a:r>
              <a:rPr lang="en-US" sz="2400" dirty="0" err="1">
                <a:ea typeface="ＭＳ Ｐゴシック" pitchFamily="-101" charset="-128"/>
              </a:rPr>
              <a:t>philosophie</a:t>
            </a:r>
            <a:r>
              <a:rPr lang="en-US" sz="2400" dirty="0">
                <a:ea typeface="ＭＳ Ｐゴシック" pitchFamily="-101" charset="-128"/>
              </a:rPr>
              <a:t> en </a:t>
            </a:r>
            <a:r>
              <a:rPr lang="en-US" sz="2400" dirty="0" err="1">
                <a:ea typeface="ＭＳ Ｐゴシック" pitchFamily="-101" charset="-128"/>
              </a:rPr>
              <a:t>suivant</a:t>
            </a:r>
            <a:r>
              <a:rPr lang="en-US" sz="2400" dirty="0">
                <a:ea typeface="ＭＳ Ｐゴシック" pitchFamily="-101" charset="-128"/>
              </a:rPr>
              <a:t> un </a:t>
            </a:r>
            <a:r>
              <a:rPr lang="en-US" sz="2400" dirty="0" err="1">
                <a:ea typeface="ＭＳ Ｐゴシック" pitchFamily="-101" charset="-128"/>
              </a:rPr>
              <a:t>scénario</a:t>
            </a:r>
            <a:r>
              <a:rPr lang="en-US" sz="2400" dirty="0">
                <a:ea typeface="ＭＳ Ｐゴシック" pitchFamily="-101" charset="-128"/>
              </a:rPr>
              <a:t> </a:t>
            </a:r>
            <a:r>
              <a:rPr lang="en-US" sz="2400" dirty="0" err="1">
                <a:ea typeface="ＭＳ Ｐゴシック" pitchFamily="-101" charset="-128"/>
              </a:rPr>
              <a:t>pédagogique</a:t>
            </a:r>
            <a:r>
              <a:rPr lang="en-US" sz="2400" dirty="0">
                <a:ea typeface="ＭＳ Ｐゴシック" pitchFamily="-101" charset="-128"/>
              </a:rPr>
              <a:t> </a:t>
            </a:r>
            <a:r>
              <a:rPr lang="en-US" sz="2400" dirty="0" err="1">
                <a:ea typeface="ＭＳ Ｐゴシック" pitchFamily="-101" charset="-128"/>
              </a:rPr>
              <a:t>imposé</a:t>
            </a:r>
            <a:r>
              <a:rPr lang="en-US" sz="2400" dirty="0">
                <a:ea typeface="ＭＳ Ｐゴシック" pitchFamily="-101" charset="-128"/>
              </a:rPr>
              <a:t>. </a:t>
            </a:r>
          </a:p>
          <a:p>
            <a:pPr marL="0" indent="0"/>
            <a:r>
              <a:rPr lang="en-US" sz="2400" dirty="0" err="1">
                <a:ea typeface="ＭＳ Ｐゴシック" pitchFamily="-101" charset="-128"/>
              </a:rPr>
              <a:t>Dans</a:t>
            </a:r>
            <a:r>
              <a:rPr lang="en-US" sz="2400" dirty="0">
                <a:ea typeface="ＭＳ Ｐゴシック" pitchFamily="-101" charset="-128"/>
              </a:rPr>
              <a:t> la </a:t>
            </a:r>
            <a:r>
              <a:rPr lang="en-US" sz="2400" dirty="0" err="1">
                <a:ea typeface="ＭＳ Ｐゴシック" pitchFamily="-101" charset="-128"/>
              </a:rPr>
              <a:t>pratique</a:t>
            </a:r>
            <a:r>
              <a:rPr lang="en-US" sz="2400" dirty="0">
                <a:ea typeface="ＭＳ Ｐゴシック" pitchFamily="-101" charset="-128"/>
              </a:rPr>
              <a:t>, </a:t>
            </a:r>
            <a:r>
              <a:rPr lang="en-US" sz="2400" dirty="0" err="1">
                <a:ea typeface="ＭＳ Ｐゴシック" pitchFamily="-101" charset="-128"/>
              </a:rPr>
              <a:t>ces</a:t>
            </a:r>
            <a:r>
              <a:rPr lang="en-US" sz="2400" dirty="0">
                <a:ea typeface="ＭＳ Ｐゴシック" pitchFamily="-101" charset="-128"/>
              </a:rPr>
              <a:t> </a:t>
            </a:r>
            <a:r>
              <a:rPr lang="en-US" sz="2400" b="1" dirty="0" err="1">
                <a:ea typeface="ＭＳ Ｐゴシック" pitchFamily="-101" charset="-128"/>
              </a:rPr>
              <a:t>rôles</a:t>
            </a:r>
            <a:r>
              <a:rPr lang="en-US" sz="2400" b="1" dirty="0">
                <a:ea typeface="ＭＳ Ｐゴシック" pitchFamily="-101" charset="-128"/>
              </a:rPr>
              <a:t> </a:t>
            </a:r>
            <a:r>
              <a:rPr lang="en-US" sz="2400" b="1" dirty="0" err="1">
                <a:ea typeface="ＭＳ Ｐゴシック" pitchFamily="-101" charset="-128"/>
              </a:rPr>
              <a:t>sont</a:t>
            </a:r>
            <a:r>
              <a:rPr lang="en-US" sz="2400" b="1" dirty="0">
                <a:ea typeface="ＭＳ Ｐゴシック" pitchFamily="-101" charset="-128"/>
              </a:rPr>
              <a:t> </a:t>
            </a:r>
            <a:r>
              <a:rPr lang="en-US" sz="2400" b="1" dirty="0" err="1">
                <a:ea typeface="ＭＳ Ｐゴシック" pitchFamily="-101" charset="-128"/>
              </a:rPr>
              <a:t>joués</a:t>
            </a:r>
            <a:r>
              <a:rPr lang="en-US" sz="2400" b="1" dirty="0">
                <a:ea typeface="ＭＳ Ｐゴシック" pitchFamily="-101" charset="-128"/>
              </a:rPr>
              <a:t> par </a:t>
            </a:r>
            <a:r>
              <a:rPr lang="en-US" sz="2400" b="1" dirty="0" err="1">
                <a:ea typeface="ＭＳ Ｐゴシック" pitchFamily="-101" charset="-128"/>
              </a:rPr>
              <a:t>l’enseignant</a:t>
            </a:r>
            <a:r>
              <a:rPr lang="en-US" sz="2400" b="1" dirty="0">
                <a:ea typeface="ＭＳ Ｐゴシック" pitchFamily="-101" charset="-128"/>
              </a:rPr>
              <a:t> </a:t>
            </a:r>
            <a:r>
              <a:rPr lang="en-US" sz="2400" b="1" dirty="0" err="1">
                <a:ea typeface="ＭＳ Ｐゴシック" pitchFamily="-101" charset="-128"/>
              </a:rPr>
              <a:t>philosophie</a:t>
            </a:r>
            <a:r>
              <a:rPr lang="en-US" sz="2400" b="1" dirty="0">
                <a:ea typeface="ＭＳ Ｐゴシック" pitchFamily="-101" charset="-128"/>
              </a:rPr>
              <a:t> </a:t>
            </a:r>
            <a:r>
              <a:rPr lang="fr-CA" sz="2400" dirty="0">
                <a:ea typeface="ＭＳ Ｐゴシック" pitchFamily="-101" charset="-128"/>
              </a:rPr>
              <a:t>selon son niveau d’expertise.</a:t>
            </a:r>
          </a:p>
          <a:p>
            <a:pPr marL="0" indent="0"/>
            <a:r>
              <a:rPr lang="fr-CA" sz="2400" dirty="0">
                <a:ea typeface="ＭＳ Ｐゴシック" pitchFamily="-101" charset="-128"/>
              </a:rPr>
              <a:t>L’</a:t>
            </a:r>
            <a:r>
              <a:rPr lang="fr-CA" altLang="ja-JP" sz="2400" b="1" dirty="0">
                <a:ea typeface="ＭＳ Ｐゴシック" pitchFamily="-101" charset="-128"/>
              </a:rPr>
              <a:t>administrateur</a:t>
            </a:r>
            <a:r>
              <a:rPr lang="fr-CA" altLang="ja-JP" sz="2400" dirty="0">
                <a:ea typeface="ＭＳ Ｐゴシック" pitchFamily="-101" charset="-128"/>
              </a:rPr>
              <a:t> permet de changer les rôles.</a:t>
            </a:r>
          </a:p>
          <a:p>
            <a:pPr marL="0" indent="0"/>
            <a:endParaRPr lang="fr-FR" dirty="0">
              <a:ea typeface="ＭＳ Ｐゴシック" pitchFamily="-101" charset="-128"/>
            </a:endParaRPr>
          </a:p>
        </p:txBody>
      </p:sp>
    </p:spTree>
  </p:cSld>
  <p:clrMapOvr>
    <a:masterClrMapping/>
  </p:clrMapOvr>
  <p:transition spd="med">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re 1"/>
          <p:cNvSpPr>
            <a:spLocks noGrp="1"/>
          </p:cNvSpPr>
          <p:nvPr>
            <p:ph type="title"/>
          </p:nvPr>
        </p:nvSpPr>
        <p:spPr/>
        <p:txBody>
          <a:bodyPr/>
          <a:lstStyle/>
          <a:p>
            <a:r>
              <a:rPr lang="fr-FR">
                <a:solidFill>
                  <a:srgbClr val="7B9899"/>
                </a:solidFill>
                <a:ea typeface="ＭＳ Ｐゴシック" pitchFamily="-101" charset="-128"/>
              </a:rPr>
              <a:t>GYM-Auteur : système de création d’exercices</a:t>
            </a:r>
          </a:p>
        </p:txBody>
      </p:sp>
      <p:sp>
        <p:nvSpPr>
          <p:cNvPr id="39939" name="Espace réservé du contenu 2"/>
          <p:cNvSpPr>
            <a:spLocks noGrp="1"/>
          </p:cNvSpPr>
          <p:nvPr>
            <p:ph sz="quarter" idx="1"/>
          </p:nvPr>
        </p:nvSpPr>
        <p:spPr>
          <a:xfrm>
            <a:off x="152400" y="1527175"/>
            <a:ext cx="8839200" cy="4873625"/>
          </a:xfrm>
        </p:spPr>
        <p:txBody>
          <a:bodyPr/>
          <a:lstStyle/>
          <a:p>
            <a:r>
              <a:rPr lang="fr-CA" sz="2400" b="1" dirty="0">
                <a:ea typeface="ＭＳ Ｐゴシック" pitchFamily="-101" charset="-128"/>
              </a:rPr>
              <a:t>Avant la création </a:t>
            </a:r>
            <a:r>
              <a:rPr lang="fr-CA" sz="2400" dirty="0">
                <a:ea typeface="ＭＳ Ｐゴシック" pitchFamily="-101" charset="-128"/>
              </a:rPr>
              <a:t>d’exercices</a:t>
            </a:r>
            <a:r>
              <a:rPr lang="fr-FR" sz="2400" dirty="0">
                <a:ea typeface="ＭＳ Ｐゴシック" pitchFamily="-101" charset="-128"/>
              </a:rPr>
              <a:t> :</a:t>
            </a:r>
            <a:r>
              <a:rPr lang="fr-CA" sz="2400" dirty="0">
                <a:ea typeface="ＭＳ Ｐゴシック" pitchFamily="-101" charset="-128"/>
              </a:rPr>
              <a:t> Le </a:t>
            </a:r>
            <a:r>
              <a:rPr lang="fr-CA" sz="2400" b="1" dirty="0">
                <a:ea typeface="ＭＳ Ｐゴシック" pitchFamily="-101" charset="-128"/>
              </a:rPr>
              <a:t>scénario pédagogique </a:t>
            </a:r>
          </a:p>
          <a:p>
            <a:pPr lvl="1"/>
            <a:r>
              <a:rPr lang="fr-FR" sz="2000" dirty="0">
                <a:solidFill>
                  <a:srgbClr val="000000"/>
                </a:solidFill>
                <a:ea typeface="ＭＳ Ｐゴシック" pitchFamily="-101" charset="-128"/>
              </a:rPr>
              <a:t>Conçu par une </a:t>
            </a:r>
            <a:r>
              <a:rPr lang="fr-FR" sz="2000" b="1" dirty="0">
                <a:solidFill>
                  <a:srgbClr val="000000"/>
                </a:solidFill>
                <a:ea typeface="ＭＳ Ｐゴシック" pitchFamily="-101" charset="-128"/>
              </a:rPr>
              <a:t>équipe pluridisciplinaire</a:t>
            </a:r>
            <a:endParaRPr lang="fr-FR" sz="2000" dirty="0">
              <a:solidFill>
                <a:srgbClr val="000000"/>
              </a:solidFill>
              <a:ea typeface="ＭＳ Ｐゴシック" pitchFamily="-101" charset="-128"/>
            </a:endParaRPr>
          </a:p>
          <a:p>
            <a:pPr lvl="1"/>
            <a:r>
              <a:rPr lang="fr-FR" sz="2000" dirty="0">
                <a:solidFill>
                  <a:srgbClr val="000000"/>
                </a:solidFill>
                <a:ea typeface="ＭＳ Ｐゴシック" pitchFamily="-101" charset="-128"/>
              </a:rPr>
              <a:t>Tient compte de la recherche et du design pédagogique</a:t>
            </a:r>
          </a:p>
          <a:p>
            <a:pPr lvl="1"/>
            <a:r>
              <a:rPr lang="fr-FR" sz="2000" dirty="0">
                <a:solidFill>
                  <a:srgbClr val="000000"/>
                </a:solidFill>
                <a:ea typeface="ＭＳ Ｐゴシック" pitchFamily="-101" charset="-128"/>
              </a:rPr>
              <a:t>C</a:t>
            </a:r>
            <a:r>
              <a:rPr lang="fr-CA" sz="2000" dirty="0" err="1">
                <a:solidFill>
                  <a:srgbClr val="000000"/>
                </a:solidFill>
                <a:ea typeface="ＭＳ Ｐゴシック" pitchFamily="-101" charset="-128"/>
              </a:rPr>
              <a:t>hange</a:t>
            </a:r>
            <a:r>
              <a:rPr lang="fr-CA" sz="2000" dirty="0">
                <a:solidFill>
                  <a:srgbClr val="000000"/>
                </a:solidFill>
                <a:ea typeface="ＭＳ Ｐゴシック" pitchFamily="-101" charset="-128"/>
              </a:rPr>
              <a:t> en fonction du </a:t>
            </a:r>
            <a:r>
              <a:rPr lang="en-US" sz="1900" b="1" dirty="0">
                <a:solidFill>
                  <a:srgbClr val="000000"/>
                </a:solidFill>
                <a:ea typeface="ＭＳ Ｐゴシック" pitchFamily="-101" charset="-128"/>
              </a:rPr>
              <a:t>public </a:t>
            </a:r>
            <a:r>
              <a:rPr lang="en-US" sz="1900" b="1" dirty="0" err="1">
                <a:solidFill>
                  <a:srgbClr val="000000"/>
                </a:solidFill>
                <a:ea typeface="ＭＳ Ｐゴシック" pitchFamily="-101" charset="-128"/>
              </a:rPr>
              <a:t>cible</a:t>
            </a:r>
            <a:r>
              <a:rPr lang="en-US" sz="1900" b="1" dirty="0">
                <a:solidFill>
                  <a:srgbClr val="000000"/>
                </a:solidFill>
                <a:ea typeface="ＭＳ Ｐゴシック" pitchFamily="-101" charset="-128"/>
              </a:rPr>
              <a:t>;</a:t>
            </a:r>
            <a:r>
              <a:rPr lang="en-US" sz="1900" dirty="0">
                <a:solidFill>
                  <a:srgbClr val="000000"/>
                </a:solidFill>
                <a:ea typeface="ＭＳ Ｐゴシック" pitchFamily="-101" charset="-128"/>
              </a:rPr>
              <a:t> </a:t>
            </a:r>
            <a:r>
              <a:rPr lang="en-US" sz="1900" b="1" dirty="0" err="1">
                <a:solidFill>
                  <a:srgbClr val="000000"/>
                </a:solidFill>
                <a:ea typeface="ＭＳ Ｐゴシック" pitchFamily="-101" charset="-128"/>
              </a:rPr>
              <a:t>domaine</a:t>
            </a:r>
            <a:r>
              <a:rPr lang="en-US" sz="1900" b="1" dirty="0">
                <a:solidFill>
                  <a:srgbClr val="000000"/>
                </a:solidFill>
                <a:ea typeface="ＭＳ Ｐゴシック" pitchFamily="-101" charset="-128"/>
              </a:rPr>
              <a:t> </a:t>
            </a:r>
            <a:r>
              <a:rPr lang="en-US" sz="1900" b="1" dirty="0" err="1">
                <a:solidFill>
                  <a:srgbClr val="000000"/>
                </a:solidFill>
                <a:ea typeface="ＭＳ Ｐゴシック" pitchFamily="-101" charset="-128"/>
              </a:rPr>
              <a:t>visé</a:t>
            </a:r>
            <a:r>
              <a:rPr lang="en-US" sz="1900" b="1" dirty="0">
                <a:solidFill>
                  <a:srgbClr val="000000"/>
                </a:solidFill>
                <a:ea typeface="ＭＳ Ｐゴシック" pitchFamily="-101" charset="-128"/>
              </a:rPr>
              <a:t> </a:t>
            </a:r>
            <a:r>
              <a:rPr lang="en-US" sz="1900" dirty="0">
                <a:solidFill>
                  <a:srgbClr val="000000"/>
                </a:solidFill>
                <a:ea typeface="ＭＳ Ｐゴシック" pitchFamily="-101" charset="-128"/>
              </a:rPr>
              <a:t>par </a:t>
            </a:r>
            <a:r>
              <a:rPr lang="en-US" sz="1900" dirty="0" err="1">
                <a:solidFill>
                  <a:srgbClr val="000000"/>
                </a:solidFill>
                <a:ea typeface="ＭＳ Ｐゴシック" pitchFamily="-101" charset="-128"/>
              </a:rPr>
              <a:t>l’apprentissage</a:t>
            </a:r>
            <a:r>
              <a:rPr lang="en-US" sz="1900" dirty="0">
                <a:solidFill>
                  <a:srgbClr val="000000"/>
                </a:solidFill>
                <a:ea typeface="ＭＳ Ｐゴシック" pitchFamily="-101" charset="-128"/>
              </a:rPr>
              <a:t> </a:t>
            </a:r>
          </a:p>
          <a:p>
            <a:pPr lvl="1"/>
            <a:r>
              <a:rPr lang="en-US" sz="1900" dirty="0" err="1">
                <a:solidFill>
                  <a:srgbClr val="000000"/>
                </a:solidFill>
                <a:ea typeface="ＭＳ Ｐゴシック" pitchFamily="-101" charset="-128"/>
              </a:rPr>
              <a:t>Contient</a:t>
            </a:r>
            <a:r>
              <a:rPr lang="fr-FR" sz="1900" dirty="0">
                <a:solidFill>
                  <a:srgbClr val="000000"/>
                </a:solidFill>
                <a:ea typeface="ＭＳ Ｐゴシック" pitchFamily="-101" charset="-128"/>
              </a:rPr>
              <a:t> :</a:t>
            </a:r>
            <a:r>
              <a:rPr lang="en-US" sz="1900" dirty="0">
                <a:solidFill>
                  <a:srgbClr val="000000"/>
                </a:solidFill>
                <a:ea typeface="ＭＳ Ｐゴシック" pitchFamily="-101" charset="-128"/>
              </a:rPr>
              <a:t> modules, </a:t>
            </a:r>
            <a:r>
              <a:rPr lang="en-US" sz="1900" dirty="0" err="1">
                <a:solidFill>
                  <a:srgbClr val="000000"/>
                </a:solidFill>
                <a:ea typeface="ＭＳ Ｐゴシック" pitchFamily="-101" charset="-128"/>
              </a:rPr>
              <a:t>activités</a:t>
            </a:r>
            <a:r>
              <a:rPr lang="en-US" sz="1900" dirty="0">
                <a:solidFill>
                  <a:srgbClr val="000000"/>
                </a:solidFill>
                <a:ea typeface="ＭＳ Ｐゴシック" pitchFamily="-101" charset="-128"/>
              </a:rPr>
              <a:t>, </a:t>
            </a:r>
            <a:r>
              <a:rPr lang="en-US" sz="1900" dirty="0" err="1">
                <a:solidFill>
                  <a:srgbClr val="000000"/>
                </a:solidFill>
                <a:ea typeface="ＭＳ Ｐゴシック" pitchFamily="-101" charset="-128"/>
              </a:rPr>
              <a:t>exercices</a:t>
            </a:r>
            <a:r>
              <a:rPr lang="en-US" sz="1900" dirty="0">
                <a:solidFill>
                  <a:srgbClr val="000000"/>
                </a:solidFill>
                <a:ea typeface="ＭＳ Ｐゴシック" pitchFamily="-101" charset="-128"/>
              </a:rPr>
              <a:t>.</a:t>
            </a:r>
          </a:p>
          <a:p>
            <a:r>
              <a:rPr lang="en-US" sz="2400" b="1" dirty="0">
                <a:solidFill>
                  <a:srgbClr val="000000"/>
                </a:solidFill>
                <a:ea typeface="ＭＳ Ｐゴシック" pitchFamily="-101" charset="-128"/>
              </a:rPr>
              <a:t>Pendant de la </a:t>
            </a:r>
            <a:r>
              <a:rPr lang="en-US" sz="2400" b="1" dirty="0" err="1">
                <a:solidFill>
                  <a:srgbClr val="000000"/>
                </a:solidFill>
                <a:ea typeface="ＭＳ Ｐゴシック" pitchFamily="-101" charset="-128"/>
              </a:rPr>
              <a:t>création</a:t>
            </a:r>
            <a:r>
              <a:rPr lang="en-US" sz="2400" b="1" dirty="0">
                <a:solidFill>
                  <a:srgbClr val="000000"/>
                </a:solidFill>
                <a:ea typeface="ＭＳ Ｐゴシック" pitchFamily="-101" charset="-128"/>
              </a:rPr>
              <a:t> </a:t>
            </a:r>
            <a:r>
              <a:rPr lang="en-US" sz="2400" dirty="0" err="1">
                <a:solidFill>
                  <a:srgbClr val="000000"/>
                </a:solidFill>
                <a:ea typeface="ＭＳ Ｐゴシック" pitchFamily="-101" charset="-128"/>
              </a:rPr>
              <a:t>d’exercices</a:t>
            </a:r>
            <a:r>
              <a:rPr lang="en-US" sz="2400" dirty="0">
                <a:solidFill>
                  <a:srgbClr val="000000"/>
                </a:solidFill>
                <a:ea typeface="ＭＳ Ｐゴシック" pitchFamily="-101" charset="-128"/>
              </a:rPr>
              <a:t>, </a:t>
            </a:r>
          </a:p>
          <a:p>
            <a:pPr lvl="1"/>
            <a:r>
              <a:rPr lang="en-US" dirty="0">
                <a:solidFill>
                  <a:srgbClr val="000000"/>
                </a:solidFill>
                <a:ea typeface="ＭＳ Ｐゴシック" pitchFamily="-101" charset="-128"/>
              </a:rPr>
              <a:t>On se </a:t>
            </a:r>
            <a:r>
              <a:rPr lang="en-US" b="1" dirty="0" err="1">
                <a:solidFill>
                  <a:srgbClr val="000000"/>
                </a:solidFill>
                <a:ea typeface="ＭＳ Ｐゴシック" pitchFamily="-101" charset="-128"/>
              </a:rPr>
              <a:t>concentre</a:t>
            </a:r>
            <a:r>
              <a:rPr lang="en-US" b="1" dirty="0">
                <a:solidFill>
                  <a:srgbClr val="000000"/>
                </a:solidFill>
                <a:ea typeface="ＭＳ Ｐゴシック" pitchFamily="-101" charset="-128"/>
              </a:rPr>
              <a:t> </a:t>
            </a:r>
            <a:r>
              <a:rPr lang="en-US" b="1" dirty="0" err="1">
                <a:solidFill>
                  <a:srgbClr val="000000"/>
                </a:solidFill>
                <a:ea typeface="ＭＳ Ｐゴシック" pitchFamily="-101" charset="-128"/>
              </a:rPr>
              <a:t>juste</a:t>
            </a:r>
            <a:r>
              <a:rPr lang="en-US" b="1" dirty="0">
                <a:solidFill>
                  <a:srgbClr val="000000"/>
                </a:solidFill>
                <a:ea typeface="ＭＳ Ｐゴシック" pitchFamily="-101" charset="-128"/>
              </a:rPr>
              <a:t> </a:t>
            </a:r>
            <a:r>
              <a:rPr lang="en-US" b="1" dirty="0" err="1">
                <a:solidFill>
                  <a:srgbClr val="000000"/>
                </a:solidFill>
                <a:ea typeface="ＭＳ Ｐゴシック" pitchFamily="-101" charset="-128"/>
              </a:rPr>
              <a:t>sur</a:t>
            </a:r>
            <a:r>
              <a:rPr lang="en-US" b="1" dirty="0">
                <a:solidFill>
                  <a:srgbClr val="000000"/>
                </a:solidFill>
                <a:ea typeface="ＭＳ Ｐゴシック" pitchFamily="-101" charset="-128"/>
              </a:rPr>
              <a:t> le </a:t>
            </a:r>
            <a:r>
              <a:rPr lang="en-US" b="1" dirty="0" err="1">
                <a:solidFill>
                  <a:srgbClr val="000000"/>
                </a:solidFill>
                <a:ea typeface="ＭＳ Ｐゴシック" pitchFamily="-101" charset="-128"/>
              </a:rPr>
              <a:t>contenu</a:t>
            </a:r>
            <a:r>
              <a:rPr lang="en-US" b="1" dirty="0">
                <a:solidFill>
                  <a:srgbClr val="000000"/>
                </a:solidFill>
                <a:ea typeface="ＭＳ Ｐゴシック" pitchFamily="-101" charset="-128"/>
              </a:rPr>
              <a:t> des </a:t>
            </a:r>
            <a:r>
              <a:rPr lang="en-US" b="1" dirty="0" err="1">
                <a:solidFill>
                  <a:srgbClr val="000000"/>
                </a:solidFill>
                <a:ea typeface="ＭＳ Ｐゴシック" pitchFamily="-101" charset="-128"/>
              </a:rPr>
              <a:t>exercices</a:t>
            </a:r>
            <a:r>
              <a:rPr lang="en-US" b="1" dirty="0">
                <a:solidFill>
                  <a:srgbClr val="000000"/>
                </a:solidFill>
                <a:ea typeface="ＭＳ Ｐゴシック" pitchFamily="-101" charset="-128"/>
              </a:rPr>
              <a:t> </a:t>
            </a:r>
          </a:p>
          <a:p>
            <a:pPr lvl="1"/>
            <a:r>
              <a:rPr lang="en-US" b="1" dirty="0" err="1">
                <a:solidFill>
                  <a:srgbClr val="000000"/>
                </a:solidFill>
                <a:ea typeface="ＭＳ Ｐゴシック" pitchFamily="-101" charset="-128"/>
              </a:rPr>
              <a:t>Basée</a:t>
            </a:r>
            <a:r>
              <a:rPr lang="en-US" b="1" dirty="0">
                <a:solidFill>
                  <a:srgbClr val="000000"/>
                </a:solidFill>
                <a:ea typeface="ＭＳ Ｐゴシック" pitchFamily="-101" charset="-128"/>
              </a:rPr>
              <a:t> </a:t>
            </a:r>
            <a:r>
              <a:rPr lang="en-US" dirty="0" err="1">
                <a:solidFill>
                  <a:srgbClr val="000000"/>
                </a:solidFill>
                <a:ea typeface="ＭＳ Ｐゴシック" pitchFamily="-101" charset="-128"/>
              </a:rPr>
              <a:t>sur</a:t>
            </a:r>
            <a:r>
              <a:rPr lang="en-US" dirty="0">
                <a:solidFill>
                  <a:srgbClr val="000000"/>
                </a:solidFill>
                <a:ea typeface="ＭＳ Ｐゴシック" pitchFamily="-101" charset="-128"/>
              </a:rPr>
              <a:t> un </a:t>
            </a:r>
            <a:r>
              <a:rPr lang="en-US" b="1" dirty="0" err="1">
                <a:solidFill>
                  <a:srgbClr val="000000"/>
                </a:solidFill>
                <a:ea typeface="ＭＳ Ｐゴシック" pitchFamily="-101" charset="-128"/>
              </a:rPr>
              <a:t>scénario</a:t>
            </a:r>
            <a:r>
              <a:rPr lang="en-US" b="1" dirty="0">
                <a:solidFill>
                  <a:srgbClr val="000000"/>
                </a:solidFill>
                <a:ea typeface="ＭＳ Ｐゴシック" pitchFamily="-101" charset="-128"/>
              </a:rPr>
              <a:t> </a:t>
            </a:r>
            <a:r>
              <a:rPr lang="en-US" b="1" dirty="0" err="1">
                <a:solidFill>
                  <a:srgbClr val="000000"/>
                </a:solidFill>
                <a:ea typeface="ＭＳ Ｐゴシック" pitchFamily="-101" charset="-128"/>
              </a:rPr>
              <a:t>pédagogique</a:t>
            </a:r>
            <a:r>
              <a:rPr lang="en-US" b="1" dirty="0">
                <a:solidFill>
                  <a:srgbClr val="000000"/>
                </a:solidFill>
                <a:ea typeface="ＭＳ Ｐゴシック" pitchFamily="-101" charset="-128"/>
              </a:rPr>
              <a:t> (</a:t>
            </a:r>
            <a:r>
              <a:rPr lang="en-US" b="1" dirty="0" err="1">
                <a:solidFill>
                  <a:srgbClr val="000000"/>
                </a:solidFill>
                <a:ea typeface="ＭＳ Ｐゴシック" pitchFamily="-101" charset="-128"/>
              </a:rPr>
              <a:t>prédéfini</a:t>
            </a:r>
            <a:r>
              <a:rPr lang="en-US" b="1" dirty="0">
                <a:solidFill>
                  <a:srgbClr val="000000"/>
                </a:solidFill>
                <a:ea typeface="ＭＳ Ｐゴシック" pitchFamily="-101" charset="-128"/>
              </a:rPr>
              <a:t>)</a:t>
            </a:r>
            <a:r>
              <a:rPr lang="en-US" dirty="0">
                <a:solidFill>
                  <a:srgbClr val="000000"/>
                </a:solidFill>
                <a:ea typeface="ＭＳ Ｐゴシック" pitchFamily="-101" charset="-128"/>
              </a:rPr>
              <a:t>. </a:t>
            </a:r>
          </a:p>
          <a:p>
            <a:pPr lvl="1"/>
            <a:r>
              <a:rPr lang="en-US" dirty="0" err="1">
                <a:solidFill>
                  <a:srgbClr val="000000"/>
                </a:solidFill>
                <a:ea typeface="ＭＳ Ｐゴシック" pitchFamily="-101" charset="-128"/>
              </a:rPr>
              <a:t>E</a:t>
            </a:r>
            <a:r>
              <a:rPr lang="en-US" b="1" dirty="0" err="1">
                <a:solidFill>
                  <a:srgbClr val="000000"/>
                </a:solidFill>
                <a:ea typeface="ＭＳ Ｐゴシック" pitchFamily="-101" charset="-128"/>
              </a:rPr>
              <a:t>xercices</a:t>
            </a:r>
            <a:r>
              <a:rPr lang="en-US" b="1" dirty="0">
                <a:solidFill>
                  <a:srgbClr val="000000"/>
                </a:solidFill>
                <a:ea typeface="ＭＳ Ｐゴシック" pitchFamily="-101" charset="-128"/>
              </a:rPr>
              <a:t> </a:t>
            </a:r>
            <a:r>
              <a:rPr lang="en-US" b="1" dirty="0" err="1">
                <a:solidFill>
                  <a:srgbClr val="000000"/>
                </a:solidFill>
                <a:ea typeface="ＭＳ Ｐゴシック" pitchFamily="-101" charset="-128"/>
              </a:rPr>
              <a:t>souvent</a:t>
            </a:r>
            <a:r>
              <a:rPr lang="en-US" b="1" dirty="0">
                <a:solidFill>
                  <a:srgbClr val="000000"/>
                </a:solidFill>
                <a:ea typeface="ＭＳ Ｐゴシック" pitchFamily="-101" charset="-128"/>
              </a:rPr>
              <a:t> </a:t>
            </a:r>
            <a:r>
              <a:rPr lang="fr-FR" b="1" dirty="0">
                <a:solidFill>
                  <a:srgbClr val="000000"/>
                </a:solidFill>
                <a:ea typeface="ＭＳ Ｐゴシック" pitchFamily="-101" charset="-128"/>
              </a:rPr>
              <a:t>imposés</a:t>
            </a:r>
            <a:r>
              <a:rPr lang="en-US" b="1" dirty="0">
                <a:solidFill>
                  <a:srgbClr val="000000"/>
                </a:solidFill>
                <a:ea typeface="ＭＳ Ｐゴシック" pitchFamily="-101" charset="-128"/>
              </a:rPr>
              <a:t> </a:t>
            </a:r>
            <a:r>
              <a:rPr lang="en-US" dirty="0">
                <a:solidFill>
                  <a:srgbClr val="000000"/>
                </a:solidFill>
                <a:ea typeface="ＭＳ Ｐゴシック" pitchFamily="-101" charset="-128"/>
              </a:rPr>
              <a:t>: </a:t>
            </a:r>
          </a:p>
          <a:p>
            <a:pPr lvl="2"/>
            <a:r>
              <a:rPr lang="en-US" dirty="0">
                <a:solidFill>
                  <a:srgbClr val="000000"/>
                </a:solidFill>
                <a:ea typeface="ＭＳ Ｐゴシック" pitchFamily="-101" charset="-128"/>
              </a:rPr>
              <a:t>Types </a:t>
            </a:r>
            <a:r>
              <a:rPr lang="en-US" dirty="0" err="1">
                <a:solidFill>
                  <a:srgbClr val="000000"/>
                </a:solidFill>
                <a:ea typeface="ＭＳ Ｐゴシック" pitchFamily="-101" charset="-128"/>
              </a:rPr>
              <a:t>comuns</a:t>
            </a:r>
            <a:r>
              <a:rPr lang="en-US" dirty="0">
                <a:solidFill>
                  <a:srgbClr val="000000"/>
                </a:solidFill>
                <a:ea typeface="ＭＳ Ｐゴシック" pitchFamily="-101" charset="-128"/>
              </a:rPr>
              <a:t> en FAD</a:t>
            </a:r>
            <a:r>
              <a:rPr lang="fr-FR" dirty="0">
                <a:solidFill>
                  <a:srgbClr val="000000"/>
                </a:solidFill>
                <a:ea typeface="ＭＳ Ｐゴシック" pitchFamily="-101" charset="-128"/>
              </a:rPr>
              <a:t> :</a:t>
            </a:r>
            <a:r>
              <a:rPr lang="en-US" dirty="0">
                <a:solidFill>
                  <a:srgbClr val="000000"/>
                </a:solidFill>
                <a:ea typeface="ＭＳ Ｐゴシック" pitchFamily="-101" charset="-128"/>
              </a:rPr>
              <a:t> V/F, QCM, </a:t>
            </a:r>
            <a:r>
              <a:rPr lang="en-US" dirty="0" err="1">
                <a:solidFill>
                  <a:srgbClr val="000000"/>
                </a:solidFill>
                <a:ea typeface="ＭＳ Ｐゴシック" pitchFamily="-101" charset="-128"/>
              </a:rPr>
              <a:t>Marquage</a:t>
            </a:r>
            <a:r>
              <a:rPr lang="en-US" dirty="0">
                <a:solidFill>
                  <a:srgbClr val="000000"/>
                </a:solidFill>
                <a:ea typeface="ＭＳ Ｐゴシック" pitchFamily="-101" charset="-128"/>
              </a:rPr>
              <a:t>, </a:t>
            </a:r>
            <a:r>
              <a:rPr lang="en-US" dirty="0" err="1">
                <a:solidFill>
                  <a:srgbClr val="000000"/>
                </a:solidFill>
                <a:ea typeface="ＭＳ Ｐゴシック" pitchFamily="-101" charset="-128"/>
              </a:rPr>
              <a:t>Texte</a:t>
            </a:r>
            <a:r>
              <a:rPr lang="en-US" dirty="0">
                <a:solidFill>
                  <a:srgbClr val="000000"/>
                </a:solidFill>
                <a:ea typeface="ＭＳ Ｐゴシック" pitchFamily="-101" charset="-128"/>
              </a:rPr>
              <a:t> </a:t>
            </a:r>
            <a:r>
              <a:rPr lang="en-US" dirty="0" err="1">
                <a:solidFill>
                  <a:srgbClr val="000000"/>
                </a:solidFill>
                <a:ea typeface="ＭＳ Ｐゴシック" pitchFamily="-101" charset="-128"/>
              </a:rPr>
              <a:t>lacunaire</a:t>
            </a:r>
            <a:r>
              <a:rPr lang="fr-FR" dirty="0">
                <a:solidFill>
                  <a:srgbClr val="000000"/>
                </a:solidFill>
                <a:ea typeface="ＭＳ Ｐゴシック" pitchFamily="-101" charset="-128"/>
              </a:rPr>
              <a:t>…</a:t>
            </a:r>
            <a:endParaRPr lang="en-US" dirty="0">
              <a:solidFill>
                <a:srgbClr val="000000"/>
              </a:solidFill>
              <a:ea typeface="ＭＳ Ｐゴシック" pitchFamily="-101" charset="-128"/>
            </a:endParaRPr>
          </a:p>
          <a:p>
            <a:pPr lvl="2"/>
            <a:r>
              <a:rPr lang="en-US" dirty="0" err="1">
                <a:solidFill>
                  <a:srgbClr val="000000"/>
                </a:solidFill>
                <a:ea typeface="ＭＳ Ｐゴシック" pitchFamily="-101" charset="-128"/>
              </a:rPr>
              <a:t>Contient</a:t>
            </a:r>
            <a:r>
              <a:rPr lang="en-US" dirty="0">
                <a:solidFill>
                  <a:srgbClr val="000000"/>
                </a:solidFill>
                <a:ea typeface="ＭＳ Ｐゴシック" pitchFamily="-101" charset="-128"/>
              </a:rPr>
              <a:t> des </a:t>
            </a:r>
            <a:r>
              <a:rPr lang="en-US" b="1" dirty="0" err="1">
                <a:solidFill>
                  <a:srgbClr val="000000"/>
                </a:solidFill>
                <a:ea typeface="ＭＳ Ｐゴシック" pitchFamily="-101" charset="-128"/>
              </a:rPr>
              <a:t>rétroactions</a:t>
            </a:r>
            <a:endParaRPr lang="en-US" dirty="0">
              <a:solidFill>
                <a:srgbClr val="000000"/>
              </a:solidFill>
              <a:ea typeface="ＭＳ Ｐゴシック" pitchFamily="-101" charset="-128"/>
            </a:endParaRPr>
          </a:p>
          <a:p>
            <a:pPr lvl="1"/>
            <a:r>
              <a:rPr lang="en-US" dirty="0" err="1">
                <a:solidFill>
                  <a:srgbClr val="000000"/>
                </a:solidFill>
                <a:ea typeface="ＭＳ Ｐゴシック" pitchFamily="-101" charset="-128"/>
              </a:rPr>
              <a:t>Création</a:t>
            </a:r>
            <a:r>
              <a:rPr lang="en-US" dirty="0">
                <a:solidFill>
                  <a:srgbClr val="000000"/>
                </a:solidFill>
                <a:ea typeface="ＭＳ Ｐゴシック" pitchFamily="-101" charset="-128"/>
              </a:rPr>
              <a:t> </a:t>
            </a:r>
            <a:r>
              <a:rPr lang="en-US" b="1" dirty="0" err="1">
                <a:solidFill>
                  <a:srgbClr val="000000"/>
                </a:solidFill>
                <a:ea typeface="ＭＳ Ｐゴシック" pitchFamily="-101" charset="-128"/>
              </a:rPr>
              <a:t>guidée</a:t>
            </a:r>
            <a:r>
              <a:rPr lang="en-US" b="1" dirty="0">
                <a:solidFill>
                  <a:srgbClr val="000000"/>
                </a:solidFill>
                <a:ea typeface="ＭＳ Ｐゴシック" pitchFamily="-101" charset="-128"/>
              </a:rPr>
              <a:t> par des </a:t>
            </a:r>
            <a:r>
              <a:rPr lang="en-US" b="1" dirty="0" err="1">
                <a:solidFill>
                  <a:srgbClr val="000000"/>
                </a:solidFill>
                <a:ea typeface="ＭＳ Ｐゴシック" pitchFamily="-101" charset="-128"/>
              </a:rPr>
              <a:t>consignes</a:t>
            </a:r>
            <a:endParaRPr lang="en-US" dirty="0">
              <a:solidFill>
                <a:srgbClr val="000000"/>
              </a:solidFill>
              <a:ea typeface="ＭＳ Ｐゴシック" pitchFamily="-101" charset="-128"/>
            </a:endParaRPr>
          </a:p>
          <a:p>
            <a:pPr lvl="2"/>
            <a:r>
              <a:rPr lang="fr-FR" b="1" dirty="0">
                <a:solidFill>
                  <a:srgbClr val="000000"/>
                </a:solidFill>
                <a:ea typeface="ＭＳ Ｐゴシック" pitchFamily="-101" charset="-128"/>
              </a:rPr>
              <a:t>liées</a:t>
            </a:r>
            <a:r>
              <a:rPr lang="en-US" b="1" dirty="0">
                <a:solidFill>
                  <a:srgbClr val="000000"/>
                </a:solidFill>
                <a:ea typeface="ＭＳ Ｐゴシック" pitchFamily="-101" charset="-128"/>
              </a:rPr>
              <a:t> au </a:t>
            </a:r>
            <a:r>
              <a:rPr lang="en-US" b="1" dirty="0" err="1">
                <a:solidFill>
                  <a:srgbClr val="000000"/>
                </a:solidFill>
                <a:ea typeface="ＭＳ Ｐゴシック" pitchFamily="-101" charset="-128"/>
              </a:rPr>
              <a:t>contexte</a:t>
            </a:r>
            <a:r>
              <a:rPr lang="en-US" b="1" dirty="0">
                <a:solidFill>
                  <a:srgbClr val="000000"/>
                </a:solidFill>
                <a:ea typeface="ＭＳ Ｐゴシック" pitchFamily="-101" charset="-128"/>
              </a:rPr>
              <a:t> de </a:t>
            </a:r>
            <a:r>
              <a:rPr lang="en-US" b="1" dirty="0" err="1">
                <a:solidFill>
                  <a:srgbClr val="000000"/>
                </a:solidFill>
                <a:ea typeface="ＭＳ Ｐゴシック" pitchFamily="-101" charset="-128"/>
              </a:rPr>
              <a:t>l’activité</a:t>
            </a:r>
            <a:r>
              <a:rPr lang="en-US" b="1" dirty="0">
                <a:solidFill>
                  <a:srgbClr val="000000"/>
                </a:solidFill>
                <a:ea typeface="ＭＳ Ｐゴシック" pitchFamily="-101" charset="-128"/>
              </a:rPr>
              <a:t> et au type de question</a:t>
            </a:r>
            <a:r>
              <a:rPr lang="en-US" dirty="0">
                <a:solidFill>
                  <a:srgbClr val="000000"/>
                </a:solidFill>
                <a:ea typeface="ＭＳ Ｐゴシック" pitchFamily="-101" charset="-128"/>
              </a:rPr>
              <a:t>, </a:t>
            </a:r>
          </a:p>
        </p:txBody>
      </p:sp>
    </p:spTree>
  </p:cSld>
  <p:clrMapOvr>
    <a:masterClrMapping/>
  </p:clrMapOvr>
  <p:transition spd="med">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re 1"/>
          <p:cNvSpPr>
            <a:spLocks noGrp="1"/>
          </p:cNvSpPr>
          <p:nvPr>
            <p:ph type="title"/>
          </p:nvPr>
        </p:nvSpPr>
        <p:spPr>
          <a:xfrm>
            <a:off x="301625" y="228600"/>
            <a:ext cx="8534400" cy="990600"/>
          </a:xfrm>
        </p:spPr>
        <p:txBody>
          <a:bodyPr/>
          <a:lstStyle/>
          <a:p>
            <a:r>
              <a:rPr lang="fr-CA" sz="3200">
                <a:solidFill>
                  <a:srgbClr val="7B9899"/>
                </a:solidFill>
                <a:ea typeface="ＭＳ Ｐゴシック" pitchFamily="-101" charset="-128"/>
              </a:rPr>
              <a:t>Le scénario pédagogique</a:t>
            </a:r>
            <a:br>
              <a:rPr lang="fr-CA">
                <a:solidFill>
                  <a:srgbClr val="7B9899"/>
                </a:solidFill>
                <a:ea typeface="ＭＳ Ｐゴシック" pitchFamily="-101" charset="-128"/>
              </a:rPr>
            </a:br>
            <a:r>
              <a:rPr lang="fr-CA" sz="2800">
                <a:solidFill>
                  <a:srgbClr val="7B9899"/>
                </a:solidFill>
                <a:ea typeface="ＭＳ Ｐゴシック" pitchFamily="-101" charset="-128"/>
              </a:rPr>
              <a:t>Exemple</a:t>
            </a:r>
            <a:r>
              <a:rPr lang="fr-FR" sz="2800">
                <a:solidFill>
                  <a:srgbClr val="7B9899"/>
                </a:solidFill>
                <a:ea typeface="ＭＳ Ｐゴシック" pitchFamily="-101" charset="-128"/>
              </a:rPr>
              <a:t> :</a:t>
            </a:r>
            <a:r>
              <a:rPr lang="fr-CA" sz="2800">
                <a:solidFill>
                  <a:srgbClr val="7B9899"/>
                </a:solidFill>
                <a:ea typeface="ＭＳ Ｐゴシック" pitchFamily="-101" charset="-128"/>
              </a:rPr>
              <a:t> </a:t>
            </a:r>
            <a:r>
              <a:rPr lang="fr-CA" sz="2800" b="1">
                <a:solidFill>
                  <a:srgbClr val="7B9899"/>
                </a:solidFill>
                <a:ea typeface="ＭＳ Ｐゴシック" pitchFamily="-101" charset="-128"/>
              </a:rPr>
              <a:t>Module entraînement à la lecture</a:t>
            </a:r>
            <a:endParaRPr lang="fr-FR" sz="2800" b="1">
              <a:solidFill>
                <a:srgbClr val="7B9899"/>
              </a:solidFill>
              <a:ea typeface="ＭＳ Ｐゴシック" pitchFamily="-101" charset="-128"/>
            </a:endParaRPr>
          </a:p>
        </p:txBody>
      </p:sp>
      <p:pic>
        <p:nvPicPr>
          <p:cNvPr id="41987" name="Espace réservé du contenu 3" descr="Capture d'écran 2014-02-10 23.55.01.png"/>
          <p:cNvPicPr>
            <a:picLocks noGrp="1" noChangeAspect="1"/>
          </p:cNvPicPr>
          <p:nvPr>
            <p:ph sz="quarter" idx="1"/>
          </p:nvPr>
        </p:nvPicPr>
        <p:blipFill>
          <a:blip r:embed="rId2" cstate="print"/>
          <a:srcRect/>
          <a:stretch>
            <a:fillRect/>
          </a:stretch>
        </p:blipFill>
        <p:spPr>
          <a:xfrm>
            <a:off x="228600" y="3657600"/>
            <a:ext cx="8504238" cy="3016250"/>
          </a:xfrm>
        </p:spPr>
      </p:pic>
      <p:sp>
        <p:nvSpPr>
          <p:cNvPr id="41988" name="ZoneTexte 5"/>
          <p:cNvSpPr txBox="1">
            <a:spLocks noChangeArrowheads="1"/>
          </p:cNvSpPr>
          <p:nvPr/>
        </p:nvSpPr>
        <p:spPr bwMode="auto">
          <a:xfrm>
            <a:off x="152400" y="1371600"/>
            <a:ext cx="8839200" cy="2308225"/>
          </a:xfrm>
          <a:prstGeom prst="rect">
            <a:avLst/>
          </a:prstGeom>
          <a:noFill/>
          <a:ln w="9525">
            <a:noFill/>
            <a:miter lim="800000"/>
            <a:headEnd/>
            <a:tailEnd/>
          </a:ln>
        </p:spPr>
        <p:txBody>
          <a:bodyPr>
            <a:spAutoFit/>
          </a:bodyPr>
          <a:lstStyle/>
          <a:p>
            <a:r>
              <a:rPr lang="fr-CA"/>
              <a:t>Module 1</a:t>
            </a:r>
            <a:r>
              <a:rPr lang="fr-FR"/>
              <a:t> :</a:t>
            </a:r>
            <a:r>
              <a:rPr lang="fr-CA"/>
              <a:t> Exposez l’élève à l’entraînement à la lecture</a:t>
            </a:r>
          </a:p>
          <a:p>
            <a:r>
              <a:rPr lang="fr-CA"/>
              <a:t>	Activité1</a:t>
            </a:r>
            <a:r>
              <a:rPr lang="fr-FR"/>
              <a:t> :</a:t>
            </a:r>
            <a:r>
              <a:rPr lang="fr-CA"/>
              <a:t> Planifier sa lecture en découvrant l’auteur et son texte</a:t>
            </a:r>
          </a:p>
          <a:p>
            <a:r>
              <a:rPr lang="fr-CA"/>
              <a:t>	Activité2</a:t>
            </a:r>
            <a:r>
              <a:rPr lang="fr-FR"/>
              <a:t> :</a:t>
            </a:r>
            <a:r>
              <a:rPr lang="fr-CA"/>
              <a:t> Lecture d’approche</a:t>
            </a:r>
          </a:p>
          <a:p>
            <a:r>
              <a:rPr lang="fr-CA"/>
              <a:t>		Exercice1</a:t>
            </a:r>
            <a:r>
              <a:rPr lang="fr-FR"/>
              <a:t> :</a:t>
            </a:r>
            <a:r>
              <a:rPr lang="fr-CA"/>
              <a:t> Vérification des connaissances de l’élève sur le texte</a:t>
            </a:r>
          </a:p>
          <a:p>
            <a:r>
              <a:rPr lang="fr-CA"/>
              <a:t>		Exercice 2</a:t>
            </a:r>
            <a:r>
              <a:rPr lang="fr-FR"/>
              <a:t> :</a:t>
            </a:r>
            <a:r>
              <a:rPr lang="fr-CA"/>
              <a:t> Vérification des conn. de l’élève en utilisant la mémoire</a:t>
            </a:r>
          </a:p>
          <a:p>
            <a:r>
              <a:rPr lang="fr-CA"/>
              <a:t>		Exercice 3</a:t>
            </a:r>
            <a:r>
              <a:rPr lang="fr-FR"/>
              <a:t> :</a:t>
            </a:r>
            <a:r>
              <a:rPr lang="fr-CA"/>
              <a:t> Retrouvez les concepts clés du texte</a:t>
            </a:r>
          </a:p>
          <a:p>
            <a:pPr lvl="4"/>
            <a:r>
              <a:rPr lang="fr-CA"/>
              <a:t>Exercice 4 : Extraire l’idée directrice du texte</a:t>
            </a:r>
            <a:r>
              <a:rPr lang="fr-CA" b="1"/>
              <a:t> </a:t>
            </a:r>
            <a:endParaRPr lang="fr-CA"/>
          </a:p>
          <a:p>
            <a:r>
              <a:rPr lang="fr-CA"/>
              <a:t>	Activité3</a:t>
            </a:r>
            <a:r>
              <a:rPr lang="fr-FR"/>
              <a:t> :</a:t>
            </a:r>
            <a:r>
              <a:rPr lang="fr-CA"/>
              <a:t> Prendre connaissance des termes inconnus (facultatif)</a:t>
            </a:r>
            <a:endParaRPr lang="fr-FR"/>
          </a:p>
        </p:txBody>
      </p:sp>
    </p:spTree>
  </p:cSld>
  <p:clrMapOvr>
    <a:masterClrMapping/>
  </p:clrMapOvr>
  <p:transition spd="med">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re 1"/>
          <p:cNvSpPr>
            <a:spLocks noGrp="1"/>
          </p:cNvSpPr>
          <p:nvPr>
            <p:ph type="title"/>
          </p:nvPr>
        </p:nvSpPr>
        <p:spPr>
          <a:xfrm>
            <a:off x="301625" y="228600"/>
            <a:ext cx="8613775" cy="990600"/>
          </a:xfrm>
        </p:spPr>
        <p:txBody>
          <a:bodyPr/>
          <a:lstStyle/>
          <a:p>
            <a:r>
              <a:rPr lang="fr-CA" sz="3200">
                <a:solidFill>
                  <a:srgbClr val="7B9899"/>
                </a:solidFill>
                <a:ea typeface="ＭＳ Ｐゴシック" pitchFamily="-101" charset="-128"/>
              </a:rPr>
              <a:t>Le scénario pédagogique</a:t>
            </a:r>
            <a:br>
              <a:rPr lang="fr-CA" sz="2800">
                <a:solidFill>
                  <a:srgbClr val="7B9899"/>
                </a:solidFill>
                <a:ea typeface="ＭＳ Ｐゴシック" pitchFamily="-101" charset="-128"/>
              </a:rPr>
            </a:br>
            <a:r>
              <a:rPr lang="fr-CA" sz="2400">
                <a:solidFill>
                  <a:srgbClr val="7B9899"/>
                </a:solidFill>
                <a:ea typeface="ＭＳ Ｐゴシック" pitchFamily="-101" charset="-128"/>
              </a:rPr>
              <a:t>Exemple</a:t>
            </a:r>
            <a:r>
              <a:rPr lang="fr-FR" sz="2400">
                <a:solidFill>
                  <a:srgbClr val="7B9899"/>
                </a:solidFill>
                <a:ea typeface="ＭＳ Ｐゴシック" pitchFamily="-101" charset="-128"/>
              </a:rPr>
              <a:t> :</a:t>
            </a:r>
            <a:r>
              <a:rPr lang="fr-CA" sz="2400">
                <a:solidFill>
                  <a:srgbClr val="7B9899"/>
                </a:solidFill>
                <a:ea typeface="ＭＳ Ｐゴシック" pitchFamily="-101" charset="-128"/>
              </a:rPr>
              <a:t> Description </a:t>
            </a:r>
            <a:r>
              <a:rPr lang="fr-CA" sz="2400" b="1">
                <a:solidFill>
                  <a:srgbClr val="7B9899"/>
                </a:solidFill>
                <a:ea typeface="ＭＳ Ｐゴシック" pitchFamily="-101" charset="-128"/>
              </a:rPr>
              <a:t>Module entraînement à la lecture</a:t>
            </a:r>
            <a:endParaRPr lang="fr-FR" sz="2400">
              <a:solidFill>
                <a:srgbClr val="7B9899"/>
              </a:solidFill>
              <a:ea typeface="ＭＳ Ｐゴシック" pitchFamily="-101" charset="-128"/>
            </a:endParaRPr>
          </a:p>
        </p:txBody>
      </p:sp>
      <p:sp>
        <p:nvSpPr>
          <p:cNvPr id="43011" name="Espace réservé du contenu 2"/>
          <p:cNvSpPr>
            <a:spLocks noGrp="1"/>
          </p:cNvSpPr>
          <p:nvPr>
            <p:ph sz="quarter" idx="1"/>
          </p:nvPr>
        </p:nvSpPr>
        <p:spPr>
          <a:xfrm>
            <a:off x="152400" y="1371600"/>
            <a:ext cx="8763000" cy="4953000"/>
          </a:xfrm>
        </p:spPr>
        <p:txBody>
          <a:bodyPr/>
          <a:lstStyle/>
          <a:p>
            <a:pPr marL="0" indent="0">
              <a:buFont typeface="Wingdings 2" pitchFamily="-101" charset="2"/>
              <a:buNone/>
            </a:pPr>
            <a:r>
              <a:rPr lang="fr-FR" sz="1800" b="1">
                <a:latin typeface="Arial" charset="0"/>
                <a:ea typeface="ＭＳ Ｐゴシック" pitchFamily="-101" charset="-128"/>
              </a:rPr>
              <a:t>Aucune connaissance préalable</a:t>
            </a:r>
            <a:r>
              <a:rPr lang="fr-FR" sz="1800">
                <a:latin typeface="Arial" charset="0"/>
                <a:ea typeface="ＭＳ Ｐゴシック" pitchFamily="-101" charset="-128"/>
              </a:rPr>
              <a:t> sur les auteurs du texte.</a:t>
            </a:r>
            <a:endParaRPr lang="fr-CA" sz="1800">
              <a:latin typeface="Arial" charset="0"/>
              <a:ea typeface="ＭＳ Ｐゴシック" pitchFamily="-101" charset="-128"/>
            </a:endParaRPr>
          </a:p>
          <a:p>
            <a:pPr marL="0" indent="0"/>
            <a:r>
              <a:rPr lang="fr-CA" sz="1800" b="1">
                <a:latin typeface="Arial" charset="0"/>
                <a:ea typeface="ＭＳ Ｐゴシック" pitchFamily="-101" charset="-128"/>
              </a:rPr>
              <a:t>L’</a:t>
            </a:r>
            <a:r>
              <a:rPr lang="fr-FR" sz="1800" b="1">
                <a:latin typeface="Arial" charset="0"/>
                <a:ea typeface="ＭＳ Ｐゴシック" pitchFamily="-101" charset="-128"/>
              </a:rPr>
              <a:t>objectif</a:t>
            </a:r>
            <a:r>
              <a:rPr lang="fr-CA" sz="1800" b="1">
                <a:latin typeface="Arial" charset="0"/>
                <a:ea typeface="ＭＳ Ｐゴシック" pitchFamily="-101" charset="-128"/>
              </a:rPr>
              <a:t> d’apprentissage</a:t>
            </a:r>
            <a:r>
              <a:rPr lang="fr-FR" sz="1800">
                <a:latin typeface="Arial" charset="0"/>
                <a:ea typeface="ＭＳ Ｐゴシック" pitchFamily="-101" charset="-128"/>
              </a:rPr>
              <a:t> de l’étudiant est d’améliorer sa capacité à planifier sa lecture et à décoder les textes qui sont au programme de son cours de philosophie.</a:t>
            </a:r>
            <a:endParaRPr lang="fr-CA" sz="1800">
              <a:latin typeface="Arial" charset="0"/>
              <a:ea typeface="ＭＳ Ｐゴシック" pitchFamily="-101" charset="-128"/>
            </a:endParaRPr>
          </a:p>
          <a:p>
            <a:pPr marL="0" indent="0"/>
            <a:r>
              <a:rPr lang="fr-CA" sz="1800" b="1">
                <a:latin typeface="Arial" charset="0"/>
                <a:ea typeface="ＭＳ Ｐゴシック" pitchFamily="-101" charset="-128"/>
              </a:rPr>
              <a:t>Compétence visée</a:t>
            </a:r>
            <a:r>
              <a:rPr lang="fr-FR" sz="1800" b="1">
                <a:latin typeface="Arial" charset="0"/>
                <a:ea typeface="ＭＳ Ｐゴシック" pitchFamily="-101" charset="-128"/>
              </a:rPr>
              <a:t> :</a:t>
            </a:r>
            <a:r>
              <a:rPr lang="fr-CA" sz="1800" b="1">
                <a:latin typeface="Arial" charset="0"/>
                <a:ea typeface="ＭＳ Ｐゴシック" pitchFamily="-101" charset="-128"/>
              </a:rPr>
              <a:t> </a:t>
            </a:r>
            <a:r>
              <a:rPr lang="fr-FR" sz="1800">
                <a:latin typeface="Arial" charset="0"/>
                <a:ea typeface="ＭＳ Ｐゴシック" pitchFamily="-101" charset="-128"/>
              </a:rPr>
              <a:t>À la fin de ce module, l’étudiant devrait être capable de faire une lecture méthodique d’un texte, c’est-à-dire : (1) d’en maîtriser le vocabulaire; (2) d’en tirer les idées principales; (3) de les assimiler; (4) de les articuler.</a:t>
            </a:r>
            <a:endParaRPr lang="fr-CA" sz="1800">
              <a:latin typeface="Arial" charset="0"/>
              <a:ea typeface="ＭＳ Ｐゴシック" pitchFamily="-101" charset="-128"/>
            </a:endParaRPr>
          </a:p>
          <a:p>
            <a:pPr marL="0" indent="0"/>
            <a:r>
              <a:rPr lang="fr-FR" sz="1800" b="1">
                <a:latin typeface="Arial" charset="0"/>
                <a:ea typeface="ＭＳ Ｐゴシック" pitchFamily="-101" charset="-128"/>
              </a:rPr>
              <a:t>La stratégie pédagogique vise à encourager la lecture et la mémorisation</a:t>
            </a:r>
            <a:r>
              <a:rPr lang="fr-FR" sz="1800">
                <a:latin typeface="Arial" charset="0"/>
                <a:ea typeface="ＭＳ Ｐゴシック" pitchFamily="-101" charset="-128"/>
              </a:rPr>
              <a:t> selon la méthode de lecture d’approche ou de sensibilisation tirée du document « Comment lire ». </a:t>
            </a:r>
          </a:p>
          <a:p>
            <a:pPr marL="0" indent="0"/>
            <a:r>
              <a:rPr lang="fr-CA" sz="1800" b="1">
                <a:latin typeface="Arial" charset="0"/>
                <a:ea typeface="ＭＳ Ｐゴシック" pitchFamily="-101" charset="-128"/>
              </a:rPr>
              <a:t>Situation d’apprentissage</a:t>
            </a:r>
            <a:r>
              <a:rPr lang="fr-FR" sz="1800" b="1">
                <a:latin typeface="Arial" charset="0"/>
                <a:ea typeface="ＭＳ Ｐゴシック" pitchFamily="-101" charset="-128"/>
              </a:rPr>
              <a:t> :</a:t>
            </a:r>
            <a:r>
              <a:rPr lang="fr-CA" sz="1800" b="1">
                <a:latin typeface="Arial" charset="0"/>
                <a:ea typeface="ＭＳ Ｐゴシック" pitchFamily="-101" charset="-128"/>
              </a:rPr>
              <a:t> </a:t>
            </a:r>
            <a:r>
              <a:rPr lang="fr-CA" sz="1800">
                <a:latin typeface="Arial" charset="0"/>
                <a:ea typeface="ＭＳ Ｐゴシック" pitchFamily="-101" charset="-128"/>
              </a:rPr>
              <a:t>Je suis un élève en difficulté (cote 1001). J’ai de la difficulté à lire des textes philosophiques dus à des lacunes de type : lexical; de non-respect des consignes (manque d’attention); et de difficultés en français. J’ai besoin d’un entraînement basé sur des questions littérales d’un texte donné.</a:t>
            </a:r>
          </a:p>
          <a:p>
            <a:pPr marL="0" indent="0"/>
            <a:r>
              <a:rPr lang="fr-FR" sz="1800" b="1">
                <a:latin typeface="Arial" charset="0"/>
                <a:ea typeface="ＭＳ Ｐゴシック" pitchFamily="-101" charset="-128"/>
              </a:rPr>
              <a:t>Résumé du module :</a:t>
            </a:r>
            <a:r>
              <a:rPr lang="fr-CA" sz="1800" b="1">
                <a:latin typeface="Arial" charset="0"/>
                <a:ea typeface="ＭＳ Ｐゴシック" pitchFamily="-101" charset="-128"/>
              </a:rPr>
              <a:t> </a:t>
            </a:r>
            <a:r>
              <a:rPr lang="fr-FR" sz="1800">
                <a:latin typeface="Arial" charset="0"/>
                <a:ea typeface="ＭＳ Ｐゴシック" pitchFamily="-101" charset="-128"/>
              </a:rPr>
              <a:t>Se documenter avant de lire; Lire (ou écouter) un texte en entier sans rien annoter; Répondre à des questions; Prendre connaissance en tout temps des notions inconnues.</a:t>
            </a:r>
            <a:endParaRPr lang="fr-CA" sz="1800">
              <a:latin typeface="Arial" charset="0"/>
              <a:ea typeface="ＭＳ Ｐゴシック" pitchFamily="-101" charset="-128"/>
            </a:endParaRPr>
          </a:p>
        </p:txBody>
      </p:sp>
    </p:spTree>
  </p:cSld>
  <p:clrMapOvr>
    <a:masterClrMapping/>
  </p:clrMapOvr>
  <p:transition spd="med">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p:txBody>
          <a:bodyPr/>
          <a:lstStyle/>
          <a:p>
            <a:r>
              <a:rPr lang="en-CA" sz="3000" dirty="0" err="1"/>
              <a:t>Vue</a:t>
            </a:r>
            <a:r>
              <a:rPr lang="en-CA" sz="3000" dirty="0"/>
              <a:t> </a:t>
            </a:r>
            <a:r>
              <a:rPr lang="en-CA" sz="3000" dirty="0" err="1"/>
              <a:t>d’ensemble</a:t>
            </a:r>
            <a:r>
              <a:rPr lang="en-CA" sz="3000" dirty="0"/>
              <a:t> - Usage</a:t>
            </a:r>
            <a:endParaRPr lang="fr-CA" sz="3000" dirty="0"/>
          </a:p>
        </p:txBody>
      </p:sp>
      <p:sp>
        <p:nvSpPr>
          <p:cNvPr id="3" name="Espace réservé du contenu 2"/>
          <p:cNvSpPr>
            <a:spLocks noGrp="1"/>
          </p:cNvSpPr>
          <p:nvPr>
            <p:ph idx="1"/>
          </p:nvPr>
        </p:nvSpPr>
        <p:spPr>
          <a:xfrm>
            <a:off x="971550" y="1981200"/>
            <a:ext cx="7200900" cy="4112096"/>
          </a:xfrm>
        </p:spPr>
        <p:txBody>
          <a:bodyPr>
            <a:normAutofit/>
          </a:bodyPr>
          <a:lstStyle/>
          <a:p>
            <a:pPr marL="457200" indent="-457200">
              <a:buClr>
                <a:schemeClr val="accent3"/>
              </a:buClr>
              <a:buFont typeface="Arial" pitchFamily="34" charset="0"/>
              <a:buChar char="•"/>
              <a:defRPr/>
            </a:pPr>
            <a:endParaRPr lang="fr-CA" sz="2200" dirty="0"/>
          </a:p>
          <a:p>
            <a:pPr marL="685800" lvl="1" indent="-457200">
              <a:buClr>
                <a:schemeClr val="accent1">
                  <a:lumMod val="60000"/>
                  <a:lumOff val="40000"/>
                </a:schemeClr>
              </a:buClr>
              <a:buNone/>
              <a:defRPr/>
            </a:pPr>
            <a:endParaRPr lang="fr-CA" dirty="0"/>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u="sng" dirty="0" err="1">
                <a:solidFill>
                  <a:schemeClr val="accent1"/>
                </a:solidFill>
              </a:rPr>
              <a:t>Vue</a:t>
            </a:r>
            <a:r>
              <a:rPr lang="en-CA" sz="1200" u="sng" dirty="0">
                <a:solidFill>
                  <a:schemeClr val="accent1"/>
                </a:solidFill>
              </a:rPr>
              <a:t> </a:t>
            </a:r>
            <a:r>
              <a:rPr lang="en-CA" sz="1200" u="sng" dirty="0" err="1">
                <a:solidFill>
                  <a:schemeClr val="accent1"/>
                </a:solidFill>
              </a:rPr>
              <a:t>d’ensemble</a:t>
            </a:r>
            <a:r>
              <a:rPr lang="en-CA" sz="1200" u="sng" dirty="0">
                <a:solidFill>
                  <a:schemeClr val="accent1"/>
                </a:solidFill>
              </a:rPr>
              <a:t> </a:t>
            </a:r>
            <a:r>
              <a:rPr lang="en-CA" sz="1200" dirty="0">
                <a:solidFill>
                  <a:schemeClr val="accent1"/>
                </a:solidFill>
              </a:rPr>
              <a:t>● </a:t>
            </a:r>
            <a:r>
              <a:rPr lang="en-CA" sz="1200" dirty="0" err="1">
                <a:solidFill>
                  <a:schemeClr val="accent1"/>
                </a:solidFill>
              </a:rPr>
              <a:t>Entrainement</a:t>
            </a:r>
            <a:r>
              <a:rPr lang="en-CA" sz="1200" dirty="0">
                <a:solidFill>
                  <a:schemeClr val="accent1"/>
                </a:solidFill>
              </a:rPr>
              <a:t> ●</a:t>
            </a:r>
            <a:r>
              <a:rPr lang="en-CA" sz="1200"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
        <p:nvSpPr>
          <p:cNvPr id="8" name="Espace réservé du contenu 7"/>
          <p:cNvSpPr txBox="1">
            <a:spLocks/>
          </p:cNvSpPr>
          <p:nvPr/>
        </p:nvSpPr>
        <p:spPr bwMode="auto">
          <a:xfrm>
            <a:off x="971550" y="1981200"/>
            <a:ext cx="72009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228600" indent="-228600" algn="l" rtl="0" eaLnBrk="0" fontAlgn="base" hangingPunct="0">
              <a:lnSpc>
                <a:spcPct val="90000"/>
              </a:lnSpc>
              <a:spcBef>
                <a:spcPts val="1800"/>
              </a:spcBef>
              <a:spcAft>
                <a:spcPct val="0"/>
              </a:spcAft>
              <a:buClr>
                <a:schemeClr val="accent1"/>
              </a:buClr>
              <a:buSzPct val="100000"/>
              <a:buFont typeface="Arial" charset="0"/>
              <a:buChar char="▪"/>
              <a:defRPr sz="2000" kern="1200">
                <a:solidFill>
                  <a:schemeClr val="tx1"/>
                </a:solidFill>
                <a:latin typeface="+mn-lt"/>
                <a:ea typeface="+mn-ea"/>
                <a:cs typeface="+mn-cs"/>
              </a:defRPr>
            </a:lvl1pPr>
            <a:lvl2pPr marL="457200" indent="-182563" algn="l" rtl="0" eaLnBrk="0" fontAlgn="base" hangingPunct="0">
              <a:lnSpc>
                <a:spcPct val="90000"/>
              </a:lnSpc>
              <a:spcBef>
                <a:spcPts val="1200"/>
              </a:spcBef>
              <a:spcAft>
                <a:spcPct val="0"/>
              </a:spcAft>
              <a:buClr>
                <a:schemeClr val="accent1"/>
              </a:buClr>
              <a:buSzPct val="100000"/>
              <a:buFont typeface="Arial" charset="0"/>
              <a:buChar char="▪"/>
              <a:defRPr kern="1200">
                <a:solidFill>
                  <a:schemeClr val="tx1"/>
                </a:solidFill>
                <a:latin typeface="+mn-lt"/>
                <a:ea typeface="+mn-ea"/>
                <a:cs typeface="+mn-cs"/>
              </a:defRPr>
            </a:lvl2pPr>
            <a:lvl3pPr marL="685800" indent="-179388" algn="l" rtl="0" eaLnBrk="0" fontAlgn="base" hangingPunct="0">
              <a:lnSpc>
                <a:spcPct val="90000"/>
              </a:lnSpc>
              <a:spcBef>
                <a:spcPts val="800"/>
              </a:spcBef>
              <a:spcAft>
                <a:spcPct val="0"/>
              </a:spcAft>
              <a:buClr>
                <a:schemeClr val="accent1"/>
              </a:buClr>
              <a:buSzPct val="100000"/>
              <a:buFont typeface="Arial" charset="0"/>
              <a:buChar char="▪"/>
              <a:defRPr sz="1600" kern="1200">
                <a:solidFill>
                  <a:schemeClr val="tx1"/>
                </a:solidFill>
                <a:latin typeface="+mn-lt"/>
                <a:ea typeface="+mn-ea"/>
                <a:cs typeface="+mn-cs"/>
              </a:defRPr>
            </a:lvl3pPr>
            <a:lvl4pPr marL="914400" indent="-182563" algn="l" rtl="0" eaLnBrk="0" fontAlgn="base" hangingPunct="0">
              <a:lnSpc>
                <a:spcPct val="90000"/>
              </a:lnSpc>
              <a:spcBef>
                <a:spcPts val="800"/>
              </a:spcBef>
              <a:spcAft>
                <a:spcPct val="0"/>
              </a:spcAft>
              <a:buClr>
                <a:schemeClr val="accent1"/>
              </a:buClr>
              <a:buSzPct val="100000"/>
              <a:buFont typeface="Arial" charset="0"/>
              <a:buChar char="▪"/>
              <a:defRPr sz="1400" kern="1200">
                <a:solidFill>
                  <a:schemeClr val="tx1"/>
                </a:solidFill>
                <a:latin typeface="+mn-lt"/>
                <a:ea typeface="+mn-ea"/>
                <a:cs typeface="+mn-cs"/>
              </a:defRPr>
            </a:lvl4pPr>
            <a:lvl5pPr marL="1143000" indent="-179388" algn="l" rtl="0" eaLnBrk="0" fontAlgn="base" hangingPunct="0">
              <a:lnSpc>
                <a:spcPct val="90000"/>
              </a:lnSpc>
              <a:spcBef>
                <a:spcPts val="6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8pPr>
            <a:lvl9pPr marL="20574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9pPr>
          </a:lstStyle>
          <a:p>
            <a:pPr eaLnBrk="1" hangingPunct="1">
              <a:lnSpc>
                <a:spcPct val="80000"/>
              </a:lnSpc>
              <a:buFont typeface="Arial" panose="020B0604020202020204" pitchFamily="34" charset="0"/>
              <a:buChar char="•"/>
            </a:pPr>
            <a:r>
              <a:rPr lang="fr-FR" altLang="fr-FR" sz="2100" b="1" dirty="0">
                <a:solidFill>
                  <a:schemeClr val="tx1">
                    <a:lumMod val="85000"/>
                    <a:lumOff val="15000"/>
                  </a:schemeClr>
                </a:solidFill>
                <a:ea typeface="ＭＳ Ｐゴシック" pitchFamily="-65" charset="-128"/>
              </a:rPr>
              <a:t>Le didacticiel est prêt à être utilisé</a:t>
            </a:r>
          </a:p>
          <a:p>
            <a:pPr lvl="1" eaLnBrk="1" hangingPunct="1">
              <a:lnSpc>
                <a:spcPct val="80000"/>
              </a:lnSpc>
              <a:buFont typeface="Arial" panose="020B0604020202020204" pitchFamily="34" charset="0"/>
              <a:buChar char="•"/>
            </a:pPr>
            <a:r>
              <a:rPr lang="fr-FR" altLang="fr-FR" b="1" dirty="0">
                <a:solidFill>
                  <a:schemeClr val="accent1">
                    <a:lumMod val="75000"/>
                  </a:schemeClr>
                </a:solidFill>
                <a:ea typeface="ＭＳ Ｐゴシック" pitchFamily="-65" charset="-128"/>
              </a:rPr>
              <a:t>20 textes + exercices correspondants pour chaque module.</a:t>
            </a:r>
          </a:p>
          <a:p>
            <a:pPr eaLnBrk="1" hangingPunct="1">
              <a:lnSpc>
                <a:spcPct val="80000"/>
              </a:lnSpc>
              <a:buFont typeface="Arial" panose="020B0604020202020204" pitchFamily="34" charset="0"/>
              <a:buChar char="•"/>
            </a:pPr>
            <a:r>
              <a:rPr lang="fr-FR" altLang="fr-FR" sz="2100" b="1" dirty="0">
                <a:solidFill>
                  <a:schemeClr val="tx1">
                    <a:lumMod val="85000"/>
                    <a:lumOff val="15000"/>
                  </a:schemeClr>
                </a:solidFill>
                <a:ea typeface="ＭＳ Ｐゴシック" pitchFamily="-65" charset="-128"/>
              </a:rPr>
              <a:t>Grâce au Gym-Auteur, les professeurs peuvent créer du matériel nouveau et conforme</a:t>
            </a:r>
          </a:p>
          <a:p>
            <a:pPr lvl="1" eaLnBrk="1" hangingPunct="1">
              <a:lnSpc>
                <a:spcPct val="80000"/>
              </a:lnSpc>
              <a:buFont typeface="Arial" panose="020B0604020202020204" pitchFamily="34" charset="0"/>
              <a:buChar char="•"/>
            </a:pPr>
            <a:r>
              <a:rPr lang="fr-CA" b="1" dirty="0">
                <a:solidFill>
                  <a:schemeClr val="accent1">
                    <a:lumMod val="75000"/>
                  </a:schemeClr>
                </a:solidFill>
                <a:ea typeface="ＭＳ Ｐゴシック" pitchFamily="-65" charset="-128"/>
              </a:rPr>
              <a:t>Scénario pédagogique</a:t>
            </a:r>
            <a:endParaRPr lang="fr-CA" dirty="0"/>
          </a:p>
          <a:p>
            <a:pPr lvl="1" eaLnBrk="1" hangingPunct="1">
              <a:lnSpc>
                <a:spcPct val="80000"/>
              </a:lnSpc>
              <a:buFont typeface="Arial" panose="020B0604020202020204" pitchFamily="34" charset="0"/>
              <a:buChar char="•"/>
            </a:pPr>
            <a:r>
              <a:rPr lang="fr-FR" b="1" dirty="0">
                <a:solidFill>
                  <a:schemeClr val="accent1">
                    <a:lumMod val="75000"/>
                  </a:schemeClr>
                </a:solidFill>
                <a:ea typeface="ＭＳ Ｐゴシック" pitchFamily="-65" charset="-128"/>
              </a:rPr>
              <a:t>Consignes aux auteurs (experts de contenus)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8">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re 1"/>
          <p:cNvSpPr>
            <a:spLocks noGrp="1"/>
          </p:cNvSpPr>
          <p:nvPr>
            <p:ph type="title"/>
          </p:nvPr>
        </p:nvSpPr>
        <p:spPr>
          <a:xfrm>
            <a:off x="971550" y="2541588"/>
            <a:ext cx="7200900" cy="2743200"/>
          </a:xfrm>
        </p:spPr>
        <p:txBody>
          <a:bodyPr/>
          <a:lstStyle/>
          <a:p>
            <a:r>
              <a:rPr lang="en-CA" dirty="0"/>
              <a:t>Module </a:t>
            </a:r>
            <a:r>
              <a:rPr lang="en-CA" i="1" dirty="0" err="1"/>
              <a:t>Entrainement</a:t>
            </a:r>
            <a:r>
              <a:rPr lang="en-CA" i="1" dirty="0"/>
              <a:t> à la lecture</a:t>
            </a:r>
            <a:endParaRPr lang="fr-CA" dirty="0"/>
          </a:p>
        </p:txBody>
      </p:sp>
    </p:spTree>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a:t>Module </a:t>
            </a:r>
            <a:r>
              <a:rPr lang="en-CA" sz="3000" i="1" dirty="0" err="1"/>
              <a:t>Entrainement</a:t>
            </a:r>
            <a:r>
              <a:rPr lang="en-CA" sz="3000" i="1" dirty="0"/>
              <a:t> à la lecture</a:t>
            </a:r>
            <a:endParaRPr lang="fr-CA" sz="3000" dirty="0"/>
          </a:p>
        </p:txBody>
      </p:sp>
      <p:sp>
        <p:nvSpPr>
          <p:cNvPr id="3" name="Espace réservé du contenu 2"/>
          <p:cNvSpPr>
            <a:spLocks noGrp="1"/>
          </p:cNvSpPr>
          <p:nvPr>
            <p:ph idx="1"/>
          </p:nvPr>
        </p:nvSpPr>
        <p:spPr>
          <a:xfrm>
            <a:off x="971600" y="1988840"/>
            <a:ext cx="7416824" cy="3960440"/>
          </a:xfrm>
        </p:spPr>
        <p:txBody>
          <a:bodyPr>
            <a:normAutofit/>
          </a:bodyPr>
          <a:lstStyle/>
          <a:p>
            <a:pPr marL="685800" lvl="1" indent="-457200">
              <a:buClr>
                <a:schemeClr val="accent3"/>
              </a:buClr>
              <a:buNone/>
              <a:defRPr/>
            </a:pPr>
            <a:endParaRPr lang="fr-CA" sz="2200" b="1" dirty="0"/>
          </a:p>
          <a:p>
            <a:pPr marL="457200" indent="-457200">
              <a:buClr>
                <a:schemeClr val="accent3"/>
              </a:buClr>
              <a:buFont typeface="Arial" pitchFamily="34" charset="0"/>
              <a:buChar char="•"/>
              <a:defRPr/>
            </a:pPr>
            <a:r>
              <a:rPr lang="fr-CA" sz="2100" b="1" dirty="0">
                <a:solidFill>
                  <a:schemeClr val="tx1">
                    <a:lumMod val="85000"/>
                    <a:lumOff val="15000"/>
                  </a:schemeClr>
                </a:solidFill>
              </a:rPr>
              <a:t>Le module </a:t>
            </a:r>
            <a:r>
              <a:rPr lang="fr-CA" sz="2100" b="1" i="1" dirty="0">
                <a:solidFill>
                  <a:schemeClr val="tx1">
                    <a:lumMod val="85000"/>
                    <a:lumOff val="15000"/>
                  </a:schemeClr>
                </a:solidFill>
              </a:rPr>
              <a:t>Entrainement à la lecture </a:t>
            </a:r>
            <a:r>
              <a:rPr lang="fr-CA" sz="2100" b="1" dirty="0">
                <a:solidFill>
                  <a:schemeClr val="tx1">
                    <a:lumMod val="85000"/>
                    <a:lumOff val="15000"/>
                  </a:schemeClr>
                </a:solidFill>
              </a:rPr>
              <a:t>est le premier module du volet lecture</a:t>
            </a:r>
          </a:p>
          <a:p>
            <a:pPr marL="457200" indent="-457200">
              <a:buClr>
                <a:schemeClr val="accent3"/>
              </a:buClr>
              <a:buFont typeface="Arial" pitchFamily="34" charset="0"/>
              <a:buChar char="•"/>
              <a:defRPr/>
            </a:pPr>
            <a:r>
              <a:rPr lang="fr-CA" sz="2100" b="1" dirty="0">
                <a:solidFill>
                  <a:schemeClr val="tx1">
                    <a:lumMod val="85000"/>
                    <a:lumOff val="15000"/>
                  </a:schemeClr>
                </a:solidFill>
              </a:rPr>
              <a:t>Il vise la planification de la lecture et la compréhension littérale</a:t>
            </a:r>
          </a:p>
          <a:p>
            <a:pPr marL="685800" lvl="1" indent="-457200">
              <a:buClr>
                <a:schemeClr val="accent3"/>
              </a:buClr>
              <a:buFont typeface="Arial" pitchFamily="34" charset="0"/>
              <a:buChar char="•"/>
              <a:defRPr/>
            </a:pPr>
            <a:r>
              <a:rPr lang="fr-CA" b="1" dirty="0">
                <a:solidFill>
                  <a:schemeClr val="accent1">
                    <a:lumMod val="75000"/>
                  </a:schemeClr>
                </a:solidFill>
              </a:rPr>
              <a:t>Premier de deux stades de compréhension</a:t>
            </a:r>
            <a:r>
              <a:rPr lang="fr-CA" sz="1400" b="1" dirty="0">
                <a:solidFill>
                  <a:schemeClr val="accent1">
                    <a:lumMod val="75000"/>
                  </a:schemeClr>
                </a:solidFill>
              </a:rPr>
              <a:t> </a:t>
            </a:r>
            <a:r>
              <a:rPr lang="fr-CA" sz="1400" dirty="0">
                <a:solidFill>
                  <a:schemeClr val="accent1"/>
                </a:solidFill>
              </a:rPr>
              <a:t>(</a:t>
            </a:r>
            <a:r>
              <a:rPr lang="fr-CA" sz="1400" dirty="0" err="1">
                <a:solidFill>
                  <a:schemeClr val="accent1"/>
                </a:solidFill>
              </a:rPr>
              <a:t>Dufays</a:t>
            </a:r>
            <a:r>
              <a:rPr lang="fr-CA" sz="1400" dirty="0">
                <a:solidFill>
                  <a:schemeClr val="accent1"/>
                </a:solidFill>
              </a:rPr>
              <a:t>, 1994)</a:t>
            </a:r>
          </a:p>
          <a:p>
            <a:pPr marL="457200" indent="-457200">
              <a:buClr>
                <a:schemeClr val="accent3"/>
              </a:buClr>
              <a:buFont typeface="Arial" pitchFamily="34" charset="0"/>
              <a:buChar char="•"/>
              <a:defRPr/>
            </a:pPr>
            <a:endParaRPr lang="fr-CA" b="1" dirty="0">
              <a:solidFill>
                <a:schemeClr val="accent3">
                  <a:lumMod val="60000"/>
                  <a:lumOff val="40000"/>
                </a:schemeClr>
              </a:solidFill>
            </a:endParaRPr>
          </a:p>
        </p:txBody>
      </p:sp>
      <p:sp>
        <p:nvSpPr>
          <p:cNvPr id="12" name="ZoneTexte 11"/>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u="sng" dirty="0" err="1">
                <a:solidFill>
                  <a:schemeClr val="accent1"/>
                </a:solidFill>
              </a:rPr>
              <a:t>Entrainement</a:t>
            </a:r>
            <a:r>
              <a:rPr lang="en-CA" sz="1200" u="sng" dirty="0">
                <a:solidFill>
                  <a:schemeClr val="accent1"/>
                </a:solidFill>
              </a:rPr>
              <a:t> </a:t>
            </a:r>
            <a:r>
              <a:rPr lang="en-CA" sz="1200" dirty="0">
                <a:solidFill>
                  <a:schemeClr val="accent1"/>
                </a:solidFill>
              </a:rPr>
              <a:t>●</a:t>
            </a:r>
            <a:r>
              <a:rPr lang="en-CA" sz="1200"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re 1"/>
          <p:cNvSpPr>
            <a:spLocks noGrp="1"/>
          </p:cNvSpPr>
          <p:nvPr>
            <p:ph type="title"/>
          </p:nvPr>
        </p:nvSpPr>
        <p:spPr/>
        <p:txBody>
          <a:bodyPr/>
          <a:lstStyle/>
          <a:p>
            <a:pPr eaLnBrk="1" hangingPunct="1"/>
            <a:r>
              <a:rPr lang="fr-CA"/>
              <a:t>Plan de la présentation</a:t>
            </a:r>
          </a:p>
        </p:txBody>
      </p:sp>
      <p:sp>
        <p:nvSpPr>
          <p:cNvPr id="9219" name="Espace réservé du contenu 2"/>
          <p:cNvSpPr>
            <a:spLocks noGrp="1"/>
          </p:cNvSpPr>
          <p:nvPr>
            <p:ph idx="1"/>
          </p:nvPr>
        </p:nvSpPr>
        <p:spPr/>
        <p:txBody>
          <a:bodyPr/>
          <a:lstStyle/>
          <a:p>
            <a:pPr marL="457200" indent="-457200" eaLnBrk="1" hangingPunct="1">
              <a:buFont typeface="Arial" charset="0"/>
              <a:buAutoNum type="arabicPeriod"/>
            </a:pPr>
            <a:r>
              <a:rPr lang="fr-CA" b="1" dirty="0">
                <a:solidFill>
                  <a:schemeClr val="tx1">
                    <a:lumMod val="85000"/>
                    <a:lumOff val="15000"/>
                  </a:schemeClr>
                </a:solidFill>
              </a:rPr>
              <a:t>Contexte d’émergence</a:t>
            </a:r>
          </a:p>
          <a:p>
            <a:pPr marL="457200" indent="-457200" eaLnBrk="1" hangingPunct="1">
              <a:buFont typeface="Arial" charset="0"/>
              <a:buAutoNum type="arabicPeriod"/>
            </a:pPr>
            <a:r>
              <a:rPr lang="fr-CA" b="1" dirty="0">
                <a:solidFill>
                  <a:schemeClr val="tx1">
                    <a:lumMod val="85000"/>
                    <a:lumOff val="15000"/>
                  </a:schemeClr>
                </a:solidFill>
              </a:rPr>
              <a:t>But du projet</a:t>
            </a:r>
          </a:p>
          <a:p>
            <a:pPr marL="457200" indent="-457200" eaLnBrk="1" hangingPunct="1">
              <a:buFont typeface="Arial" charset="0"/>
              <a:buAutoNum type="arabicPeriod"/>
            </a:pPr>
            <a:r>
              <a:rPr lang="fr-CA" b="1" dirty="0">
                <a:solidFill>
                  <a:schemeClr val="tx1">
                    <a:lumMod val="85000"/>
                    <a:lumOff val="15000"/>
                  </a:schemeClr>
                </a:solidFill>
              </a:rPr>
              <a:t>Vue d’ensemble</a:t>
            </a:r>
          </a:p>
          <a:p>
            <a:pPr marL="457200" indent="-457200" eaLnBrk="1" hangingPunct="1">
              <a:buFont typeface="Arial" charset="0"/>
              <a:buAutoNum type="arabicPeriod"/>
            </a:pPr>
            <a:r>
              <a:rPr lang="fr-CA" b="1" dirty="0">
                <a:solidFill>
                  <a:schemeClr val="tx1">
                    <a:lumMod val="85000"/>
                    <a:lumOff val="15000"/>
                  </a:schemeClr>
                </a:solidFill>
              </a:rPr>
              <a:t>Module </a:t>
            </a:r>
            <a:r>
              <a:rPr lang="fr-CA" b="1" i="1" dirty="0">
                <a:solidFill>
                  <a:schemeClr val="tx1">
                    <a:lumMod val="85000"/>
                    <a:lumOff val="15000"/>
                  </a:schemeClr>
                </a:solidFill>
              </a:rPr>
              <a:t>Entrainement à la lecture</a:t>
            </a:r>
            <a:endParaRPr lang="fr-CA" b="1" dirty="0">
              <a:solidFill>
                <a:schemeClr val="tx1">
                  <a:lumMod val="85000"/>
                  <a:lumOff val="15000"/>
                </a:schemeClr>
              </a:solidFill>
            </a:endParaRPr>
          </a:p>
          <a:p>
            <a:pPr marL="457200" indent="-457200" eaLnBrk="1" hangingPunct="1">
              <a:buFont typeface="Arial" charset="0"/>
              <a:buAutoNum type="arabicPeriod"/>
            </a:pPr>
            <a:r>
              <a:rPr lang="fr-CA" b="1" dirty="0">
                <a:solidFill>
                  <a:schemeClr val="tx1">
                    <a:lumMod val="85000"/>
                    <a:lumOff val="15000"/>
                  </a:schemeClr>
                </a:solidFill>
              </a:rPr>
              <a:t>Module </a:t>
            </a:r>
            <a:r>
              <a:rPr lang="fr-CA" b="1" i="1" dirty="0">
                <a:solidFill>
                  <a:schemeClr val="tx1">
                    <a:lumMod val="85000"/>
                    <a:lumOff val="15000"/>
                  </a:schemeClr>
                </a:solidFill>
              </a:rPr>
              <a:t>Compréhension</a:t>
            </a:r>
          </a:p>
          <a:p>
            <a:pPr marL="457200" indent="-457200" eaLnBrk="1" hangingPunct="1">
              <a:buFont typeface="Arial" charset="0"/>
              <a:buAutoNum type="arabicPeriod"/>
            </a:pPr>
            <a:r>
              <a:rPr lang="fr-CA" b="1" dirty="0">
                <a:solidFill>
                  <a:schemeClr val="tx1">
                    <a:lumMod val="85000"/>
                    <a:lumOff val="15000"/>
                  </a:schemeClr>
                </a:solidFill>
              </a:rPr>
              <a:t>Mise à l’essai et validation</a:t>
            </a:r>
          </a:p>
          <a:p>
            <a:pPr marL="457200" indent="-457200" eaLnBrk="1" hangingPunct="1">
              <a:buFont typeface="Arial" charset="0"/>
              <a:buAutoNum type="arabicPeriod"/>
            </a:pPr>
            <a:r>
              <a:rPr lang="fr-CA" b="1" dirty="0">
                <a:solidFill>
                  <a:schemeClr val="tx1">
                    <a:lumMod val="85000"/>
                    <a:lumOff val="15000"/>
                  </a:schemeClr>
                </a:solidFill>
              </a:rPr>
              <a:t>Retombées et perspectives</a:t>
            </a:r>
          </a:p>
        </p:txBody>
      </p:sp>
      <p:sp>
        <p:nvSpPr>
          <p:cNvPr id="6"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pic>
        <p:nvPicPr>
          <p:cNvPr id="7" name="Image 6" descr="logo nouvelle orthographe.gif"/>
          <p:cNvPicPr>
            <a:picLocks noChangeAspect="1"/>
          </p:cNvPicPr>
          <p:nvPr/>
        </p:nvPicPr>
        <p:blipFill>
          <a:blip r:embed="rId3" cstate="print">
            <a:duotone>
              <a:schemeClr val="accent1">
                <a:shade val="45000"/>
                <a:satMod val="135000"/>
              </a:schemeClr>
              <a:prstClr val="white"/>
            </a:duotone>
            <a:lum/>
          </a:blip>
          <a:stretch>
            <a:fillRect/>
          </a:stretch>
        </p:blipFill>
        <p:spPr>
          <a:xfrm>
            <a:off x="7164288" y="4869160"/>
            <a:ext cx="1124744" cy="1124744"/>
          </a:xfrm>
          <a:prstGeom prst="rect">
            <a:avLst/>
          </a:prstGeom>
        </p:spPr>
      </p:pic>
      <p:sp>
        <p:nvSpPr>
          <p:cNvPr id="8" name="ZoneTexte 7"/>
          <p:cNvSpPr txBox="1"/>
          <p:nvPr/>
        </p:nvSpPr>
        <p:spPr>
          <a:xfrm>
            <a:off x="3491880" y="5949280"/>
            <a:ext cx="9073008" cy="261610"/>
          </a:xfrm>
          <a:prstGeom prst="rect">
            <a:avLst/>
          </a:prstGeom>
          <a:noFill/>
        </p:spPr>
        <p:txBody>
          <a:bodyPr wrap="square" rtlCol="0">
            <a:spAutoFit/>
          </a:bodyPr>
          <a:lstStyle/>
          <a:p>
            <a:r>
              <a:rPr lang="fr-CA" sz="1050" dirty="0"/>
              <a:t>Dans cette présentation, l’emploi du masculin vise à alléger le texte et inclut le féminin.</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921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921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921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921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9219">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9219">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9219">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19" grpId="0" build="p"/>
      <p:bldP spid="6"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a:t>Module </a:t>
            </a:r>
            <a:r>
              <a:rPr lang="en-CA" sz="3000" i="1" dirty="0" err="1"/>
              <a:t>Entrainement</a:t>
            </a:r>
            <a:r>
              <a:rPr lang="en-CA" sz="3000" i="1" dirty="0"/>
              <a:t> à la lecture</a:t>
            </a:r>
            <a:endParaRPr lang="fr-CA" sz="3000" dirty="0"/>
          </a:p>
        </p:txBody>
      </p:sp>
      <p:sp>
        <p:nvSpPr>
          <p:cNvPr id="3" name="Espace réservé du contenu 2"/>
          <p:cNvSpPr>
            <a:spLocks noGrp="1"/>
          </p:cNvSpPr>
          <p:nvPr>
            <p:ph idx="1"/>
          </p:nvPr>
        </p:nvSpPr>
        <p:spPr>
          <a:xfrm>
            <a:off x="971600" y="1988840"/>
            <a:ext cx="7416824" cy="3960440"/>
          </a:xfrm>
        </p:spPr>
        <p:txBody>
          <a:bodyPr>
            <a:normAutofit/>
          </a:bodyPr>
          <a:lstStyle/>
          <a:p>
            <a:pPr marL="685800" lvl="1" indent="-457200">
              <a:buClr>
                <a:schemeClr val="accent3"/>
              </a:buClr>
              <a:buNone/>
              <a:defRPr/>
            </a:pPr>
            <a:endParaRPr lang="fr-CA" sz="2200" b="1" dirty="0"/>
          </a:p>
          <a:p>
            <a:pPr marL="457200" indent="-457200">
              <a:buClr>
                <a:schemeClr val="accent3"/>
              </a:buClr>
              <a:buFont typeface="Arial" pitchFamily="34" charset="0"/>
              <a:buChar char="•"/>
              <a:defRPr/>
            </a:pPr>
            <a:r>
              <a:rPr lang="fr-CA" sz="2100" b="1" dirty="0">
                <a:solidFill>
                  <a:schemeClr val="tx1">
                    <a:lumMod val="85000"/>
                    <a:lumOff val="15000"/>
                  </a:schemeClr>
                </a:solidFill>
              </a:rPr>
              <a:t>Conçu sur le modèle de la lecture guidée </a:t>
            </a:r>
            <a:r>
              <a:rPr lang="fr-CA" sz="1400" dirty="0">
                <a:solidFill>
                  <a:schemeClr val="accent1"/>
                </a:solidFill>
              </a:rPr>
              <a:t>(Thompson, 2008)</a:t>
            </a:r>
            <a:r>
              <a:rPr lang="fr-CA" sz="2100" dirty="0">
                <a:solidFill>
                  <a:schemeClr val="tx1">
                    <a:lumMod val="85000"/>
                    <a:lumOff val="15000"/>
                  </a:schemeClr>
                </a:solidFill>
              </a:rPr>
              <a:t>,</a:t>
            </a:r>
            <a:r>
              <a:rPr lang="fr-CA" sz="2100" b="1" dirty="0">
                <a:solidFill>
                  <a:schemeClr val="tx1">
                    <a:lumMod val="85000"/>
                    <a:lumOff val="15000"/>
                  </a:schemeClr>
                </a:solidFill>
              </a:rPr>
              <a:t> ce module débute par l’établissement d’un </a:t>
            </a:r>
            <a:r>
              <a:rPr lang="fr-CA" sz="2100" b="1" dirty="0">
                <a:solidFill>
                  <a:schemeClr val="accent1">
                    <a:lumMod val="75000"/>
                  </a:schemeClr>
                </a:solidFill>
              </a:rPr>
              <a:t>horizon d’attente </a:t>
            </a:r>
            <a:r>
              <a:rPr lang="fr-CA" sz="1400" dirty="0">
                <a:solidFill>
                  <a:schemeClr val="accent1"/>
                </a:solidFill>
              </a:rPr>
              <a:t>(</a:t>
            </a:r>
            <a:r>
              <a:rPr lang="fr-CA" sz="1400" dirty="0" err="1">
                <a:solidFill>
                  <a:schemeClr val="accent1"/>
                </a:solidFill>
              </a:rPr>
              <a:t>Jauss</a:t>
            </a:r>
            <a:r>
              <a:rPr lang="fr-CA" sz="1400" dirty="0">
                <a:solidFill>
                  <a:schemeClr val="accent1"/>
                </a:solidFill>
              </a:rPr>
              <a:t>, 1978)</a:t>
            </a:r>
            <a:r>
              <a:rPr lang="fr-CA" dirty="0">
                <a:solidFill>
                  <a:schemeClr val="tx1">
                    <a:lumMod val="85000"/>
                    <a:lumOff val="15000"/>
                  </a:schemeClr>
                </a:solidFill>
              </a:rPr>
              <a:t> </a:t>
            </a:r>
            <a:r>
              <a:rPr lang="fr-CA" sz="2100" b="1" dirty="0">
                <a:solidFill>
                  <a:schemeClr val="tx1">
                    <a:lumMod val="85000"/>
                    <a:lumOff val="15000"/>
                  </a:schemeClr>
                </a:solidFill>
              </a:rPr>
              <a:t>face au texte et d’une </a:t>
            </a:r>
            <a:r>
              <a:rPr lang="fr-CA" sz="2100" b="1" dirty="0">
                <a:solidFill>
                  <a:schemeClr val="accent1">
                    <a:lumMod val="75000"/>
                  </a:schemeClr>
                </a:solidFill>
              </a:rPr>
              <a:t>intention de lecture </a:t>
            </a:r>
            <a:r>
              <a:rPr lang="fr-CA" sz="2100" b="1" dirty="0">
                <a:solidFill>
                  <a:schemeClr val="tx1">
                    <a:lumMod val="85000"/>
                    <a:lumOff val="15000"/>
                  </a:schemeClr>
                </a:solidFill>
              </a:rPr>
              <a:t>claire</a:t>
            </a:r>
            <a:r>
              <a:rPr lang="fr-CA" b="1" dirty="0">
                <a:solidFill>
                  <a:schemeClr val="tx1">
                    <a:lumMod val="85000"/>
                    <a:lumOff val="15000"/>
                  </a:schemeClr>
                </a:solidFill>
              </a:rPr>
              <a:t> </a:t>
            </a:r>
            <a:r>
              <a:rPr lang="fr-CA" sz="1400" dirty="0">
                <a:solidFill>
                  <a:schemeClr val="accent1"/>
                </a:solidFill>
              </a:rPr>
              <a:t>(</a:t>
            </a:r>
            <a:r>
              <a:rPr lang="fr-CA" sz="1400" dirty="0" err="1">
                <a:solidFill>
                  <a:schemeClr val="accent1"/>
                </a:solidFill>
              </a:rPr>
              <a:t>Giasson</a:t>
            </a:r>
            <a:r>
              <a:rPr lang="fr-CA" sz="1400" dirty="0">
                <a:solidFill>
                  <a:schemeClr val="accent1"/>
                </a:solidFill>
              </a:rPr>
              <a:t>, 2000)</a:t>
            </a:r>
          </a:p>
          <a:p>
            <a:pPr marL="685800" lvl="1" indent="-457200">
              <a:buClr>
                <a:schemeClr val="accent3"/>
              </a:buClr>
              <a:buFont typeface="Arial" pitchFamily="34" charset="0"/>
              <a:buChar char="•"/>
              <a:defRPr/>
            </a:pPr>
            <a:r>
              <a:rPr lang="fr-CA" b="1" dirty="0">
                <a:solidFill>
                  <a:schemeClr val="accent1">
                    <a:lumMod val="75000"/>
                  </a:schemeClr>
                </a:solidFill>
              </a:rPr>
              <a:t>Informations fournies par le système</a:t>
            </a:r>
          </a:p>
          <a:p>
            <a:pPr marL="685800" lvl="1" indent="-457200">
              <a:buClr>
                <a:schemeClr val="accent3"/>
              </a:buClr>
              <a:buFont typeface="Arial" pitchFamily="34" charset="0"/>
              <a:buChar char="•"/>
              <a:defRPr/>
            </a:pPr>
            <a:endParaRPr lang="fr-CA" b="1" dirty="0">
              <a:solidFill>
                <a:schemeClr val="tx1">
                  <a:lumMod val="85000"/>
                  <a:lumOff val="15000"/>
                </a:schemeClr>
              </a:solidFill>
            </a:endParaRPr>
          </a:p>
          <a:p>
            <a:pPr marL="457200" indent="-457200">
              <a:buClr>
                <a:schemeClr val="accent3"/>
              </a:buClr>
              <a:buFont typeface="Arial" pitchFamily="34" charset="0"/>
              <a:buChar char="•"/>
              <a:defRPr/>
            </a:pPr>
            <a:r>
              <a:rPr lang="fr-CA" b="1" dirty="0">
                <a:solidFill>
                  <a:schemeClr val="tx1">
                    <a:lumMod val="85000"/>
                    <a:lumOff val="15000"/>
                  </a:schemeClr>
                </a:solidFill>
              </a:rPr>
              <a:t>La présentation, avant la lecture, du/des but(s) de la lecture </a:t>
            </a:r>
            <a:r>
              <a:rPr lang="fr-CA" b="1" dirty="0"/>
              <a:t>favorise une meilleure rétention de l'information pertinente chez les étudiants d’âge collégial </a:t>
            </a:r>
            <a:r>
              <a:rPr lang="fr-CA" sz="1400" dirty="0">
                <a:solidFill>
                  <a:schemeClr val="accent1"/>
                </a:solidFill>
              </a:rPr>
              <a:t>(Langevin et Fleury, 1988)</a:t>
            </a:r>
          </a:p>
          <a:p>
            <a:pPr marL="457200" indent="-457200">
              <a:buClr>
                <a:schemeClr val="accent3"/>
              </a:buClr>
              <a:buFont typeface="Arial" pitchFamily="34" charset="0"/>
              <a:buChar char="•"/>
              <a:defRPr/>
            </a:pPr>
            <a:endParaRPr lang="fr-CA" b="1" dirty="0">
              <a:solidFill>
                <a:schemeClr val="accent3">
                  <a:lumMod val="60000"/>
                  <a:lumOff val="40000"/>
                </a:schemeClr>
              </a:solidFill>
            </a:endParaRPr>
          </a:p>
        </p:txBody>
      </p:sp>
      <p:sp>
        <p:nvSpPr>
          <p:cNvPr id="12" name="ZoneTexte 11"/>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u="sng" dirty="0" err="1">
                <a:solidFill>
                  <a:schemeClr val="accent1"/>
                </a:solidFill>
              </a:rPr>
              <a:t>Entrainement</a:t>
            </a:r>
            <a:r>
              <a:rPr lang="en-CA" sz="1200" u="sng" dirty="0">
                <a:solidFill>
                  <a:schemeClr val="accent1"/>
                </a:solidFill>
              </a:rPr>
              <a:t> </a:t>
            </a:r>
            <a:r>
              <a:rPr lang="en-CA" sz="1200" dirty="0">
                <a:solidFill>
                  <a:schemeClr val="accent1"/>
                </a:solidFill>
              </a:rPr>
              <a:t>●</a:t>
            </a:r>
            <a:r>
              <a:rPr lang="en-CA" sz="1200"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Tree>
    <p:extLst>
      <p:ext uri="{BB962C8B-B14F-4D97-AF65-F5344CB8AC3E}">
        <p14:creationId xmlns:p14="http://schemas.microsoft.com/office/powerpoint/2010/main" val="387629746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a:t>Module </a:t>
            </a:r>
            <a:r>
              <a:rPr lang="en-CA" sz="3000" i="1" dirty="0" err="1"/>
              <a:t>Entrainement</a:t>
            </a:r>
            <a:r>
              <a:rPr lang="en-CA" sz="3000" i="1" dirty="0"/>
              <a:t> à la lecture</a:t>
            </a:r>
            <a:endParaRPr lang="fr-CA" sz="3000" dirty="0"/>
          </a:p>
        </p:txBody>
      </p:sp>
      <p:sp>
        <p:nvSpPr>
          <p:cNvPr id="3" name="Espace réservé du contenu 2"/>
          <p:cNvSpPr>
            <a:spLocks noGrp="1"/>
          </p:cNvSpPr>
          <p:nvPr>
            <p:ph idx="1"/>
          </p:nvPr>
        </p:nvSpPr>
        <p:spPr>
          <a:xfrm>
            <a:off x="971600" y="1988840"/>
            <a:ext cx="7416824" cy="3960440"/>
          </a:xfrm>
        </p:spPr>
        <p:txBody>
          <a:bodyPr>
            <a:normAutofit/>
          </a:bodyPr>
          <a:lstStyle/>
          <a:p>
            <a:pPr>
              <a:buClr>
                <a:schemeClr val="accent3"/>
              </a:buClr>
              <a:buFont typeface="Arial" panose="020B0604020202020204" pitchFamily="34" charset="0"/>
              <a:buChar char="•"/>
              <a:defRPr/>
            </a:pPr>
            <a:r>
              <a:rPr lang="fr-FR" sz="2100" b="1" dirty="0">
                <a:solidFill>
                  <a:schemeClr val="tx1">
                    <a:lumMod val="85000"/>
                    <a:lumOff val="15000"/>
                  </a:schemeClr>
                </a:solidFill>
              </a:rPr>
              <a:t>Exercice </a:t>
            </a:r>
            <a:r>
              <a:rPr lang="fr-CA" sz="2100" b="1" dirty="0">
                <a:solidFill>
                  <a:schemeClr val="tx1">
                    <a:lumMod val="85000"/>
                    <a:lumOff val="15000"/>
                  </a:schemeClr>
                </a:solidFill>
              </a:rPr>
              <a:t>1</a:t>
            </a:r>
            <a:br>
              <a:rPr lang="fr-CA" sz="2100" b="1" dirty="0">
                <a:solidFill>
                  <a:schemeClr val="tx1">
                    <a:lumMod val="85000"/>
                    <a:lumOff val="15000"/>
                  </a:schemeClr>
                </a:solidFill>
              </a:rPr>
            </a:br>
            <a:r>
              <a:rPr lang="fr-CA" sz="2100" i="1" dirty="0">
                <a:solidFill>
                  <a:schemeClr val="tx1">
                    <a:lumMod val="85000"/>
                    <a:lumOff val="15000"/>
                  </a:schemeClr>
                </a:solidFill>
              </a:rPr>
              <a:t>Lisez le texte en entier; sans prendre de notes ni souligner le texte, puis répondez à des questions en vous appuyant sur le texte lu. Le texte et les questions seront visibles tout au long de l’exercice. </a:t>
            </a:r>
          </a:p>
          <a:p>
            <a:pPr marL="685800" lvl="1" indent="-457200">
              <a:buClr>
                <a:schemeClr val="accent3"/>
              </a:buClr>
              <a:buFont typeface="Arial" pitchFamily="34" charset="0"/>
              <a:buChar char="•"/>
              <a:defRPr/>
            </a:pPr>
            <a:r>
              <a:rPr lang="fr-CA" b="1" dirty="0">
                <a:solidFill>
                  <a:schemeClr val="accent1">
                    <a:lumMod val="75000"/>
                  </a:schemeClr>
                </a:solidFill>
              </a:rPr>
              <a:t>Type de questions</a:t>
            </a:r>
            <a:r>
              <a:rPr lang="fr-FR" b="1" dirty="0">
                <a:solidFill>
                  <a:schemeClr val="accent1">
                    <a:lumMod val="75000"/>
                  </a:schemeClr>
                </a:solidFill>
              </a:rPr>
              <a:t> :</a:t>
            </a:r>
            <a:r>
              <a:rPr lang="fr-CA" b="1" dirty="0">
                <a:solidFill>
                  <a:schemeClr val="accent1">
                    <a:lumMod val="75000"/>
                  </a:schemeClr>
                </a:solidFill>
              </a:rPr>
              <a:t> Vrai ou Faux</a:t>
            </a:r>
          </a:p>
          <a:p>
            <a:pPr marL="685800" lvl="1" indent="-457200">
              <a:buClr>
                <a:schemeClr val="accent3"/>
              </a:buClr>
              <a:buFont typeface="Arial" pitchFamily="34" charset="0"/>
              <a:buChar char="•"/>
              <a:defRPr/>
            </a:pPr>
            <a:r>
              <a:rPr lang="fr-CA" b="1" dirty="0">
                <a:solidFill>
                  <a:schemeClr val="accent1">
                    <a:lumMod val="75000"/>
                  </a:schemeClr>
                </a:solidFill>
              </a:rPr>
              <a:t>Pour cet exercice, les réponses sont toujours explicites dans le texte; une lecture de surface suffit à cibler les informations requises</a:t>
            </a:r>
          </a:p>
          <a:p>
            <a:pPr marL="685800" lvl="1" indent="-457200">
              <a:buClr>
                <a:schemeClr val="accent3"/>
              </a:buClr>
              <a:buFont typeface="Arial" pitchFamily="34" charset="0"/>
              <a:buChar char="•"/>
              <a:defRPr/>
            </a:pPr>
            <a:r>
              <a:rPr lang="fr-CA" b="1" dirty="0">
                <a:solidFill>
                  <a:schemeClr val="accent1">
                    <a:lumMod val="75000"/>
                  </a:schemeClr>
                </a:solidFill>
              </a:rPr>
              <a:t>Il s’agit d’un premier contact avec le texte</a:t>
            </a:r>
          </a:p>
          <a:p>
            <a:pPr marL="457200" indent="-457200">
              <a:buClr>
                <a:schemeClr val="accent3"/>
              </a:buClr>
              <a:buFont typeface="Arial" pitchFamily="34" charset="0"/>
              <a:buChar char="•"/>
              <a:defRPr/>
            </a:pPr>
            <a:endParaRPr lang="fr-CA" b="1" dirty="0">
              <a:solidFill>
                <a:schemeClr val="accent3">
                  <a:lumMod val="60000"/>
                  <a:lumOff val="40000"/>
                </a:schemeClr>
              </a:solidFill>
            </a:endParaRPr>
          </a:p>
        </p:txBody>
      </p:sp>
      <p:sp>
        <p:nvSpPr>
          <p:cNvPr id="12" name="ZoneTexte 11"/>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u="sng" dirty="0" err="1">
                <a:solidFill>
                  <a:schemeClr val="accent1"/>
                </a:solidFill>
              </a:rPr>
              <a:t>Entrainement</a:t>
            </a:r>
            <a:r>
              <a:rPr lang="en-CA" sz="1200" u="sng" dirty="0">
                <a:solidFill>
                  <a:schemeClr val="accent1"/>
                </a:solidFill>
              </a:rPr>
              <a:t> </a:t>
            </a:r>
            <a:r>
              <a:rPr lang="en-CA" sz="1200" dirty="0">
                <a:solidFill>
                  <a:schemeClr val="accent1"/>
                </a:solidFill>
              </a:rPr>
              <a:t>●</a:t>
            </a:r>
            <a:r>
              <a:rPr lang="en-CA" sz="1200"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Tree>
    <p:extLst>
      <p:ext uri="{BB962C8B-B14F-4D97-AF65-F5344CB8AC3E}">
        <p14:creationId xmlns:p14="http://schemas.microsoft.com/office/powerpoint/2010/main" val="1646853394"/>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a:t>Module </a:t>
            </a:r>
            <a:r>
              <a:rPr lang="en-CA" sz="3000" i="1" dirty="0" err="1"/>
              <a:t>Entrainement</a:t>
            </a:r>
            <a:r>
              <a:rPr lang="en-CA" sz="3000" i="1" dirty="0"/>
              <a:t> à la lecture</a:t>
            </a:r>
            <a:endParaRPr lang="fr-CA" sz="3000" dirty="0"/>
          </a:p>
        </p:txBody>
      </p:sp>
      <p:sp>
        <p:nvSpPr>
          <p:cNvPr id="3" name="Espace réservé du contenu 2"/>
          <p:cNvSpPr>
            <a:spLocks noGrp="1"/>
          </p:cNvSpPr>
          <p:nvPr>
            <p:ph idx="1"/>
          </p:nvPr>
        </p:nvSpPr>
        <p:spPr>
          <a:xfrm>
            <a:off x="971600" y="1988840"/>
            <a:ext cx="7416824" cy="3960440"/>
          </a:xfrm>
        </p:spPr>
        <p:txBody>
          <a:bodyPr>
            <a:normAutofit/>
          </a:bodyPr>
          <a:lstStyle/>
          <a:p>
            <a:pPr>
              <a:buClr>
                <a:schemeClr val="accent3"/>
              </a:buClr>
              <a:buFont typeface="Arial" panose="020B0604020202020204" pitchFamily="34" charset="0"/>
              <a:buChar char="•"/>
              <a:defRPr/>
            </a:pPr>
            <a:r>
              <a:rPr lang="fr-CA" sz="2100" b="1" dirty="0">
                <a:solidFill>
                  <a:schemeClr val="tx1">
                    <a:lumMod val="85000"/>
                    <a:lumOff val="15000"/>
                  </a:schemeClr>
                </a:solidFill>
              </a:rPr>
              <a:t>Exercice 2</a:t>
            </a:r>
            <a:br>
              <a:rPr lang="fr-CA" sz="2100" b="1" dirty="0">
                <a:solidFill>
                  <a:schemeClr val="tx1">
                    <a:lumMod val="85000"/>
                    <a:lumOff val="15000"/>
                  </a:schemeClr>
                </a:solidFill>
              </a:rPr>
            </a:br>
            <a:r>
              <a:rPr lang="fr-CA" sz="2100" i="1" dirty="0"/>
              <a:t>Répondez à des questions en vous appuyant sur le texte lu. Le texte disparaitra lorsque vous commencerez à répondre aux questions.</a:t>
            </a:r>
          </a:p>
          <a:p>
            <a:pPr marL="725488" lvl="1" indent="-450850">
              <a:buClr>
                <a:schemeClr val="accent3"/>
              </a:buClr>
              <a:buFont typeface="Arial" panose="020B0604020202020204" pitchFamily="34" charset="0"/>
              <a:buChar char="•"/>
              <a:defRPr/>
            </a:pPr>
            <a:r>
              <a:rPr lang="fr-CA" b="1" dirty="0">
                <a:solidFill>
                  <a:schemeClr val="accent1">
                    <a:lumMod val="75000"/>
                  </a:schemeClr>
                </a:solidFill>
              </a:rPr>
              <a:t>Type de questions</a:t>
            </a:r>
            <a:r>
              <a:rPr lang="fr-FR" b="1" dirty="0">
                <a:solidFill>
                  <a:schemeClr val="accent1">
                    <a:lumMod val="75000"/>
                  </a:schemeClr>
                </a:solidFill>
              </a:rPr>
              <a:t> :</a:t>
            </a:r>
            <a:r>
              <a:rPr lang="fr-CA" b="1" dirty="0">
                <a:solidFill>
                  <a:schemeClr val="accent1">
                    <a:lumMod val="75000"/>
                  </a:schemeClr>
                </a:solidFill>
              </a:rPr>
              <a:t> Choix multiples</a:t>
            </a:r>
          </a:p>
          <a:p>
            <a:pPr marL="685800" lvl="1" indent="-457200">
              <a:buClr>
                <a:schemeClr val="accent3"/>
              </a:buClr>
              <a:buFont typeface="Arial" pitchFamily="34" charset="0"/>
              <a:buChar char="•"/>
              <a:defRPr/>
            </a:pPr>
            <a:r>
              <a:rPr lang="fr-CA" b="1" dirty="0">
                <a:solidFill>
                  <a:schemeClr val="accent1">
                    <a:lumMod val="75000"/>
                  </a:schemeClr>
                </a:solidFill>
              </a:rPr>
              <a:t>Pour cet </a:t>
            </a:r>
            <a:r>
              <a:rPr lang="fr-FR" b="1" dirty="0">
                <a:solidFill>
                  <a:schemeClr val="accent1">
                    <a:lumMod val="75000"/>
                  </a:schemeClr>
                </a:solidFill>
              </a:rPr>
              <a:t>exercice</a:t>
            </a:r>
            <a:r>
              <a:rPr lang="fr-CA" b="1" dirty="0">
                <a:solidFill>
                  <a:schemeClr val="accent1">
                    <a:lumMod val="75000"/>
                  </a:schemeClr>
                </a:solidFill>
              </a:rPr>
              <a:t>, les questions posées ciblent les aspects centraux du texte. </a:t>
            </a:r>
          </a:p>
          <a:p>
            <a:pPr marL="914400" lvl="2" indent="-457200">
              <a:buClr>
                <a:schemeClr val="accent3"/>
              </a:buClr>
              <a:buFont typeface="Arial" pitchFamily="34" charset="0"/>
              <a:buChar char="•"/>
              <a:defRPr/>
            </a:pPr>
            <a:r>
              <a:rPr lang="fr-CA" b="1" dirty="0">
                <a:solidFill>
                  <a:schemeClr val="accent1">
                    <a:lumMod val="75000"/>
                  </a:schemeClr>
                </a:solidFill>
              </a:rPr>
              <a:t>Compréhension, et </a:t>
            </a:r>
            <a:r>
              <a:rPr lang="fr-FR" b="1" dirty="0" err="1">
                <a:solidFill>
                  <a:schemeClr val="accent1">
                    <a:lumMod val="75000"/>
                  </a:schemeClr>
                </a:solidFill>
              </a:rPr>
              <a:t>non-mémorisation</a:t>
            </a:r>
            <a:endParaRPr lang="fr-CA" b="1" dirty="0">
              <a:solidFill>
                <a:schemeClr val="accent1">
                  <a:lumMod val="75000"/>
                </a:schemeClr>
              </a:solidFill>
            </a:endParaRPr>
          </a:p>
          <a:p>
            <a:pPr marL="685800" lvl="1" indent="-457200">
              <a:buClr>
                <a:schemeClr val="accent3"/>
              </a:buClr>
              <a:buFont typeface="Arial" pitchFamily="34" charset="0"/>
              <a:buChar char="•"/>
              <a:defRPr/>
            </a:pPr>
            <a:r>
              <a:rPr lang="fr-CA" b="1" dirty="0">
                <a:solidFill>
                  <a:schemeClr val="accent1">
                    <a:lumMod val="75000"/>
                  </a:schemeClr>
                </a:solidFill>
              </a:rPr>
              <a:t>Après une mauvaise réponse et une rétroaction négative, l’étudiant se voit offrir la possibilité de relire le texte avant de tenter une seconde réponse.</a:t>
            </a:r>
          </a:p>
          <a:p>
            <a:pPr marL="457200" indent="-457200">
              <a:buClr>
                <a:schemeClr val="accent3"/>
              </a:buClr>
              <a:buFont typeface="Arial" pitchFamily="34" charset="0"/>
              <a:buChar char="•"/>
              <a:defRPr/>
            </a:pPr>
            <a:endParaRPr lang="fr-CA" b="1" dirty="0">
              <a:solidFill>
                <a:schemeClr val="accent3">
                  <a:lumMod val="60000"/>
                  <a:lumOff val="40000"/>
                </a:schemeClr>
              </a:solidFill>
            </a:endParaRPr>
          </a:p>
        </p:txBody>
      </p:sp>
      <p:sp>
        <p:nvSpPr>
          <p:cNvPr id="12" name="ZoneTexte 11"/>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u="sng" dirty="0" err="1">
                <a:solidFill>
                  <a:schemeClr val="accent1"/>
                </a:solidFill>
              </a:rPr>
              <a:t>Entrainement</a:t>
            </a:r>
            <a:r>
              <a:rPr lang="en-CA" sz="1200" u="sng" dirty="0">
                <a:solidFill>
                  <a:schemeClr val="accent1"/>
                </a:solidFill>
              </a:rPr>
              <a:t> </a:t>
            </a:r>
            <a:r>
              <a:rPr lang="en-CA" sz="1200" dirty="0">
                <a:solidFill>
                  <a:schemeClr val="accent1"/>
                </a:solidFill>
              </a:rPr>
              <a:t>●</a:t>
            </a:r>
            <a:r>
              <a:rPr lang="en-CA" sz="1200"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Tree>
    <p:extLst>
      <p:ext uri="{BB962C8B-B14F-4D97-AF65-F5344CB8AC3E}">
        <p14:creationId xmlns:p14="http://schemas.microsoft.com/office/powerpoint/2010/main" val="76633738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a:t>Module </a:t>
            </a:r>
            <a:r>
              <a:rPr lang="en-CA" sz="3000" i="1" dirty="0" err="1"/>
              <a:t>Entrainement</a:t>
            </a:r>
            <a:r>
              <a:rPr lang="en-CA" sz="3000" i="1" dirty="0"/>
              <a:t> à la lecture</a:t>
            </a:r>
            <a:endParaRPr lang="fr-CA" sz="3000" dirty="0"/>
          </a:p>
        </p:txBody>
      </p:sp>
      <p:sp>
        <p:nvSpPr>
          <p:cNvPr id="3" name="Espace réservé du contenu 2"/>
          <p:cNvSpPr>
            <a:spLocks noGrp="1"/>
          </p:cNvSpPr>
          <p:nvPr>
            <p:ph idx="1"/>
          </p:nvPr>
        </p:nvSpPr>
        <p:spPr>
          <a:xfrm>
            <a:off x="971600" y="1988840"/>
            <a:ext cx="7416824" cy="3960440"/>
          </a:xfrm>
        </p:spPr>
        <p:txBody>
          <a:bodyPr>
            <a:normAutofit/>
          </a:bodyPr>
          <a:lstStyle/>
          <a:p>
            <a:pPr>
              <a:buClr>
                <a:schemeClr val="accent3"/>
              </a:buClr>
              <a:buFont typeface="Arial" panose="020B0604020202020204" pitchFamily="34" charset="0"/>
              <a:buChar char="•"/>
              <a:defRPr/>
            </a:pPr>
            <a:r>
              <a:rPr lang="fr-CA" sz="2100" b="1" dirty="0">
                <a:solidFill>
                  <a:schemeClr val="tx1">
                    <a:lumMod val="85000"/>
                    <a:lumOff val="15000"/>
                  </a:schemeClr>
                </a:solidFill>
              </a:rPr>
              <a:t>Exercice 3</a:t>
            </a:r>
            <a:br>
              <a:rPr lang="fr-CA" sz="2100" b="1" dirty="0">
                <a:solidFill>
                  <a:schemeClr val="tx1">
                    <a:lumMod val="85000"/>
                    <a:lumOff val="15000"/>
                  </a:schemeClr>
                </a:solidFill>
              </a:rPr>
            </a:br>
            <a:r>
              <a:rPr lang="fr-CA" sz="2100" i="1" dirty="0"/>
              <a:t>Remplacez les trous dans le texte par un concept clé.</a:t>
            </a:r>
            <a:br>
              <a:rPr lang="fr-CA" sz="2300" i="1" dirty="0"/>
            </a:br>
            <a:r>
              <a:rPr lang="fr-CA" sz="1900" dirty="0"/>
              <a:t>Par exemple</a:t>
            </a:r>
            <a:r>
              <a:rPr lang="fr-FR" sz="1900" dirty="0"/>
              <a:t> :</a:t>
            </a:r>
            <a:r>
              <a:rPr lang="fr-CA" sz="1900" dirty="0"/>
              <a:t> </a:t>
            </a:r>
            <a:r>
              <a:rPr lang="fr-CA" sz="1900" i="1" dirty="0"/>
              <a:t>Épicure, bonheur, vieillesse, jeune, philosopher, Âme, mort, étudier, discuter, mourir, Aristote, Platon, pauvre, riche, être heureux, vieux.</a:t>
            </a:r>
          </a:p>
          <a:p>
            <a:pPr marL="725488" lvl="1" indent="-450850">
              <a:buClr>
                <a:schemeClr val="accent3"/>
              </a:buClr>
              <a:buFont typeface="Arial" panose="020B0604020202020204" pitchFamily="34" charset="0"/>
              <a:buChar char="•"/>
              <a:defRPr/>
            </a:pPr>
            <a:r>
              <a:rPr lang="fr-CA" sz="1900" b="1" dirty="0">
                <a:solidFill>
                  <a:schemeClr val="accent1">
                    <a:lumMod val="75000"/>
                  </a:schemeClr>
                </a:solidFill>
              </a:rPr>
              <a:t>Type de questions</a:t>
            </a:r>
            <a:r>
              <a:rPr lang="fr-FR" sz="1900" b="1" dirty="0">
                <a:solidFill>
                  <a:schemeClr val="accent1">
                    <a:lumMod val="75000"/>
                  </a:schemeClr>
                </a:solidFill>
              </a:rPr>
              <a:t> :</a:t>
            </a:r>
            <a:r>
              <a:rPr lang="fr-CA" sz="1900" b="1" dirty="0">
                <a:solidFill>
                  <a:schemeClr val="accent1">
                    <a:lumMod val="75000"/>
                  </a:schemeClr>
                </a:solidFill>
              </a:rPr>
              <a:t> Texte lacunaire</a:t>
            </a:r>
          </a:p>
          <a:p>
            <a:pPr marL="725488" lvl="1" indent="-450850">
              <a:buClr>
                <a:schemeClr val="accent3"/>
              </a:buClr>
              <a:buFont typeface="Arial" panose="020B0604020202020204" pitchFamily="34" charset="0"/>
              <a:buChar char="•"/>
              <a:defRPr/>
            </a:pPr>
            <a:r>
              <a:rPr lang="fr-CA" sz="1900" b="1" dirty="0">
                <a:solidFill>
                  <a:schemeClr val="accent1">
                    <a:lumMod val="75000"/>
                  </a:schemeClr>
                </a:solidFill>
              </a:rPr>
              <a:t>Les mots retranchés sont tous essentiels au sens du texte </a:t>
            </a:r>
          </a:p>
          <a:p>
            <a:pPr marL="725488" lvl="1" indent="-450850">
              <a:buClr>
                <a:schemeClr val="accent3"/>
              </a:buClr>
              <a:buFont typeface="Arial" panose="020B0604020202020204" pitchFamily="34" charset="0"/>
              <a:buChar char="•"/>
              <a:defRPr/>
            </a:pPr>
            <a:r>
              <a:rPr lang="fr-CA" sz="1900" b="1" dirty="0">
                <a:solidFill>
                  <a:schemeClr val="accent1">
                    <a:lumMod val="75000"/>
                  </a:schemeClr>
                </a:solidFill>
              </a:rPr>
              <a:t>Des mots superflus sont ajoutés à la banque de mots à placer pour éviter un jeu d’essais/erreurs</a:t>
            </a:r>
          </a:p>
          <a:p>
            <a:pPr marL="954088" lvl="2" indent="-450850">
              <a:buClr>
                <a:schemeClr val="accent3"/>
              </a:buClr>
              <a:buFont typeface="Arial" panose="020B0604020202020204" pitchFamily="34" charset="0"/>
              <a:buChar char="•"/>
              <a:defRPr/>
            </a:pPr>
            <a:r>
              <a:rPr lang="fr-CA" b="1" dirty="0">
                <a:solidFill>
                  <a:schemeClr val="accent1">
                    <a:lumMod val="75000"/>
                  </a:schemeClr>
                </a:solidFill>
              </a:rPr>
              <a:t>Ces mots appartiennent aux mêmes classes de mots que les mots retranchés du texte</a:t>
            </a:r>
          </a:p>
          <a:p>
            <a:pPr marL="457200" indent="-457200">
              <a:buClr>
                <a:schemeClr val="accent3"/>
              </a:buClr>
              <a:buFont typeface="Arial" pitchFamily="34" charset="0"/>
              <a:buChar char="•"/>
              <a:defRPr/>
            </a:pPr>
            <a:endParaRPr lang="fr-CA" b="1" dirty="0">
              <a:solidFill>
                <a:schemeClr val="accent3">
                  <a:lumMod val="60000"/>
                  <a:lumOff val="40000"/>
                </a:schemeClr>
              </a:solidFill>
            </a:endParaRPr>
          </a:p>
        </p:txBody>
      </p:sp>
      <p:sp>
        <p:nvSpPr>
          <p:cNvPr id="12" name="ZoneTexte 11"/>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u="sng" dirty="0" err="1">
                <a:solidFill>
                  <a:schemeClr val="accent1"/>
                </a:solidFill>
              </a:rPr>
              <a:t>Entrainement</a:t>
            </a:r>
            <a:r>
              <a:rPr lang="en-CA" sz="1200" u="sng" dirty="0">
                <a:solidFill>
                  <a:schemeClr val="accent1"/>
                </a:solidFill>
              </a:rPr>
              <a:t> </a:t>
            </a:r>
            <a:r>
              <a:rPr lang="en-CA" sz="1200" dirty="0">
                <a:solidFill>
                  <a:schemeClr val="accent1"/>
                </a:solidFill>
              </a:rPr>
              <a:t>●</a:t>
            </a:r>
            <a:r>
              <a:rPr lang="en-CA" sz="1200"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Tree>
    <p:extLst>
      <p:ext uri="{BB962C8B-B14F-4D97-AF65-F5344CB8AC3E}">
        <p14:creationId xmlns:p14="http://schemas.microsoft.com/office/powerpoint/2010/main" val="173727468"/>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a:t>Module </a:t>
            </a:r>
            <a:r>
              <a:rPr lang="en-CA" sz="3000" i="1" dirty="0" err="1"/>
              <a:t>Entrainement</a:t>
            </a:r>
            <a:r>
              <a:rPr lang="en-CA" sz="3000" i="1" dirty="0"/>
              <a:t> à la lecture</a:t>
            </a:r>
            <a:endParaRPr lang="fr-CA" sz="3000" dirty="0"/>
          </a:p>
        </p:txBody>
      </p:sp>
      <p:sp>
        <p:nvSpPr>
          <p:cNvPr id="3" name="Espace réservé du contenu 2"/>
          <p:cNvSpPr>
            <a:spLocks noGrp="1"/>
          </p:cNvSpPr>
          <p:nvPr>
            <p:ph idx="1"/>
          </p:nvPr>
        </p:nvSpPr>
        <p:spPr>
          <a:xfrm>
            <a:off x="971600" y="1988840"/>
            <a:ext cx="7416824" cy="3960440"/>
          </a:xfrm>
        </p:spPr>
        <p:txBody>
          <a:bodyPr>
            <a:normAutofit/>
          </a:bodyPr>
          <a:lstStyle/>
          <a:p>
            <a:pPr>
              <a:buClr>
                <a:schemeClr val="accent3"/>
              </a:buClr>
              <a:buFont typeface="Arial" panose="020B0604020202020204" pitchFamily="34" charset="0"/>
              <a:buChar char="•"/>
              <a:defRPr/>
            </a:pPr>
            <a:r>
              <a:rPr lang="fr-CA" sz="2100" b="1" dirty="0">
                <a:solidFill>
                  <a:schemeClr val="tx1">
                    <a:lumMod val="85000"/>
                    <a:lumOff val="15000"/>
                  </a:schemeClr>
                </a:solidFill>
              </a:rPr>
              <a:t>Exercice 3</a:t>
            </a:r>
            <a:br>
              <a:rPr lang="fr-CA" sz="2100" b="1" dirty="0">
                <a:solidFill>
                  <a:schemeClr val="tx1">
                    <a:lumMod val="85000"/>
                    <a:lumOff val="15000"/>
                  </a:schemeClr>
                </a:solidFill>
              </a:rPr>
            </a:br>
            <a:r>
              <a:rPr lang="fr-CA" sz="2100" i="1" dirty="0"/>
              <a:t>Définissez l’idée principale du texte</a:t>
            </a:r>
          </a:p>
          <a:p>
            <a:pPr marL="725488" lvl="1" indent="-450850">
              <a:buClr>
                <a:schemeClr val="accent3"/>
              </a:buClr>
              <a:buFont typeface="Arial" panose="020B0604020202020204" pitchFamily="34" charset="0"/>
              <a:buChar char="•"/>
              <a:defRPr/>
            </a:pPr>
            <a:r>
              <a:rPr lang="fr-CA" sz="1900" b="1" dirty="0">
                <a:solidFill>
                  <a:schemeClr val="accent1">
                    <a:lumMod val="75000"/>
                  </a:schemeClr>
                </a:solidFill>
              </a:rPr>
              <a:t>Type de questions</a:t>
            </a:r>
            <a:r>
              <a:rPr lang="fr-FR" sz="1900" b="1" dirty="0">
                <a:solidFill>
                  <a:schemeClr val="accent1">
                    <a:lumMod val="75000"/>
                  </a:schemeClr>
                </a:solidFill>
              </a:rPr>
              <a:t> :</a:t>
            </a:r>
            <a:r>
              <a:rPr lang="fr-CA" sz="1900" b="1" dirty="0">
                <a:solidFill>
                  <a:schemeClr val="accent1">
                    <a:lumMod val="75000"/>
                  </a:schemeClr>
                </a:solidFill>
              </a:rPr>
              <a:t> Vrai ou Faux </a:t>
            </a:r>
            <a:r>
              <a:rPr lang="fr-CA" sz="1900" b="1" u="sng" dirty="0">
                <a:solidFill>
                  <a:schemeClr val="accent1">
                    <a:lumMod val="75000"/>
                  </a:schemeClr>
                </a:solidFill>
              </a:rPr>
              <a:t>ou</a:t>
            </a:r>
            <a:r>
              <a:rPr lang="fr-CA" sz="1900" b="1" dirty="0">
                <a:solidFill>
                  <a:schemeClr val="accent1">
                    <a:lumMod val="75000"/>
                  </a:schemeClr>
                </a:solidFill>
              </a:rPr>
              <a:t> QCM (Question à choix multiples)</a:t>
            </a:r>
          </a:p>
          <a:p>
            <a:pPr marL="954088" lvl="2" indent="-450850">
              <a:buClr>
                <a:schemeClr val="accent3"/>
              </a:buClr>
              <a:buFont typeface="Arial" panose="020B0604020202020204" pitchFamily="34" charset="0"/>
              <a:buChar char="•"/>
              <a:defRPr/>
            </a:pPr>
            <a:r>
              <a:rPr lang="fr-CA" b="1" dirty="0">
                <a:solidFill>
                  <a:schemeClr val="accent1">
                    <a:lumMod val="75000"/>
                  </a:schemeClr>
                </a:solidFill>
              </a:rPr>
              <a:t>Au choix du créateur du questionnaire</a:t>
            </a:r>
          </a:p>
          <a:p>
            <a:pPr marL="725488" lvl="1" indent="-450850">
              <a:buClr>
                <a:schemeClr val="accent3"/>
              </a:buClr>
              <a:buFont typeface="Arial" panose="020B0604020202020204" pitchFamily="34" charset="0"/>
              <a:buChar char="•"/>
              <a:defRPr/>
            </a:pPr>
            <a:endParaRPr lang="fr-CA" sz="1900" b="1" dirty="0">
              <a:solidFill>
                <a:schemeClr val="accent1">
                  <a:lumMod val="75000"/>
                </a:schemeClr>
              </a:solidFill>
            </a:endParaRPr>
          </a:p>
          <a:p>
            <a:pPr marL="725488" lvl="1" indent="-450850">
              <a:buClr>
                <a:schemeClr val="accent3"/>
              </a:buClr>
              <a:buFont typeface="Arial" panose="020B0604020202020204" pitchFamily="34" charset="0"/>
              <a:buChar char="•"/>
              <a:defRPr/>
            </a:pPr>
            <a:r>
              <a:rPr lang="fr-CA" sz="1900" b="1" dirty="0">
                <a:solidFill>
                  <a:schemeClr val="accent1">
                    <a:lumMod val="75000"/>
                  </a:schemeClr>
                </a:solidFill>
              </a:rPr>
              <a:t>L’objectif de ce module est de faire une compréhension globale du texte, pas d’en saisir les nuances.</a:t>
            </a:r>
          </a:p>
          <a:p>
            <a:pPr marL="954088" lvl="2" indent="-450850">
              <a:buClr>
                <a:schemeClr val="accent3"/>
              </a:buClr>
              <a:buFont typeface="Arial" panose="020B0604020202020204" pitchFamily="34" charset="0"/>
              <a:buChar char="•"/>
              <a:defRPr/>
            </a:pPr>
            <a:r>
              <a:rPr lang="fr-CA" b="1" dirty="0">
                <a:solidFill>
                  <a:schemeClr val="accent1">
                    <a:lumMod val="75000"/>
                  </a:schemeClr>
                </a:solidFill>
              </a:rPr>
              <a:t>Ainsi, les réponses fausses sont toujours </a:t>
            </a:r>
            <a:r>
              <a:rPr lang="fr-CA" b="1" i="1" dirty="0">
                <a:solidFill>
                  <a:schemeClr val="accent1">
                    <a:lumMod val="75000"/>
                  </a:schemeClr>
                </a:solidFill>
              </a:rPr>
              <a:t>entièrement</a:t>
            </a:r>
            <a:r>
              <a:rPr lang="fr-CA" b="1" dirty="0">
                <a:solidFill>
                  <a:schemeClr val="accent1">
                    <a:lumMod val="75000"/>
                  </a:schemeClr>
                </a:solidFill>
              </a:rPr>
              <a:t> fausses, afin d’éviter toute ambiguïté. </a:t>
            </a:r>
          </a:p>
          <a:p>
            <a:pPr marL="457200" indent="-457200">
              <a:buClr>
                <a:schemeClr val="accent3"/>
              </a:buClr>
              <a:buFont typeface="Arial" pitchFamily="34" charset="0"/>
              <a:buChar char="•"/>
              <a:defRPr/>
            </a:pPr>
            <a:endParaRPr lang="fr-CA" b="1" dirty="0">
              <a:solidFill>
                <a:schemeClr val="accent3">
                  <a:lumMod val="60000"/>
                  <a:lumOff val="40000"/>
                </a:schemeClr>
              </a:solidFill>
            </a:endParaRPr>
          </a:p>
        </p:txBody>
      </p:sp>
      <p:sp>
        <p:nvSpPr>
          <p:cNvPr id="12" name="ZoneTexte 11"/>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u="sng" dirty="0" err="1">
                <a:solidFill>
                  <a:schemeClr val="accent1"/>
                </a:solidFill>
              </a:rPr>
              <a:t>Entrainement</a:t>
            </a:r>
            <a:r>
              <a:rPr lang="en-CA" sz="1200" u="sng" dirty="0">
                <a:solidFill>
                  <a:schemeClr val="accent1"/>
                </a:solidFill>
              </a:rPr>
              <a:t> </a:t>
            </a:r>
            <a:r>
              <a:rPr lang="en-CA" sz="1200" dirty="0">
                <a:solidFill>
                  <a:schemeClr val="accent1"/>
                </a:solidFill>
              </a:rPr>
              <a:t>●</a:t>
            </a:r>
            <a:r>
              <a:rPr lang="en-CA" sz="1200"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Tree>
    <p:extLst>
      <p:ext uri="{BB962C8B-B14F-4D97-AF65-F5344CB8AC3E}">
        <p14:creationId xmlns:p14="http://schemas.microsoft.com/office/powerpoint/2010/main" val="35200590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1"/>
          <p:cNvSpPr>
            <a:spLocks noGrp="1"/>
          </p:cNvSpPr>
          <p:nvPr>
            <p:ph type="title"/>
          </p:nvPr>
        </p:nvSpPr>
        <p:spPr>
          <a:xfrm>
            <a:off x="971550" y="2541588"/>
            <a:ext cx="7200900" cy="2743200"/>
          </a:xfrm>
        </p:spPr>
        <p:txBody>
          <a:bodyPr>
            <a:normAutofit/>
          </a:bodyPr>
          <a:lstStyle/>
          <a:p>
            <a:pPr eaLnBrk="1" hangingPunct="1"/>
            <a:r>
              <a:rPr lang="fr-CA" dirty="0"/>
              <a:t>Module </a:t>
            </a:r>
            <a:r>
              <a:rPr lang="fr-CA" i="1" dirty="0"/>
              <a:t>Compréhension</a:t>
            </a:r>
            <a:endParaRPr lang="fr-CA" dirty="0"/>
          </a:p>
        </p:txBody>
      </p:sp>
    </p:spTree>
  </p:cSld>
  <p:clrMapOvr>
    <a:masterClrMapping/>
  </p:clrMapOvr>
  <p:transition spd="med"/>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a:t>Module </a:t>
            </a:r>
            <a:r>
              <a:rPr lang="en-CA" sz="3000" i="1" dirty="0" err="1"/>
              <a:t>Compréhension</a:t>
            </a:r>
            <a:endParaRPr lang="fr-CA" sz="3000" dirty="0"/>
          </a:p>
        </p:txBody>
      </p:sp>
      <p:sp>
        <p:nvSpPr>
          <p:cNvPr id="3" name="Espace réservé du contenu 2"/>
          <p:cNvSpPr>
            <a:spLocks noGrp="1"/>
          </p:cNvSpPr>
          <p:nvPr>
            <p:ph idx="1"/>
          </p:nvPr>
        </p:nvSpPr>
        <p:spPr>
          <a:xfrm>
            <a:off x="971550" y="1981200"/>
            <a:ext cx="7200900" cy="4112096"/>
          </a:xfrm>
        </p:spPr>
        <p:txBody>
          <a:bodyPr>
            <a:normAutofit/>
          </a:bodyPr>
          <a:lstStyle/>
          <a:p>
            <a:pPr marL="457200" indent="-457200">
              <a:buClr>
                <a:schemeClr val="accent3"/>
              </a:buClr>
              <a:buFont typeface="Arial" pitchFamily="34" charset="0"/>
              <a:buChar char="•"/>
              <a:defRPr/>
            </a:pPr>
            <a:r>
              <a:rPr lang="fr-CA" sz="2100" b="1" dirty="0">
                <a:solidFill>
                  <a:schemeClr val="tx1">
                    <a:lumMod val="85000"/>
                    <a:lumOff val="15000"/>
                  </a:schemeClr>
                </a:solidFill>
              </a:rPr>
              <a:t>Le module </a:t>
            </a:r>
            <a:r>
              <a:rPr lang="fr-CA" sz="2100" b="1" i="1" dirty="0">
                <a:solidFill>
                  <a:schemeClr val="tx1">
                    <a:lumMod val="85000"/>
                    <a:lumOff val="15000"/>
                  </a:schemeClr>
                </a:solidFill>
              </a:rPr>
              <a:t>Compréhension </a:t>
            </a:r>
            <a:r>
              <a:rPr lang="fr-CA" sz="2100" b="1" dirty="0">
                <a:solidFill>
                  <a:schemeClr val="tx1">
                    <a:lumMod val="85000"/>
                    <a:lumOff val="15000"/>
                  </a:schemeClr>
                </a:solidFill>
              </a:rPr>
              <a:t>est le second et dernier module du volet lecture</a:t>
            </a:r>
          </a:p>
          <a:p>
            <a:pPr marL="457200" indent="-457200">
              <a:buClr>
                <a:schemeClr val="accent3"/>
              </a:buClr>
              <a:buFont typeface="Arial" pitchFamily="34" charset="0"/>
              <a:buChar char="•"/>
              <a:defRPr/>
            </a:pPr>
            <a:endParaRPr lang="fr-CA" sz="2100" b="1" dirty="0">
              <a:solidFill>
                <a:schemeClr val="tx1">
                  <a:lumMod val="85000"/>
                  <a:lumOff val="15000"/>
                </a:schemeClr>
              </a:solidFill>
            </a:endParaRPr>
          </a:p>
          <a:p>
            <a:pPr marL="457200" indent="-457200">
              <a:buClr>
                <a:schemeClr val="accent3"/>
              </a:buClr>
              <a:buFont typeface="Arial" pitchFamily="34" charset="0"/>
              <a:buChar char="•"/>
              <a:defRPr/>
            </a:pPr>
            <a:r>
              <a:rPr lang="fr-CA" sz="2100" b="1" dirty="0">
                <a:solidFill>
                  <a:schemeClr val="tx1">
                    <a:lumMod val="85000"/>
                    <a:lumOff val="15000"/>
                  </a:schemeClr>
                </a:solidFill>
              </a:rPr>
              <a:t>Il vise une compréhension plus approfondie du texte découvert dans le cadre du module précédent, ainsi que l’élaboration d’inférences </a:t>
            </a:r>
            <a:r>
              <a:rPr lang="fr-CA" sz="1400" b="1" dirty="0">
                <a:solidFill>
                  <a:schemeClr val="accent1"/>
                </a:solidFill>
              </a:rPr>
              <a:t>(</a:t>
            </a:r>
            <a:r>
              <a:rPr lang="fr-CA" sz="1400" b="1" dirty="0" err="1">
                <a:solidFill>
                  <a:schemeClr val="accent1"/>
                </a:solidFill>
              </a:rPr>
              <a:t>Giasson</a:t>
            </a:r>
            <a:r>
              <a:rPr lang="fr-CA" sz="1400" b="1" dirty="0">
                <a:solidFill>
                  <a:schemeClr val="accent1"/>
                </a:solidFill>
              </a:rPr>
              <a:t>, 2000) </a:t>
            </a:r>
          </a:p>
          <a:p>
            <a:pPr marL="685800" lvl="1" indent="-457200">
              <a:buClr>
                <a:schemeClr val="accent3"/>
              </a:buClr>
              <a:buFont typeface="Arial" pitchFamily="34" charset="0"/>
              <a:buChar char="•"/>
              <a:defRPr/>
            </a:pPr>
            <a:r>
              <a:rPr lang="fr-CA" b="1" dirty="0">
                <a:solidFill>
                  <a:schemeClr val="accent1">
                    <a:lumMod val="75000"/>
                  </a:schemeClr>
                </a:solidFill>
              </a:rPr>
              <a:t>Deuxième de deux stades de compréhension</a:t>
            </a:r>
            <a:r>
              <a:rPr lang="fr-CA" sz="1400" b="1" dirty="0">
                <a:solidFill>
                  <a:schemeClr val="accent1">
                    <a:lumMod val="75000"/>
                  </a:schemeClr>
                </a:solidFill>
              </a:rPr>
              <a:t> </a:t>
            </a:r>
            <a:r>
              <a:rPr lang="fr-CA" sz="1400" b="1" dirty="0">
                <a:solidFill>
                  <a:schemeClr val="accent1"/>
                </a:solidFill>
              </a:rPr>
              <a:t>(</a:t>
            </a:r>
            <a:r>
              <a:rPr lang="fr-CA" sz="1400" b="1" dirty="0" err="1">
                <a:solidFill>
                  <a:schemeClr val="accent1"/>
                </a:solidFill>
              </a:rPr>
              <a:t>Dufays</a:t>
            </a:r>
            <a:r>
              <a:rPr lang="fr-CA" sz="1400" b="1" dirty="0">
                <a:solidFill>
                  <a:schemeClr val="accent1"/>
                </a:solidFill>
              </a:rPr>
              <a:t>, 1994)</a:t>
            </a:r>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u="sng"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a:t>Module </a:t>
            </a:r>
            <a:r>
              <a:rPr lang="en-CA" sz="3000" i="1" dirty="0" err="1"/>
              <a:t>Compréhension</a:t>
            </a:r>
            <a:endParaRPr lang="fr-CA" sz="3000" dirty="0"/>
          </a:p>
        </p:txBody>
      </p:sp>
      <p:sp>
        <p:nvSpPr>
          <p:cNvPr id="3" name="Espace réservé du contenu 2"/>
          <p:cNvSpPr>
            <a:spLocks noGrp="1"/>
          </p:cNvSpPr>
          <p:nvPr>
            <p:ph idx="1"/>
          </p:nvPr>
        </p:nvSpPr>
        <p:spPr>
          <a:xfrm>
            <a:off x="971550" y="1981200"/>
            <a:ext cx="7200900" cy="4112096"/>
          </a:xfrm>
        </p:spPr>
        <p:txBody>
          <a:bodyPr>
            <a:normAutofit/>
          </a:bodyPr>
          <a:lstStyle/>
          <a:p>
            <a:pPr>
              <a:buClr>
                <a:schemeClr val="accent3"/>
              </a:buClr>
              <a:buFont typeface="Arial" panose="020B0604020202020204" pitchFamily="34" charset="0"/>
              <a:buChar char="•"/>
              <a:defRPr/>
            </a:pPr>
            <a:r>
              <a:rPr lang="fr-CA" sz="2100" b="1" dirty="0">
                <a:solidFill>
                  <a:schemeClr val="tx1">
                    <a:lumMod val="85000"/>
                    <a:lumOff val="15000"/>
                  </a:schemeClr>
                </a:solidFill>
              </a:rPr>
              <a:t>Exercice 1</a:t>
            </a:r>
            <a:br>
              <a:rPr lang="fr-CA" sz="2100" b="1" dirty="0">
                <a:solidFill>
                  <a:schemeClr val="tx1">
                    <a:lumMod val="85000"/>
                    <a:lumOff val="15000"/>
                  </a:schemeClr>
                </a:solidFill>
              </a:rPr>
            </a:br>
            <a:r>
              <a:rPr lang="fr-CA" sz="2100" i="1" dirty="0"/>
              <a:t>Identifiez les concepts clés de l’extrait de texte suivant. Les concepts clés sont un ou plusieurs mots-clés regroupés ensemble</a:t>
            </a:r>
          </a:p>
          <a:p>
            <a:pPr marL="725488" lvl="1" indent="-450850">
              <a:buClr>
                <a:schemeClr val="accent3"/>
              </a:buClr>
              <a:buFont typeface="Arial" panose="020B0604020202020204" pitchFamily="34" charset="0"/>
              <a:buChar char="•"/>
              <a:defRPr/>
            </a:pPr>
            <a:r>
              <a:rPr lang="fr-CA" sz="1900" b="1" dirty="0">
                <a:solidFill>
                  <a:schemeClr val="accent1">
                    <a:lumMod val="75000"/>
                  </a:schemeClr>
                </a:solidFill>
              </a:rPr>
              <a:t>Type de questions</a:t>
            </a:r>
            <a:r>
              <a:rPr lang="fr-FR" sz="1900" b="1" dirty="0">
                <a:solidFill>
                  <a:schemeClr val="accent1">
                    <a:lumMod val="75000"/>
                  </a:schemeClr>
                </a:solidFill>
              </a:rPr>
              <a:t> :</a:t>
            </a:r>
            <a:r>
              <a:rPr lang="fr-CA" sz="1900" b="1" dirty="0">
                <a:solidFill>
                  <a:schemeClr val="accent1">
                    <a:lumMod val="75000"/>
                  </a:schemeClr>
                </a:solidFill>
              </a:rPr>
              <a:t> Marquage</a:t>
            </a:r>
          </a:p>
          <a:p>
            <a:pPr marL="725488" lvl="1" indent="-450850">
              <a:buClr>
                <a:schemeClr val="accent3"/>
              </a:buClr>
              <a:buFont typeface="Arial" panose="020B0604020202020204" pitchFamily="34" charset="0"/>
              <a:buChar char="•"/>
              <a:defRPr/>
            </a:pPr>
            <a:r>
              <a:rPr lang="fr-CA" sz="1900" b="1" dirty="0">
                <a:solidFill>
                  <a:schemeClr val="accent1">
                    <a:lumMod val="75000"/>
                  </a:schemeClr>
                </a:solidFill>
              </a:rPr>
              <a:t>Le créateur de l’exercice pour un texte donné aura entré dans le système tous les mots ou groupes de mots qui ont une grande importance dans l’extrait</a:t>
            </a:r>
          </a:p>
          <a:p>
            <a:pPr marL="954088" lvl="2" indent="-450850">
              <a:buClr>
                <a:schemeClr val="accent3"/>
              </a:buClr>
              <a:buFont typeface="Arial" panose="020B0604020202020204" pitchFamily="34" charset="0"/>
              <a:buChar char="•"/>
              <a:defRPr/>
            </a:pPr>
            <a:r>
              <a:rPr lang="fr-CA" b="1" dirty="0">
                <a:solidFill>
                  <a:schemeClr val="accent1">
                    <a:lumMod val="75000"/>
                  </a:schemeClr>
                </a:solidFill>
              </a:rPr>
              <a:t>Peu importe si ceux-ci appartiennent à la thèse ou à un argument</a:t>
            </a:r>
          </a:p>
          <a:p>
            <a:pPr marL="725488" lvl="1" indent="-450850">
              <a:buClr>
                <a:schemeClr val="accent3"/>
              </a:buClr>
              <a:buFont typeface="Arial" panose="020B0604020202020204" pitchFamily="34" charset="0"/>
              <a:buChar char="•"/>
              <a:defRPr/>
            </a:pPr>
            <a:r>
              <a:rPr lang="fr-CA" b="1" dirty="0">
                <a:solidFill>
                  <a:schemeClr val="accent1">
                    <a:lumMod val="75000"/>
                  </a:schemeClr>
                </a:solidFill>
              </a:rPr>
              <a:t>L’étudiant aura un « outil de marquage » à sa disposition</a:t>
            </a:r>
          </a:p>
          <a:p>
            <a:pPr marL="685800" lvl="1" indent="-457200">
              <a:buClr>
                <a:schemeClr val="accent3"/>
              </a:buClr>
              <a:buNone/>
              <a:defRPr/>
            </a:pPr>
            <a:endParaRPr lang="fr-CA" sz="2000" dirty="0"/>
          </a:p>
          <a:p>
            <a:pPr marL="685800" lvl="1" indent="-457200">
              <a:buClr>
                <a:schemeClr val="accent3"/>
              </a:buClr>
              <a:buFont typeface="Arial" pitchFamily="34" charset="0"/>
              <a:buChar char="•"/>
              <a:defRPr/>
            </a:pPr>
            <a:endParaRPr lang="fr-CA" sz="1000" dirty="0">
              <a:solidFill>
                <a:schemeClr val="accent3">
                  <a:lumMod val="60000"/>
                  <a:lumOff val="40000"/>
                </a:schemeClr>
              </a:solidFill>
            </a:endParaRPr>
          </a:p>
          <a:p>
            <a:pPr marL="457200" indent="-457200">
              <a:buClr>
                <a:schemeClr val="accent3"/>
              </a:buClr>
              <a:buFont typeface="Arial" pitchFamily="34" charset="0"/>
              <a:buChar char="•"/>
              <a:defRPr/>
            </a:pPr>
            <a:endParaRPr lang="fr-CA" sz="2200" b="1" dirty="0">
              <a:solidFill>
                <a:schemeClr val="accent3">
                  <a:lumMod val="60000"/>
                  <a:lumOff val="40000"/>
                </a:schemeClr>
              </a:solidFill>
            </a:endParaRPr>
          </a:p>
          <a:p>
            <a:pPr marL="685800" lvl="1" indent="-457200">
              <a:buClr>
                <a:schemeClr val="accent1">
                  <a:lumMod val="60000"/>
                  <a:lumOff val="40000"/>
                </a:schemeClr>
              </a:buClr>
              <a:buNone/>
              <a:defRPr/>
            </a:pPr>
            <a:endParaRPr lang="fr-CA" dirty="0"/>
          </a:p>
          <a:p>
            <a:pPr marL="685800" lvl="1" indent="-457200">
              <a:buClr>
                <a:schemeClr val="accent1">
                  <a:lumMod val="60000"/>
                  <a:lumOff val="40000"/>
                </a:schemeClr>
              </a:buClr>
              <a:buNone/>
              <a:defRPr/>
            </a:pPr>
            <a:endParaRPr lang="fr-CA" dirty="0"/>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u="sng"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a:t>Module </a:t>
            </a:r>
            <a:r>
              <a:rPr lang="en-CA" sz="3000" i="1" dirty="0" err="1"/>
              <a:t>Compréhension</a:t>
            </a:r>
            <a:endParaRPr lang="fr-CA" sz="3000" dirty="0"/>
          </a:p>
        </p:txBody>
      </p:sp>
      <p:sp>
        <p:nvSpPr>
          <p:cNvPr id="3" name="Espace réservé du contenu 2"/>
          <p:cNvSpPr>
            <a:spLocks noGrp="1"/>
          </p:cNvSpPr>
          <p:nvPr>
            <p:ph idx="1"/>
          </p:nvPr>
        </p:nvSpPr>
        <p:spPr>
          <a:xfrm>
            <a:off x="971550" y="1981200"/>
            <a:ext cx="7200900" cy="4112096"/>
          </a:xfrm>
        </p:spPr>
        <p:txBody>
          <a:bodyPr>
            <a:normAutofit lnSpcReduction="10000"/>
          </a:bodyPr>
          <a:lstStyle/>
          <a:p>
            <a:pPr>
              <a:buClr>
                <a:schemeClr val="accent3"/>
              </a:buClr>
              <a:buFont typeface="Arial" panose="020B0604020202020204" pitchFamily="34" charset="0"/>
              <a:buChar char="•"/>
              <a:defRPr/>
            </a:pPr>
            <a:r>
              <a:rPr lang="fr-CA" sz="2100" b="1" dirty="0">
                <a:solidFill>
                  <a:schemeClr val="tx1">
                    <a:lumMod val="85000"/>
                    <a:lumOff val="15000"/>
                  </a:schemeClr>
                </a:solidFill>
              </a:rPr>
              <a:t>Exercice 2</a:t>
            </a:r>
            <a:br>
              <a:rPr lang="fr-CA" sz="2100" b="1" dirty="0">
                <a:solidFill>
                  <a:schemeClr val="tx1">
                    <a:lumMod val="85000"/>
                    <a:lumOff val="15000"/>
                  </a:schemeClr>
                </a:solidFill>
              </a:rPr>
            </a:br>
            <a:r>
              <a:rPr lang="fr-CA" sz="2100" i="1" dirty="0"/>
              <a:t>Exposez votre compréhension de l’extrait en répondant à un jeu-questionnaire</a:t>
            </a:r>
          </a:p>
          <a:p>
            <a:pPr marL="725488" lvl="1" indent="-450850">
              <a:buClr>
                <a:schemeClr val="accent3"/>
              </a:buClr>
              <a:buFont typeface="Arial" panose="020B0604020202020204" pitchFamily="34" charset="0"/>
              <a:buChar char="•"/>
              <a:defRPr/>
            </a:pPr>
            <a:r>
              <a:rPr lang="fr-CA" b="1" dirty="0">
                <a:solidFill>
                  <a:schemeClr val="accent1">
                    <a:lumMod val="75000"/>
                  </a:schemeClr>
                </a:solidFill>
              </a:rPr>
              <a:t>Type de questions</a:t>
            </a:r>
            <a:r>
              <a:rPr lang="fr-FR" b="1" dirty="0">
                <a:solidFill>
                  <a:schemeClr val="accent1">
                    <a:lumMod val="75000"/>
                  </a:schemeClr>
                </a:solidFill>
              </a:rPr>
              <a:t> :</a:t>
            </a:r>
            <a:r>
              <a:rPr lang="fr-CA" b="1" dirty="0">
                <a:solidFill>
                  <a:schemeClr val="accent1">
                    <a:lumMod val="75000"/>
                  </a:schemeClr>
                </a:solidFill>
              </a:rPr>
              <a:t> Choix de réponses</a:t>
            </a:r>
          </a:p>
          <a:p>
            <a:pPr marL="725488" lvl="1" indent="-450850">
              <a:buClr>
                <a:schemeClr val="accent3"/>
              </a:buClr>
              <a:buFont typeface="Arial" panose="020B0604020202020204" pitchFamily="34" charset="0"/>
              <a:buChar char="•"/>
              <a:defRPr/>
            </a:pPr>
            <a:r>
              <a:rPr lang="fr-CA" b="1" dirty="0">
                <a:solidFill>
                  <a:schemeClr val="accent1">
                    <a:lumMod val="75000"/>
                  </a:schemeClr>
                </a:solidFill>
              </a:rPr>
              <a:t>Pour cet exercice, le format des questions est toujours le même</a:t>
            </a:r>
            <a:r>
              <a:rPr lang="fr-FR" b="1" dirty="0">
                <a:solidFill>
                  <a:schemeClr val="accent1">
                    <a:lumMod val="75000"/>
                  </a:schemeClr>
                </a:solidFill>
              </a:rPr>
              <a:t> :</a:t>
            </a:r>
            <a:endParaRPr lang="fr-CA" b="1" dirty="0">
              <a:solidFill>
                <a:schemeClr val="accent1">
                  <a:lumMod val="75000"/>
                </a:schemeClr>
              </a:solidFill>
            </a:endParaRPr>
          </a:p>
          <a:p>
            <a:pPr marL="954088" lvl="2" indent="-450850">
              <a:buClr>
                <a:schemeClr val="accent3"/>
              </a:buClr>
              <a:buFont typeface="Arial" panose="020B0604020202020204" pitchFamily="34" charset="0"/>
              <a:buChar char="•"/>
              <a:defRPr/>
            </a:pPr>
            <a:r>
              <a:rPr lang="fr-CA" b="1" dirty="0">
                <a:solidFill>
                  <a:schemeClr val="accent1">
                    <a:lumMod val="75000"/>
                  </a:schemeClr>
                </a:solidFill>
              </a:rPr>
              <a:t>Le thème de ce texte est le suivant :</a:t>
            </a:r>
            <a:br>
              <a:rPr lang="fr-CA" b="1" dirty="0">
                <a:solidFill>
                  <a:schemeClr val="accent1">
                    <a:lumMod val="75000"/>
                  </a:schemeClr>
                </a:solidFill>
              </a:rPr>
            </a:br>
            <a:r>
              <a:rPr lang="fr-CA" b="1" dirty="0">
                <a:solidFill>
                  <a:schemeClr val="accent1">
                    <a:lumMod val="75000"/>
                  </a:schemeClr>
                </a:solidFill>
              </a:rPr>
              <a:t>a)… b)… c)… d)…</a:t>
            </a:r>
          </a:p>
          <a:p>
            <a:pPr marL="954088" lvl="2" indent="-450850">
              <a:buClr>
                <a:schemeClr val="accent3"/>
              </a:buClr>
              <a:buFont typeface="Arial" panose="020B0604020202020204" pitchFamily="34" charset="0"/>
              <a:buChar char="•"/>
              <a:defRPr/>
            </a:pPr>
            <a:r>
              <a:rPr lang="fr-CA" b="1" dirty="0">
                <a:solidFill>
                  <a:schemeClr val="accent1">
                    <a:lumMod val="75000"/>
                  </a:schemeClr>
                </a:solidFill>
              </a:rPr>
              <a:t>La problématique de ce texte est la suivante :</a:t>
            </a:r>
            <a:br>
              <a:rPr lang="fr-CA" b="1" dirty="0">
                <a:solidFill>
                  <a:schemeClr val="accent1">
                    <a:lumMod val="75000"/>
                  </a:schemeClr>
                </a:solidFill>
              </a:rPr>
            </a:br>
            <a:r>
              <a:rPr lang="fr-CA" b="1" dirty="0">
                <a:solidFill>
                  <a:schemeClr val="accent1">
                    <a:lumMod val="75000"/>
                  </a:schemeClr>
                </a:solidFill>
              </a:rPr>
              <a:t>a)… b)… c)… d)…</a:t>
            </a:r>
          </a:p>
          <a:p>
            <a:pPr marL="954088" lvl="2" indent="-450850">
              <a:buClr>
                <a:schemeClr val="accent3"/>
              </a:buClr>
              <a:buFont typeface="Arial" panose="020B0604020202020204" pitchFamily="34" charset="0"/>
              <a:buChar char="•"/>
              <a:defRPr/>
            </a:pPr>
            <a:r>
              <a:rPr lang="fr-CA" b="1" dirty="0">
                <a:solidFill>
                  <a:schemeClr val="accent1">
                    <a:lumMod val="75000"/>
                  </a:schemeClr>
                </a:solidFill>
              </a:rPr>
              <a:t>La thèse de ce texte est la suivante :</a:t>
            </a:r>
            <a:br>
              <a:rPr lang="fr-CA" b="1" dirty="0">
                <a:solidFill>
                  <a:schemeClr val="accent1">
                    <a:lumMod val="75000"/>
                  </a:schemeClr>
                </a:solidFill>
              </a:rPr>
            </a:br>
            <a:r>
              <a:rPr lang="fr-CA" b="1" dirty="0">
                <a:solidFill>
                  <a:schemeClr val="accent1">
                    <a:lumMod val="75000"/>
                  </a:schemeClr>
                </a:solidFill>
              </a:rPr>
              <a:t>a)… b)… c)… d)…</a:t>
            </a:r>
          </a:p>
          <a:p>
            <a:pPr marL="954088" lvl="2" indent="-450850">
              <a:buClr>
                <a:schemeClr val="accent3"/>
              </a:buClr>
              <a:buFont typeface="Arial" panose="020B0604020202020204" pitchFamily="34" charset="0"/>
              <a:buChar char="•"/>
              <a:defRPr/>
            </a:pPr>
            <a:r>
              <a:rPr lang="fr-CA" b="1" dirty="0">
                <a:solidFill>
                  <a:schemeClr val="accent1">
                    <a:lumMod val="75000"/>
                  </a:schemeClr>
                </a:solidFill>
              </a:rPr>
              <a:t>Les arguments de ce texte sont les suivants :</a:t>
            </a:r>
            <a:br>
              <a:rPr lang="fr-CA" b="1" dirty="0">
                <a:solidFill>
                  <a:schemeClr val="accent1">
                    <a:lumMod val="75000"/>
                  </a:schemeClr>
                </a:solidFill>
              </a:rPr>
            </a:br>
            <a:r>
              <a:rPr lang="fr-CA" b="1" dirty="0">
                <a:solidFill>
                  <a:schemeClr val="accent1">
                    <a:lumMod val="75000"/>
                  </a:schemeClr>
                </a:solidFill>
              </a:rPr>
              <a:t>a)… b)… c)… d)…</a:t>
            </a:r>
            <a:endParaRPr lang="fr-CA" dirty="0">
              <a:solidFill>
                <a:schemeClr val="accent3">
                  <a:lumMod val="60000"/>
                  <a:lumOff val="40000"/>
                </a:schemeClr>
              </a:solidFill>
            </a:endParaRPr>
          </a:p>
          <a:p>
            <a:pPr marL="457200" indent="-457200">
              <a:buClr>
                <a:schemeClr val="accent3"/>
              </a:buClr>
              <a:buFont typeface="Arial" pitchFamily="34" charset="0"/>
              <a:buChar char="•"/>
              <a:defRPr/>
            </a:pPr>
            <a:endParaRPr lang="fr-CA" sz="2200" b="1" dirty="0">
              <a:solidFill>
                <a:schemeClr val="accent3">
                  <a:lumMod val="60000"/>
                  <a:lumOff val="40000"/>
                </a:schemeClr>
              </a:solidFill>
            </a:endParaRPr>
          </a:p>
          <a:p>
            <a:pPr marL="685800" lvl="1" indent="-457200">
              <a:buClr>
                <a:schemeClr val="accent1">
                  <a:lumMod val="60000"/>
                  <a:lumOff val="40000"/>
                </a:schemeClr>
              </a:buClr>
              <a:buNone/>
              <a:defRPr/>
            </a:pPr>
            <a:endParaRPr lang="fr-CA" dirty="0"/>
          </a:p>
          <a:p>
            <a:pPr marL="685800" lvl="1" indent="-457200">
              <a:buClr>
                <a:schemeClr val="accent1">
                  <a:lumMod val="60000"/>
                  <a:lumOff val="40000"/>
                </a:schemeClr>
              </a:buClr>
              <a:buNone/>
              <a:defRPr/>
            </a:pPr>
            <a:endParaRPr lang="fr-CA" dirty="0"/>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u="sng"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Tree>
    <p:extLst>
      <p:ext uri="{BB962C8B-B14F-4D97-AF65-F5344CB8AC3E}">
        <p14:creationId xmlns:p14="http://schemas.microsoft.com/office/powerpoint/2010/main" val="173865721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a:t>Module </a:t>
            </a:r>
            <a:r>
              <a:rPr lang="en-CA" sz="3000" i="1" dirty="0" err="1"/>
              <a:t>Compréhension</a:t>
            </a:r>
            <a:endParaRPr lang="fr-CA" sz="3000" dirty="0"/>
          </a:p>
        </p:txBody>
      </p:sp>
      <p:sp>
        <p:nvSpPr>
          <p:cNvPr id="3" name="Espace réservé du contenu 2"/>
          <p:cNvSpPr>
            <a:spLocks noGrp="1"/>
          </p:cNvSpPr>
          <p:nvPr>
            <p:ph idx="1"/>
          </p:nvPr>
        </p:nvSpPr>
        <p:spPr>
          <a:xfrm>
            <a:off x="971550" y="1981200"/>
            <a:ext cx="7200900" cy="4256088"/>
          </a:xfrm>
        </p:spPr>
        <p:txBody>
          <a:bodyPr>
            <a:normAutofit/>
          </a:bodyPr>
          <a:lstStyle/>
          <a:p>
            <a:r>
              <a:rPr lang="fr-CA" sz="2100" b="1" dirty="0">
                <a:solidFill>
                  <a:schemeClr val="tx1">
                    <a:lumMod val="85000"/>
                    <a:lumOff val="15000"/>
                  </a:schemeClr>
                </a:solidFill>
              </a:rPr>
              <a:t>Exercice 3</a:t>
            </a:r>
            <a:br>
              <a:rPr lang="fr-CA" sz="2100" b="1" dirty="0">
                <a:solidFill>
                  <a:schemeClr val="tx1">
                    <a:lumMod val="85000"/>
                    <a:lumOff val="15000"/>
                  </a:schemeClr>
                </a:solidFill>
              </a:rPr>
            </a:br>
            <a:r>
              <a:rPr lang="fr-CA" sz="2300" i="1" dirty="0"/>
              <a:t>Lisez ou écoutez attentivement ce que comprennent deux de vos pairs de ce texte. Vous verrez ensuite s’afficher les réponses que vous avez fournies. Vous avez l’opportunité de changer vos réponses si vous le désirez</a:t>
            </a:r>
            <a:endParaRPr lang="fr-FR" sz="2300" i="1" dirty="0"/>
          </a:p>
          <a:p>
            <a:pPr marL="725488" lvl="1" indent="-450850">
              <a:buClr>
                <a:schemeClr val="accent3"/>
              </a:buClr>
              <a:buFont typeface="Arial" panose="020B0604020202020204" pitchFamily="34" charset="0"/>
              <a:buChar char="•"/>
              <a:defRPr/>
            </a:pPr>
            <a:r>
              <a:rPr lang="fr-CA" b="1" dirty="0">
                <a:solidFill>
                  <a:schemeClr val="accent1">
                    <a:lumMod val="75000"/>
                  </a:schemeClr>
                </a:solidFill>
              </a:rPr>
              <a:t>Type de questions</a:t>
            </a:r>
            <a:r>
              <a:rPr lang="fr-FR" b="1" dirty="0">
                <a:solidFill>
                  <a:schemeClr val="accent1">
                    <a:lumMod val="75000"/>
                  </a:schemeClr>
                </a:solidFill>
              </a:rPr>
              <a:t> :</a:t>
            </a:r>
            <a:r>
              <a:rPr lang="fr-CA" b="1" dirty="0">
                <a:solidFill>
                  <a:schemeClr val="accent1">
                    <a:lumMod val="75000"/>
                  </a:schemeClr>
                </a:solidFill>
              </a:rPr>
              <a:t> QCM</a:t>
            </a:r>
          </a:p>
          <a:p>
            <a:pPr marL="725488" lvl="1" indent="-450850">
              <a:buClr>
                <a:schemeClr val="accent3"/>
              </a:buClr>
              <a:buFont typeface="Arial" panose="020B0604020202020204" pitchFamily="34" charset="0"/>
              <a:buChar char="•"/>
              <a:defRPr/>
            </a:pPr>
            <a:r>
              <a:rPr lang="fr-CA" b="1" dirty="0">
                <a:solidFill>
                  <a:schemeClr val="accent1">
                    <a:lumMod val="75000"/>
                  </a:schemeClr>
                </a:solidFill>
              </a:rPr>
              <a:t>Cet exercice permet de miser sur la </a:t>
            </a:r>
            <a:r>
              <a:rPr lang="fr-CA" b="1" i="1" dirty="0" err="1">
                <a:solidFill>
                  <a:schemeClr val="accent1">
                    <a:lumMod val="75000"/>
                  </a:schemeClr>
                </a:solidFill>
              </a:rPr>
              <a:t>co-construction</a:t>
            </a:r>
            <a:r>
              <a:rPr lang="fr-CA" b="1" i="1" dirty="0">
                <a:solidFill>
                  <a:schemeClr val="accent1">
                    <a:lumMod val="75000"/>
                  </a:schemeClr>
                </a:solidFill>
              </a:rPr>
              <a:t> </a:t>
            </a:r>
            <a:r>
              <a:rPr lang="fr-CA" b="1" dirty="0">
                <a:solidFill>
                  <a:schemeClr val="accent1">
                    <a:lumMod val="75000"/>
                  </a:schemeClr>
                </a:solidFill>
              </a:rPr>
              <a:t>du sens et, ainsi, de rapprocher le didacticiel du contexte réel de la classe</a:t>
            </a:r>
          </a:p>
          <a:p>
            <a:pPr marL="725488" lvl="1" indent="-450850">
              <a:buClr>
                <a:schemeClr val="accent3"/>
              </a:buClr>
              <a:buFont typeface="Arial" panose="020B0604020202020204" pitchFamily="34" charset="0"/>
              <a:buChar char="•"/>
              <a:defRPr/>
            </a:pPr>
            <a:r>
              <a:rPr lang="fr-CA" b="1" dirty="0">
                <a:solidFill>
                  <a:schemeClr val="accent1">
                    <a:lumMod val="75000"/>
                  </a:schemeClr>
                </a:solidFill>
              </a:rPr>
              <a:t>Les réponses des pairs choisies sont de « bonnes » réponses. Pas nécessairement parfaites, mais pas de contre-exemples</a:t>
            </a:r>
            <a:endParaRPr lang="fr-CA" dirty="0"/>
          </a:p>
          <a:p>
            <a:pPr marL="685800" lvl="1" indent="-457200">
              <a:buClr>
                <a:schemeClr val="accent1">
                  <a:lumMod val="60000"/>
                  <a:lumOff val="40000"/>
                </a:schemeClr>
              </a:buClr>
              <a:buNone/>
              <a:defRPr/>
            </a:pPr>
            <a:endParaRPr lang="fr-CA" dirty="0"/>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u="sng"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Tree>
    <p:extLst>
      <p:ext uri="{BB962C8B-B14F-4D97-AF65-F5344CB8AC3E}">
        <p14:creationId xmlns:p14="http://schemas.microsoft.com/office/powerpoint/2010/main" val="253363898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re 1"/>
          <p:cNvSpPr>
            <a:spLocks noGrp="1"/>
          </p:cNvSpPr>
          <p:nvPr>
            <p:ph type="title"/>
          </p:nvPr>
        </p:nvSpPr>
        <p:spPr>
          <a:xfrm>
            <a:off x="683568" y="2541588"/>
            <a:ext cx="7848872" cy="2743200"/>
          </a:xfrm>
        </p:spPr>
        <p:txBody>
          <a:bodyPr/>
          <a:lstStyle/>
          <a:p>
            <a:pPr eaLnBrk="1" hangingPunct="1"/>
            <a:r>
              <a:rPr lang="fr-CA" dirty="0"/>
              <a:t>Contexte d’émergence</a:t>
            </a:r>
          </a:p>
        </p:txBody>
      </p:sp>
    </p:spTree>
  </p:cSld>
  <p:clrMapOvr>
    <a:masterClrMapping/>
  </p:clrMapOvr>
  <p:transition spd="med"/>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a:t>Module </a:t>
            </a:r>
            <a:r>
              <a:rPr lang="en-CA" sz="3000" i="1" dirty="0" err="1"/>
              <a:t>Compréhension</a:t>
            </a:r>
            <a:endParaRPr lang="fr-CA" sz="3000" dirty="0"/>
          </a:p>
        </p:txBody>
      </p:sp>
      <p:sp>
        <p:nvSpPr>
          <p:cNvPr id="3" name="Espace réservé du contenu 2"/>
          <p:cNvSpPr>
            <a:spLocks noGrp="1"/>
          </p:cNvSpPr>
          <p:nvPr>
            <p:ph idx="1"/>
          </p:nvPr>
        </p:nvSpPr>
        <p:spPr>
          <a:xfrm>
            <a:off x="971550" y="1981200"/>
            <a:ext cx="7200900" cy="4256088"/>
          </a:xfrm>
        </p:spPr>
        <p:txBody>
          <a:bodyPr>
            <a:normAutofit/>
          </a:bodyPr>
          <a:lstStyle/>
          <a:p>
            <a:r>
              <a:rPr lang="fr-CA" sz="2100" b="1" dirty="0">
                <a:solidFill>
                  <a:schemeClr val="tx1">
                    <a:lumMod val="85000"/>
                    <a:lumOff val="15000"/>
                  </a:schemeClr>
                </a:solidFill>
              </a:rPr>
              <a:t>Exercice 4</a:t>
            </a:r>
            <a:br>
              <a:rPr lang="fr-CA" sz="2100" b="1" dirty="0">
                <a:solidFill>
                  <a:schemeClr val="tx1">
                    <a:lumMod val="85000"/>
                    <a:lumOff val="15000"/>
                  </a:schemeClr>
                </a:solidFill>
              </a:rPr>
            </a:br>
            <a:r>
              <a:rPr lang="fr-CA" sz="2400" i="1" dirty="0"/>
              <a:t>Remettez ces phrases ou ces groupes de phrases dans le bon ordre pour reconstituer l’extrait</a:t>
            </a:r>
          </a:p>
          <a:p>
            <a:pPr marL="725488" lvl="1" indent="-450850">
              <a:buFont typeface="Arial" panose="020B0604020202020204" pitchFamily="34" charset="0"/>
              <a:buChar char="•"/>
            </a:pPr>
            <a:r>
              <a:rPr lang="fr-CA" b="1" dirty="0">
                <a:solidFill>
                  <a:schemeClr val="accent1">
                    <a:lumMod val="75000"/>
                  </a:schemeClr>
                </a:solidFill>
              </a:rPr>
              <a:t>Type de questions</a:t>
            </a:r>
            <a:r>
              <a:rPr lang="fr-FR" b="1" dirty="0">
                <a:solidFill>
                  <a:schemeClr val="accent1">
                    <a:lumMod val="75000"/>
                  </a:schemeClr>
                </a:solidFill>
              </a:rPr>
              <a:t> :</a:t>
            </a:r>
            <a:r>
              <a:rPr lang="fr-CA" b="1" dirty="0">
                <a:solidFill>
                  <a:schemeClr val="accent1">
                    <a:lumMod val="75000"/>
                  </a:schemeClr>
                </a:solidFill>
              </a:rPr>
              <a:t> Glissez-déposez</a:t>
            </a:r>
          </a:p>
          <a:p>
            <a:pPr marL="725488" lvl="1" indent="-450850">
              <a:buClr>
                <a:schemeClr val="accent3"/>
              </a:buClr>
              <a:buFont typeface="Arial" panose="020B0604020202020204" pitchFamily="34" charset="0"/>
              <a:buChar char="•"/>
              <a:defRPr/>
            </a:pPr>
            <a:r>
              <a:rPr lang="fr-CA" b="1" dirty="0">
                <a:solidFill>
                  <a:schemeClr val="accent1">
                    <a:lumMod val="75000"/>
                  </a:schemeClr>
                </a:solidFill>
              </a:rPr>
              <a:t>Cet </a:t>
            </a:r>
            <a:r>
              <a:rPr lang="fr-FR" b="1" dirty="0">
                <a:solidFill>
                  <a:schemeClr val="accent1">
                    <a:lumMod val="75000"/>
                  </a:schemeClr>
                </a:solidFill>
              </a:rPr>
              <a:t>exercice</a:t>
            </a:r>
            <a:r>
              <a:rPr lang="fr-CA" b="1" dirty="0">
                <a:solidFill>
                  <a:schemeClr val="accent1">
                    <a:lumMod val="75000"/>
                  </a:schemeClr>
                </a:solidFill>
              </a:rPr>
              <a:t> vise à travailler la compréhension de la structure et des articulations du texte</a:t>
            </a:r>
            <a:endParaRPr lang="fr-CA" dirty="0"/>
          </a:p>
          <a:p>
            <a:pPr marL="725488" lvl="1" indent="-450850">
              <a:buClr>
                <a:schemeClr val="accent3"/>
              </a:buClr>
              <a:buFont typeface="Arial" panose="020B0604020202020204" pitchFamily="34" charset="0"/>
              <a:buChar char="•"/>
              <a:defRPr/>
            </a:pPr>
            <a:r>
              <a:rPr lang="fr-CA" b="1" dirty="0">
                <a:solidFill>
                  <a:schemeClr val="accent1">
                    <a:lumMod val="75000"/>
                  </a:schemeClr>
                </a:solidFill>
              </a:rPr>
              <a:t>Les textes dans le </a:t>
            </a:r>
            <a:r>
              <a:rPr lang="fr-FR" b="1" dirty="0">
                <a:solidFill>
                  <a:schemeClr val="accent1">
                    <a:lumMod val="75000"/>
                  </a:schemeClr>
                </a:solidFill>
              </a:rPr>
              <a:t>didacticiel</a:t>
            </a:r>
            <a:r>
              <a:rPr lang="fr-CA" b="1" dirty="0">
                <a:solidFill>
                  <a:schemeClr val="accent1">
                    <a:lumMod val="75000"/>
                  </a:schemeClr>
                </a:solidFill>
              </a:rPr>
              <a:t> ont été découpés par phrases ou blocs de phrases, selon les unités de sens</a:t>
            </a:r>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u="sng"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Tree>
    <p:extLst>
      <p:ext uri="{BB962C8B-B14F-4D97-AF65-F5344CB8AC3E}">
        <p14:creationId xmlns:p14="http://schemas.microsoft.com/office/powerpoint/2010/main" val="3868908413"/>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a:t>Module </a:t>
            </a:r>
            <a:r>
              <a:rPr lang="en-CA" sz="3000" i="1" dirty="0" err="1"/>
              <a:t>Compréhension</a:t>
            </a:r>
            <a:endParaRPr lang="fr-CA" sz="3000" dirty="0"/>
          </a:p>
        </p:txBody>
      </p:sp>
      <p:sp>
        <p:nvSpPr>
          <p:cNvPr id="3" name="Espace réservé du contenu 2"/>
          <p:cNvSpPr>
            <a:spLocks noGrp="1"/>
          </p:cNvSpPr>
          <p:nvPr>
            <p:ph idx="1"/>
          </p:nvPr>
        </p:nvSpPr>
        <p:spPr>
          <a:xfrm>
            <a:off x="971550" y="1981200"/>
            <a:ext cx="7200900" cy="4256088"/>
          </a:xfrm>
        </p:spPr>
        <p:txBody>
          <a:bodyPr>
            <a:normAutofit/>
          </a:bodyPr>
          <a:lstStyle/>
          <a:p>
            <a:r>
              <a:rPr lang="fr-CA" sz="2100" b="1" dirty="0">
                <a:solidFill>
                  <a:schemeClr val="tx1">
                    <a:lumMod val="85000"/>
                    <a:lumOff val="15000"/>
                  </a:schemeClr>
                </a:solidFill>
              </a:rPr>
              <a:t>Exercice 4</a:t>
            </a:r>
            <a:br>
              <a:rPr lang="fr-CA" sz="2100" b="1" dirty="0">
                <a:solidFill>
                  <a:schemeClr val="tx1">
                    <a:lumMod val="85000"/>
                    <a:lumOff val="15000"/>
                  </a:schemeClr>
                </a:solidFill>
              </a:rPr>
            </a:br>
            <a:r>
              <a:rPr lang="fr-CA" sz="2400" i="1" dirty="0"/>
              <a:t>Produisez un résumé de l’extrait de texte que vous avez lu</a:t>
            </a:r>
          </a:p>
          <a:p>
            <a:pPr marL="725488" lvl="1" indent="-450850">
              <a:buFont typeface="Arial" panose="020B0604020202020204" pitchFamily="34" charset="0"/>
              <a:buChar char="•"/>
            </a:pPr>
            <a:r>
              <a:rPr lang="fr-CA" b="1" dirty="0">
                <a:solidFill>
                  <a:schemeClr val="accent1">
                    <a:lumMod val="75000"/>
                  </a:schemeClr>
                </a:solidFill>
              </a:rPr>
              <a:t>Type de question</a:t>
            </a:r>
            <a:r>
              <a:rPr lang="fr-FR" b="1" dirty="0">
                <a:solidFill>
                  <a:schemeClr val="accent1">
                    <a:lumMod val="75000"/>
                  </a:schemeClr>
                </a:solidFill>
              </a:rPr>
              <a:t> :</a:t>
            </a:r>
            <a:r>
              <a:rPr lang="fr-CA" b="1" dirty="0">
                <a:solidFill>
                  <a:schemeClr val="accent1">
                    <a:lumMod val="75000"/>
                  </a:schemeClr>
                </a:solidFill>
              </a:rPr>
              <a:t> Réponse brève</a:t>
            </a:r>
          </a:p>
          <a:p>
            <a:pPr marL="725488" lvl="1" indent="-450850">
              <a:buClr>
                <a:schemeClr val="accent3"/>
              </a:buClr>
              <a:buFont typeface="Arial" panose="020B0604020202020204" pitchFamily="34" charset="0"/>
              <a:buChar char="•"/>
              <a:defRPr/>
            </a:pPr>
            <a:r>
              <a:rPr lang="fr-CA" b="1" dirty="0">
                <a:solidFill>
                  <a:schemeClr val="accent1">
                    <a:lumMod val="75000"/>
                  </a:schemeClr>
                </a:solidFill>
              </a:rPr>
              <a:t>Le résumé produit par l’étudiant sera analysé par le système, après quoi celui-ci produira une rétroaction pour l’étudiant</a:t>
            </a:r>
          </a:p>
          <a:p>
            <a:pPr marL="725488" lvl="1" indent="-450850">
              <a:buClr>
                <a:schemeClr val="accent3"/>
              </a:buClr>
              <a:buFont typeface="Arial" panose="020B0604020202020204" pitchFamily="34" charset="0"/>
              <a:buChar char="•"/>
              <a:defRPr/>
            </a:pPr>
            <a:r>
              <a:rPr lang="fr-CA" b="1" dirty="0">
                <a:solidFill>
                  <a:schemeClr val="accent1">
                    <a:lumMod val="75000"/>
                  </a:schemeClr>
                </a:solidFill>
              </a:rPr>
              <a:t>À l’issue de ce dernier exercice du volet lecture, l’étudiant se fera offrir de lire ou d’écouter l’avis d’un expert sur le texte</a:t>
            </a:r>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u="sng"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Tree>
    <p:extLst>
      <p:ext uri="{BB962C8B-B14F-4D97-AF65-F5344CB8AC3E}">
        <p14:creationId xmlns:p14="http://schemas.microsoft.com/office/powerpoint/2010/main" val="700150309"/>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1"/>
          <p:cNvSpPr>
            <a:spLocks noGrp="1"/>
          </p:cNvSpPr>
          <p:nvPr>
            <p:ph type="title"/>
          </p:nvPr>
        </p:nvSpPr>
        <p:spPr>
          <a:xfrm>
            <a:off x="971550" y="2541588"/>
            <a:ext cx="7200900" cy="2743200"/>
          </a:xfrm>
        </p:spPr>
        <p:txBody>
          <a:bodyPr>
            <a:normAutofit/>
          </a:bodyPr>
          <a:lstStyle/>
          <a:p>
            <a:pPr eaLnBrk="1" hangingPunct="1"/>
            <a:r>
              <a:rPr lang="fr-CA" dirty="0"/>
              <a:t>Mise à l’essai et évaluation</a:t>
            </a:r>
          </a:p>
        </p:txBody>
      </p:sp>
    </p:spTree>
  </p:cSld>
  <p:clrMapOvr>
    <a:masterClrMapping/>
  </p:clrMapOvr>
  <p:transition spd="med"/>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err="1"/>
              <a:t>Mise</a:t>
            </a:r>
            <a:r>
              <a:rPr lang="en-CA" sz="3000" dirty="0"/>
              <a:t> à </a:t>
            </a:r>
            <a:r>
              <a:rPr lang="en-CA" sz="3000" dirty="0" err="1"/>
              <a:t>l’essai</a:t>
            </a:r>
            <a:r>
              <a:rPr lang="en-CA" sz="3000" dirty="0"/>
              <a:t> et </a:t>
            </a:r>
            <a:r>
              <a:rPr lang="en-CA" sz="3000" dirty="0" err="1"/>
              <a:t>évaluation</a:t>
            </a:r>
            <a:endParaRPr lang="fr-CA" sz="3000" dirty="0"/>
          </a:p>
        </p:txBody>
      </p:sp>
      <p:sp>
        <p:nvSpPr>
          <p:cNvPr id="3" name="Espace réservé du contenu 2"/>
          <p:cNvSpPr>
            <a:spLocks noGrp="1"/>
          </p:cNvSpPr>
          <p:nvPr>
            <p:ph idx="1"/>
          </p:nvPr>
        </p:nvSpPr>
        <p:spPr>
          <a:xfrm>
            <a:off x="971550" y="1981200"/>
            <a:ext cx="7200900" cy="4112096"/>
          </a:xfrm>
        </p:spPr>
        <p:txBody>
          <a:bodyPr>
            <a:normAutofit/>
          </a:bodyPr>
          <a:lstStyle/>
          <a:p>
            <a:pPr marL="685800" lvl="1" indent="-457200">
              <a:buClr>
                <a:schemeClr val="accent3"/>
              </a:buClr>
              <a:buNone/>
              <a:defRPr/>
            </a:pPr>
            <a:endParaRPr lang="fr-CA" sz="2000" dirty="0"/>
          </a:p>
          <a:p>
            <a:pPr marL="685800" lvl="1" indent="-457200">
              <a:buClr>
                <a:schemeClr val="accent3"/>
              </a:buClr>
              <a:buFont typeface="Arial" pitchFamily="34" charset="0"/>
              <a:buChar char="•"/>
              <a:defRPr/>
            </a:pPr>
            <a:endParaRPr lang="fr-CA" sz="1000" dirty="0">
              <a:solidFill>
                <a:schemeClr val="accent3">
                  <a:lumMod val="60000"/>
                  <a:lumOff val="40000"/>
                </a:schemeClr>
              </a:solidFill>
            </a:endParaRPr>
          </a:p>
          <a:p>
            <a:pPr marL="457200" indent="-457200">
              <a:buClr>
                <a:schemeClr val="accent3"/>
              </a:buClr>
              <a:buFont typeface="Arial" pitchFamily="34" charset="0"/>
              <a:buChar char="•"/>
              <a:defRPr/>
            </a:pPr>
            <a:endParaRPr lang="fr-CA" sz="2200" b="1" dirty="0">
              <a:solidFill>
                <a:schemeClr val="accent3">
                  <a:lumMod val="60000"/>
                  <a:lumOff val="40000"/>
                </a:schemeClr>
              </a:solidFill>
            </a:endParaRPr>
          </a:p>
          <a:p>
            <a:pPr marL="685800" lvl="1" indent="-457200">
              <a:buClr>
                <a:schemeClr val="accent1">
                  <a:lumMod val="60000"/>
                  <a:lumOff val="40000"/>
                </a:schemeClr>
              </a:buClr>
              <a:buNone/>
              <a:defRPr/>
            </a:pPr>
            <a:endParaRPr lang="fr-CA" dirty="0"/>
          </a:p>
          <a:p>
            <a:pPr marL="685800" lvl="1" indent="-457200">
              <a:buClr>
                <a:schemeClr val="accent1">
                  <a:lumMod val="60000"/>
                  <a:lumOff val="40000"/>
                </a:schemeClr>
              </a:buClr>
              <a:buNone/>
              <a:defRPr/>
            </a:pPr>
            <a:endParaRPr lang="fr-CA" dirty="0"/>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dirty="0" err="1">
                <a:solidFill>
                  <a:schemeClr val="accent1"/>
                </a:solidFill>
              </a:rPr>
              <a:t>Compréhension</a:t>
            </a:r>
            <a:r>
              <a:rPr lang="en-CA" sz="1200" dirty="0">
                <a:solidFill>
                  <a:schemeClr val="accent1"/>
                </a:solidFill>
              </a:rPr>
              <a:t> ● </a:t>
            </a:r>
            <a:r>
              <a:rPr lang="en-CA" sz="1200" u="sng" dirty="0" err="1">
                <a:solidFill>
                  <a:schemeClr val="accent1"/>
                </a:solidFill>
              </a:rPr>
              <a:t>Mise</a:t>
            </a:r>
            <a:r>
              <a:rPr lang="en-CA" sz="1200" u="sng" dirty="0">
                <a:solidFill>
                  <a:schemeClr val="accent1"/>
                </a:solidFill>
              </a:rPr>
              <a:t> à </a:t>
            </a:r>
            <a:r>
              <a:rPr lang="en-CA" sz="1200" u="sng" dirty="0" err="1">
                <a:solidFill>
                  <a:schemeClr val="accent1"/>
                </a:solidFill>
              </a:rPr>
              <a:t>l’essai</a:t>
            </a:r>
            <a:r>
              <a:rPr lang="en-CA" sz="1200" u="sng" dirty="0">
                <a:solidFill>
                  <a:schemeClr val="accent1"/>
                </a:solidFill>
              </a:rPr>
              <a:t> </a:t>
            </a:r>
            <a:r>
              <a:rPr lang="en-CA" sz="1200" dirty="0">
                <a:solidFill>
                  <a:schemeClr val="accent1"/>
                </a:solidFill>
              </a:rPr>
              <a:t>●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
        <p:nvSpPr>
          <p:cNvPr id="5" name="Espace réservé du contenu 2"/>
          <p:cNvSpPr txBox="1">
            <a:spLocks/>
          </p:cNvSpPr>
          <p:nvPr/>
        </p:nvSpPr>
        <p:spPr bwMode="auto">
          <a:xfrm>
            <a:off x="971550" y="1981200"/>
            <a:ext cx="7200900" cy="4256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228600" indent="-228600" algn="l" rtl="0" eaLnBrk="0" fontAlgn="base" hangingPunct="0">
              <a:lnSpc>
                <a:spcPct val="90000"/>
              </a:lnSpc>
              <a:spcBef>
                <a:spcPts val="1800"/>
              </a:spcBef>
              <a:spcAft>
                <a:spcPct val="0"/>
              </a:spcAft>
              <a:buClr>
                <a:schemeClr val="accent1"/>
              </a:buClr>
              <a:buSzPct val="100000"/>
              <a:buFont typeface="Arial" charset="0"/>
              <a:buChar char="▪"/>
              <a:defRPr sz="2000" kern="1200">
                <a:solidFill>
                  <a:schemeClr val="tx1"/>
                </a:solidFill>
                <a:latin typeface="+mn-lt"/>
                <a:ea typeface="+mn-ea"/>
                <a:cs typeface="+mn-cs"/>
              </a:defRPr>
            </a:lvl1pPr>
            <a:lvl2pPr marL="457200" indent="-182563" algn="l" rtl="0" eaLnBrk="0" fontAlgn="base" hangingPunct="0">
              <a:lnSpc>
                <a:spcPct val="90000"/>
              </a:lnSpc>
              <a:spcBef>
                <a:spcPts val="1200"/>
              </a:spcBef>
              <a:spcAft>
                <a:spcPct val="0"/>
              </a:spcAft>
              <a:buClr>
                <a:schemeClr val="accent1"/>
              </a:buClr>
              <a:buSzPct val="100000"/>
              <a:buFont typeface="Arial" charset="0"/>
              <a:buChar char="▪"/>
              <a:defRPr kern="1200">
                <a:solidFill>
                  <a:schemeClr val="tx1"/>
                </a:solidFill>
                <a:latin typeface="+mn-lt"/>
                <a:ea typeface="+mn-ea"/>
                <a:cs typeface="+mn-cs"/>
              </a:defRPr>
            </a:lvl2pPr>
            <a:lvl3pPr marL="685800" indent="-179388" algn="l" rtl="0" eaLnBrk="0" fontAlgn="base" hangingPunct="0">
              <a:lnSpc>
                <a:spcPct val="90000"/>
              </a:lnSpc>
              <a:spcBef>
                <a:spcPts val="800"/>
              </a:spcBef>
              <a:spcAft>
                <a:spcPct val="0"/>
              </a:spcAft>
              <a:buClr>
                <a:schemeClr val="accent1"/>
              </a:buClr>
              <a:buSzPct val="100000"/>
              <a:buFont typeface="Arial" charset="0"/>
              <a:buChar char="▪"/>
              <a:defRPr sz="1600" kern="1200">
                <a:solidFill>
                  <a:schemeClr val="tx1"/>
                </a:solidFill>
                <a:latin typeface="+mn-lt"/>
                <a:ea typeface="+mn-ea"/>
                <a:cs typeface="+mn-cs"/>
              </a:defRPr>
            </a:lvl3pPr>
            <a:lvl4pPr marL="914400" indent="-182563" algn="l" rtl="0" eaLnBrk="0" fontAlgn="base" hangingPunct="0">
              <a:lnSpc>
                <a:spcPct val="90000"/>
              </a:lnSpc>
              <a:spcBef>
                <a:spcPts val="800"/>
              </a:spcBef>
              <a:spcAft>
                <a:spcPct val="0"/>
              </a:spcAft>
              <a:buClr>
                <a:schemeClr val="accent1"/>
              </a:buClr>
              <a:buSzPct val="100000"/>
              <a:buFont typeface="Arial" charset="0"/>
              <a:buChar char="▪"/>
              <a:defRPr sz="1400" kern="1200">
                <a:solidFill>
                  <a:schemeClr val="tx1"/>
                </a:solidFill>
                <a:latin typeface="+mn-lt"/>
                <a:ea typeface="+mn-ea"/>
                <a:cs typeface="+mn-cs"/>
              </a:defRPr>
            </a:lvl4pPr>
            <a:lvl5pPr marL="1143000" indent="-179388" algn="l" rtl="0" eaLnBrk="0" fontAlgn="base" hangingPunct="0">
              <a:lnSpc>
                <a:spcPct val="90000"/>
              </a:lnSpc>
              <a:spcBef>
                <a:spcPts val="6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8pPr>
            <a:lvl9pPr marL="20574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9pPr>
          </a:lstStyle>
          <a:p>
            <a:r>
              <a:rPr lang="fr-CA" sz="2100" b="1" dirty="0">
                <a:solidFill>
                  <a:srgbClr val="004D73"/>
                </a:solidFill>
              </a:rPr>
              <a:t>Évaluation avec les professeurs (Gym-Auteur)</a:t>
            </a:r>
          </a:p>
          <a:p>
            <a:pPr>
              <a:buNone/>
            </a:pPr>
            <a:endParaRPr lang="fr-CA" sz="2100" b="1" dirty="0">
              <a:solidFill>
                <a:srgbClr val="004D73"/>
              </a:solidFill>
            </a:endParaRPr>
          </a:p>
          <a:p>
            <a:pPr lvl="1"/>
            <a:r>
              <a:rPr lang="fr-CA" sz="2100" b="1" dirty="0">
                <a:solidFill>
                  <a:srgbClr val="004D73"/>
                </a:solidFill>
              </a:rPr>
              <a:t>Évaluation qualitative avec un expert de contenu</a:t>
            </a:r>
          </a:p>
          <a:p>
            <a:pPr lvl="2"/>
            <a:r>
              <a:rPr lang="fr-CA" sz="2100" b="1" dirty="0">
                <a:solidFill>
                  <a:srgbClr val="004D73"/>
                </a:solidFill>
              </a:rPr>
              <a:t>Entretien métacognitif </a:t>
            </a:r>
            <a:r>
              <a:rPr lang="fr-CA" dirty="0">
                <a:solidFill>
                  <a:srgbClr val="004D73"/>
                </a:solidFill>
              </a:rPr>
              <a:t>(Saris et </a:t>
            </a:r>
            <a:r>
              <a:rPr lang="fr-CA" dirty="0" err="1">
                <a:solidFill>
                  <a:srgbClr val="004D73"/>
                </a:solidFill>
              </a:rPr>
              <a:t>Gallhofer</a:t>
            </a:r>
            <a:r>
              <a:rPr lang="fr-CA" dirty="0">
                <a:solidFill>
                  <a:srgbClr val="004D73"/>
                </a:solidFill>
              </a:rPr>
              <a:t>, 2007)</a:t>
            </a:r>
            <a:endParaRPr lang="fr-CA" sz="2100" dirty="0">
              <a:solidFill>
                <a:srgbClr val="004D73"/>
              </a:solidFill>
            </a:endParaRPr>
          </a:p>
          <a:p>
            <a:pPr lvl="2"/>
            <a:r>
              <a:rPr lang="fr-CA" sz="2100" b="1" dirty="0">
                <a:solidFill>
                  <a:srgbClr val="004D73"/>
                </a:solidFill>
              </a:rPr>
              <a:t>Première itération</a:t>
            </a:r>
          </a:p>
          <a:p>
            <a:endParaRPr lang="fr-CA" sz="2100" b="1" dirty="0">
              <a:solidFill>
                <a:srgbClr val="FF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err="1"/>
              <a:t>Mise</a:t>
            </a:r>
            <a:r>
              <a:rPr lang="en-CA" sz="3000" dirty="0"/>
              <a:t> à </a:t>
            </a:r>
            <a:r>
              <a:rPr lang="en-CA" sz="3000" dirty="0" err="1"/>
              <a:t>l’essai</a:t>
            </a:r>
            <a:r>
              <a:rPr lang="en-CA" sz="3000" dirty="0"/>
              <a:t> et validation</a:t>
            </a:r>
            <a:endParaRPr lang="fr-CA" sz="3000" dirty="0"/>
          </a:p>
        </p:txBody>
      </p:sp>
      <p:sp>
        <p:nvSpPr>
          <p:cNvPr id="3" name="Espace réservé du contenu 2"/>
          <p:cNvSpPr>
            <a:spLocks noGrp="1"/>
          </p:cNvSpPr>
          <p:nvPr>
            <p:ph idx="1"/>
          </p:nvPr>
        </p:nvSpPr>
        <p:spPr>
          <a:xfrm>
            <a:off x="971550" y="1981200"/>
            <a:ext cx="7200900" cy="4112096"/>
          </a:xfrm>
        </p:spPr>
        <p:txBody>
          <a:bodyPr>
            <a:normAutofit/>
          </a:bodyPr>
          <a:lstStyle/>
          <a:p>
            <a:pPr marL="685800" lvl="1" indent="-457200">
              <a:buClr>
                <a:schemeClr val="accent3"/>
              </a:buClr>
              <a:buNone/>
              <a:defRPr/>
            </a:pPr>
            <a:endParaRPr lang="fr-CA" sz="2000" dirty="0"/>
          </a:p>
          <a:p>
            <a:pPr marL="685800" lvl="1" indent="-457200">
              <a:buClr>
                <a:schemeClr val="accent3"/>
              </a:buClr>
              <a:buFont typeface="Arial" pitchFamily="34" charset="0"/>
              <a:buChar char="•"/>
              <a:defRPr/>
            </a:pPr>
            <a:endParaRPr lang="fr-CA" sz="1000" dirty="0">
              <a:solidFill>
                <a:schemeClr val="accent3">
                  <a:lumMod val="60000"/>
                  <a:lumOff val="40000"/>
                </a:schemeClr>
              </a:solidFill>
            </a:endParaRPr>
          </a:p>
          <a:p>
            <a:pPr marL="457200" indent="-457200">
              <a:buClr>
                <a:schemeClr val="accent3"/>
              </a:buClr>
              <a:buFont typeface="Arial" pitchFamily="34" charset="0"/>
              <a:buChar char="•"/>
              <a:defRPr/>
            </a:pPr>
            <a:endParaRPr lang="fr-CA" sz="2200" b="1" dirty="0">
              <a:solidFill>
                <a:schemeClr val="accent3">
                  <a:lumMod val="60000"/>
                  <a:lumOff val="40000"/>
                </a:schemeClr>
              </a:solidFill>
            </a:endParaRPr>
          </a:p>
          <a:p>
            <a:pPr marL="685800" lvl="1" indent="-457200">
              <a:buClr>
                <a:schemeClr val="accent1">
                  <a:lumMod val="60000"/>
                  <a:lumOff val="40000"/>
                </a:schemeClr>
              </a:buClr>
              <a:buNone/>
              <a:defRPr/>
            </a:pPr>
            <a:endParaRPr lang="fr-CA" dirty="0"/>
          </a:p>
          <a:p>
            <a:pPr marL="685800" lvl="1" indent="-457200">
              <a:buClr>
                <a:schemeClr val="accent1">
                  <a:lumMod val="60000"/>
                  <a:lumOff val="40000"/>
                </a:schemeClr>
              </a:buClr>
              <a:buNone/>
              <a:defRPr/>
            </a:pPr>
            <a:endParaRPr lang="fr-CA" dirty="0"/>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dirty="0" err="1">
                <a:solidFill>
                  <a:schemeClr val="accent1"/>
                </a:solidFill>
              </a:rPr>
              <a:t>Compréhension</a:t>
            </a:r>
            <a:r>
              <a:rPr lang="en-CA" sz="1200" dirty="0">
                <a:solidFill>
                  <a:schemeClr val="accent1"/>
                </a:solidFill>
              </a:rPr>
              <a:t> ● </a:t>
            </a:r>
            <a:r>
              <a:rPr lang="en-CA" sz="1200" u="sng" dirty="0" err="1">
                <a:solidFill>
                  <a:schemeClr val="accent1"/>
                </a:solidFill>
              </a:rPr>
              <a:t>Mise</a:t>
            </a:r>
            <a:r>
              <a:rPr lang="en-CA" sz="1200" u="sng" dirty="0">
                <a:solidFill>
                  <a:schemeClr val="accent1"/>
                </a:solidFill>
              </a:rPr>
              <a:t> à </a:t>
            </a:r>
            <a:r>
              <a:rPr lang="en-CA" sz="1200" u="sng" dirty="0" err="1">
                <a:solidFill>
                  <a:schemeClr val="accent1"/>
                </a:solidFill>
              </a:rPr>
              <a:t>l’essai</a:t>
            </a:r>
            <a:r>
              <a:rPr lang="en-CA" sz="1200" u="sng" dirty="0">
                <a:solidFill>
                  <a:schemeClr val="accent1"/>
                </a:solidFill>
              </a:rPr>
              <a:t> </a:t>
            </a:r>
            <a:r>
              <a:rPr lang="en-CA" sz="1200" dirty="0">
                <a:solidFill>
                  <a:schemeClr val="accent1"/>
                </a:solidFill>
              </a:rPr>
              <a:t>●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
        <p:nvSpPr>
          <p:cNvPr id="5" name="Espace réservé du contenu 2"/>
          <p:cNvSpPr txBox="1">
            <a:spLocks/>
          </p:cNvSpPr>
          <p:nvPr/>
        </p:nvSpPr>
        <p:spPr bwMode="auto">
          <a:xfrm>
            <a:off x="971550" y="1981200"/>
            <a:ext cx="7200900" cy="4256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228600" indent="-228600" algn="l" rtl="0" eaLnBrk="0" fontAlgn="base" hangingPunct="0">
              <a:lnSpc>
                <a:spcPct val="90000"/>
              </a:lnSpc>
              <a:spcBef>
                <a:spcPts val="1800"/>
              </a:spcBef>
              <a:spcAft>
                <a:spcPct val="0"/>
              </a:spcAft>
              <a:buClr>
                <a:schemeClr val="accent1"/>
              </a:buClr>
              <a:buSzPct val="100000"/>
              <a:buFont typeface="Arial" charset="0"/>
              <a:buChar char="▪"/>
              <a:defRPr sz="2000" kern="1200">
                <a:solidFill>
                  <a:schemeClr val="tx1"/>
                </a:solidFill>
                <a:latin typeface="+mn-lt"/>
                <a:ea typeface="+mn-ea"/>
                <a:cs typeface="+mn-cs"/>
              </a:defRPr>
            </a:lvl1pPr>
            <a:lvl2pPr marL="457200" indent="-182563" algn="l" rtl="0" eaLnBrk="0" fontAlgn="base" hangingPunct="0">
              <a:lnSpc>
                <a:spcPct val="90000"/>
              </a:lnSpc>
              <a:spcBef>
                <a:spcPts val="1200"/>
              </a:spcBef>
              <a:spcAft>
                <a:spcPct val="0"/>
              </a:spcAft>
              <a:buClr>
                <a:schemeClr val="accent1"/>
              </a:buClr>
              <a:buSzPct val="100000"/>
              <a:buFont typeface="Arial" charset="0"/>
              <a:buChar char="▪"/>
              <a:defRPr kern="1200">
                <a:solidFill>
                  <a:schemeClr val="tx1"/>
                </a:solidFill>
                <a:latin typeface="+mn-lt"/>
                <a:ea typeface="+mn-ea"/>
                <a:cs typeface="+mn-cs"/>
              </a:defRPr>
            </a:lvl2pPr>
            <a:lvl3pPr marL="685800" indent="-179388" algn="l" rtl="0" eaLnBrk="0" fontAlgn="base" hangingPunct="0">
              <a:lnSpc>
                <a:spcPct val="90000"/>
              </a:lnSpc>
              <a:spcBef>
                <a:spcPts val="800"/>
              </a:spcBef>
              <a:spcAft>
                <a:spcPct val="0"/>
              </a:spcAft>
              <a:buClr>
                <a:schemeClr val="accent1"/>
              </a:buClr>
              <a:buSzPct val="100000"/>
              <a:buFont typeface="Arial" charset="0"/>
              <a:buChar char="▪"/>
              <a:defRPr sz="1600" kern="1200">
                <a:solidFill>
                  <a:schemeClr val="tx1"/>
                </a:solidFill>
                <a:latin typeface="+mn-lt"/>
                <a:ea typeface="+mn-ea"/>
                <a:cs typeface="+mn-cs"/>
              </a:defRPr>
            </a:lvl3pPr>
            <a:lvl4pPr marL="914400" indent="-182563" algn="l" rtl="0" eaLnBrk="0" fontAlgn="base" hangingPunct="0">
              <a:lnSpc>
                <a:spcPct val="90000"/>
              </a:lnSpc>
              <a:spcBef>
                <a:spcPts val="800"/>
              </a:spcBef>
              <a:spcAft>
                <a:spcPct val="0"/>
              </a:spcAft>
              <a:buClr>
                <a:schemeClr val="accent1"/>
              </a:buClr>
              <a:buSzPct val="100000"/>
              <a:buFont typeface="Arial" charset="0"/>
              <a:buChar char="▪"/>
              <a:defRPr sz="1400" kern="1200">
                <a:solidFill>
                  <a:schemeClr val="tx1"/>
                </a:solidFill>
                <a:latin typeface="+mn-lt"/>
                <a:ea typeface="+mn-ea"/>
                <a:cs typeface="+mn-cs"/>
              </a:defRPr>
            </a:lvl4pPr>
            <a:lvl5pPr marL="1143000" indent="-179388" algn="l" rtl="0" eaLnBrk="0" fontAlgn="base" hangingPunct="0">
              <a:lnSpc>
                <a:spcPct val="90000"/>
              </a:lnSpc>
              <a:spcBef>
                <a:spcPts val="6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8pPr>
            <a:lvl9pPr marL="20574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9pPr>
          </a:lstStyle>
          <a:p>
            <a:r>
              <a:rPr lang="fr-CA" sz="2100" b="1" dirty="0">
                <a:solidFill>
                  <a:srgbClr val="004D73"/>
                </a:solidFill>
              </a:rPr>
              <a:t>Évaluation avec les professeurs (Gym-Auteur)</a:t>
            </a:r>
          </a:p>
          <a:p>
            <a:endParaRPr lang="fr-CA" sz="2100" b="1" dirty="0">
              <a:solidFill>
                <a:srgbClr val="004D73"/>
              </a:solidFill>
            </a:endParaRPr>
          </a:p>
          <a:p>
            <a:pPr lvl="1"/>
            <a:r>
              <a:rPr lang="fr-CA" sz="2100" b="1" i="1" dirty="0">
                <a:solidFill>
                  <a:srgbClr val="004D73"/>
                </a:solidFill>
              </a:rPr>
              <a:t>Focus group </a:t>
            </a:r>
            <a:r>
              <a:rPr lang="fr-CA" sz="2100" b="1" dirty="0">
                <a:solidFill>
                  <a:srgbClr val="004D73"/>
                </a:solidFill>
              </a:rPr>
              <a:t>de calibrage</a:t>
            </a:r>
          </a:p>
          <a:p>
            <a:pPr lvl="2"/>
            <a:r>
              <a:rPr lang="fr-CA" sz="2100" b="1" dirty="0">
                <a:solidFill>
                  <a:srgbClr val="004D73"/>
                </a:solidFill>
              </a:rPr>
              <a:t>Présentation du </a:t>
            </a:r>
            <a:r>
              <a:rPr lang="fr-CA" sz="2100" b="1" dirty="0" err="1">
                <a:solidFill>
                  <a:srgbClr val="004D73"/>
                </a:solidFill>
              </a:rPr>
              <a:t>Gym-Auteur</a:t>
            </a:r>
            <a:r>
              <a:rPr lang="fr-CA" sz="2100" b="1" dirty="0">
                <a:solidFill>
                  <a:srgbClr val="004D73"/>
                </a:solidFill>
              </a:rPr>
              <a:t> à des professeurs du Collège Montmorency</a:t>
            </a:r>
          </a:p>
          <a:p>
            <a:pPr lvl="2"/>
            <a:r>
              <a:rPr lang="fr-CA" sz="2100" b="1" dirty="0">
                <a:solidFill>
                  <a:srgbClr val="004D73"/>
                </a:solidFill>
              </a:rPr>
              <a:t>Deuxième itération</a:t>
            </a:r>
          </a:p>
          <a:p>
            <a:endParaRPr lang="fr-CA" sz="2100" b="1" dirty="0">
              <a:solidFill>
                <a:srgbClr val="FF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err="1"/>
              <a:t>Mise</a:t>
            </a:r>
            <a:r>
              <a:rPr lang="en-CA" sz="3000" dirty="0"/>
              <a:t> à </a:t>
            </a:r>
            <a:r>
              <a:rPr lang="en-CA" sz="3000" dirty="0" err="1"/>
              <a:t>l’essai</a:t>
            </a:r>
            <a:r>
              <a:rPr lang="en-CA" sz="3000" dirty="0"/>
              <a:t> et validation</a:t>
            </a:r>
            <a:endParaRPr lang="fr-CA" sz="3000" dirty="0"/>
          </a:p>
        </p:txBody>
      </p:sp>
      <p:sp>
        <p:nvSpPr>
          <p:cNvPr id="3" name="Espace réservé du contenu 2"/>
          <p:cNvSpPr>
            <a:spLocks noGrp="1"/>
          </p:cNvSpPr>
          <p:nvPr>
            <p:ph idx="1"/>
          </p:nvPr>
        </p:nvSpPr>
        <p:spPr>
          <a:xfrm>
            <a:off x="971550" y="1981200"/>
            <a:ext cx="7200900" cy="4112096"/>
          </a:xfrm>
        </p:spPr>
        <p:txBody>
          <a:bodyPr>
            <a:normAutofit/>
          </a:bodyPr>
          <a:lstStyle/>
          <a:p>
            <a:pPr marL="685800" lvl="1" indent="-457200">
              <a:buClr>
                <a:schemeClr val="accent3"/>
              </a:buClr>
              <a:buNone/>
              <a:defRPr/>
            </a:pPr>
            <a:endParaRPr lang="fr-CA" sz="2000" dirty="0"/>
          </a:p>
          <a:p>
            <a:pPr marL="685800" lvl="1" indent="-457200">
              <a:buClr>
                <a:schemeClr val="accent3"/>
              </a:buClr>
              <a:buFont typeface="Arial" pitchFamily="34" charset="0"/>
              <a:buChar char="•"/>
              <a:defRPr/>
            </a:pPr>
            <a:endParaRPr lang="fr-CA" sz="1000" dirty="0">
              <a:solidFill>
                <a:schemeClr val="accent3">
                  <a:lumMod val="60000"/>
                  <a:lumOff val="40000"/>
                </a:schemeClr>
              </a:solidFill>
            </a:endParaRPr>
          </a:p>
          <a:p>
            <a:pPr marL="457200" indent="-457200">
              <a:buClr>
                <a:schemeClr val="accent3"/>
              </a:buClr>
              <a:buFont typeface="Arial" pitchFamily="34" charset="0"/>
              <a:buChar char="•"/>
              <a:defRPr/>
            </a:pPr>
            <a:endParaRPr lang="fr-CA" sz="2200" b="1" dirty="0">
              <a:solidFill>
                <a:schemeClr val="accent3">
                  <a:lumMod val="60000"/>
                  <a:lumOff val="40000"/>
                </a:schemeClr>
              </a:solidFill>
            </a:endParaRPr>
          </a:p>
          <a:p>
            <a:pPr marL="685800" lvl="1" indent="-457200">
              <a:buClr>
                <a:schemeClr val="accent1">
                  <a:lumMod val="60000"/>
                  <a:lumOff val="40000"/>
                </a:schemeClr>
              </a:buClr>
              <a:buNone/>
              <a:defRPr/>
            </a:pPr>
            <a:endParaRPr lang="fr-CA" dirty="0"/>
          </a:p>
          <a:p>
            <a:pPr marL="685800" lvl="1" indent="-457200">
              <a:buClr>
                <a:schemeClr val="accent1">
                  <a:lumMod val="60000"/>
                  <a:lumOff val="40000"/>
                </a:schemeClr>
              </a:buClr>
              <a:buNone/>
              <a:defRPr/>
            </a:pPr>
            <a:endParaRPr lang="fr-CA" dirty="0"/>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dirty="0" err="1">
                <a:solidFill>
                  <a:schemeClr val="accent1"/>
                </a:solidFill>
              </a:rPr>
              <a:t>Compréhension</a:t>
            </a:r>
            <a:r>
              <a:rPr lang="en-CA" sz="1200" dirty="0">
                <a:solidFill>
                  <a:schemeClr val="accent1"/>
                </a:solidFill>
              </a:rPr>
              <a:t> ● </a:t>
            </a:r>
            <a:r>
              <a:rPr lang="en-CA" sz="1200" u="sng" dirty="0" err="1">
                <a:solidFill>
                  <a:schemeClr val="accent1"/>
                </a:solidFill>
              </a:rPr>
              <a:t>Mise</a:t>
            </a:r>
            <a:r>
              <a:rPr lang="en-CA" sz="1200" u="sng" dirty="0">
                <a:solidFill>
                  <a:schemeClr val="accent1"/>
                </a:solidFill>
              </a:rPr>
              <a:t> à </a:t>
            </a:r>
            <a:r>
              <a:rPr lang="en-CA" sz="1200" u="sng" dirty="0" err="1">
                <a:solidFill>
                  <a:schemeClr val="accent1"/>
                </a:solidFill>
              </a:rPr>
              <a:t>l’essai</a:t>
            </a:r>
            <a:r>
              <a:rPr lang="en-CA" sz="1200" u="sng" dirty="0">
                <a:solidFill>
                  <a:schemeClr val="accent1"/>
                </a:solidFill>
              </a:rPr>
              <a:t> </a:t>
            </a:r>
            <a:r>
              <a:rPr lang="en-CA" sz="1200" dirty="0">
                <a:solidFill>
                  <a:schemeClr val="accent1"/>
                </a:solidFill>
              </a:rPr>
              <a:t>●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
        <p:nvSpPr>
          <p:cNvPr id="5" name="Espace réservé du contenu 2"/>
          <p:cNvSpPr txBox="1">
            <a:spLocks/>
          </p:cNvSpPr>
          <p:nvPr/>
        </p:nvSpPr>
        <p:spPr bwMode="auto">
          <a:xfrm>
            <a:off x="971550" y="1981200"/>
            <a:ext cx="7200900" cy="4256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228600" indent="-228600" algn="l" rtl="0" eaLnBrk="0" fontAlgn="base" hangingPunct="0">
              <a:lnSpc>
                <a:spcPct val="90000"/>
              </a:lnSpc>
              <a:spcBef>
                <a:spcPts val="1800"/>
              </a:spcBef>
              <a:spcAft>
                <a:spcPct val="0"/>
              </a:spcAft>
              <a:buClr>
                <a:schemeClr val="accent1"/>
              </a:buClr>
              <a:buSzPct val="100000"/>
              <a:buFont typeface="Arial" charset="0"/>
              <a:buChar char="▪"/>
              <a:defRPr sz="2000" kern="1200">
                <a:solidFill>
                  <a:schemeClr val="tx1"/>
                </a:solidFill>
                <a:latin typeface="+mn-lt"/>
                <a:ea typeface="+mn-ea"/>
                <a:cs typeface="+mn-cs"/>
              </a:defRPr>
            </a:lvl1pPr>
            <a:lvl2pPr marL="457200" indent="-182563" algn="l" rtl="0" eaLnBrk="0" fontAlgn="base" hangingPunct="0">
              <a:lnSpc>
                <a:spcPct val="90000"/>
              </a:lnSpc>
              <a:spcBef>
                <a:spcPts val="1200"/>
              </a:spcBef>
              <a:spcAft>
                <a:spcPct val="0"/>
              </a:spcAft>
              <a:buClr>
                <a:schemeClr val="accent1"/>
              </a:buClr>
              <a:buSzPct val="100000"/>
              <a:buFont typeface="Arial" charset="0"/>
              <a:buChar char="▪"/>
              <a:defRPr kern="1200">
                <a:solidFill>
                  <a:schemeClr val="tx1"/>
                </a:solidFill>
                <a:latin typeface="+mn-lt"/>
                <a:ea typeface="+mn-ea"/>
                <a:cs typeface="+mn-cs"/>
              </a:defRPr>
            </a:lvl2pPr>
            <a:lvl3pPr marL="685800" indent="-179388" algn="l" rtl="0" eaLnBrk="0" fontAlgn="base" hangingPunct="0">
              <a:lnSpc>
                <a:spcPct val="90000"/>
              </a:lnSpc>
              <a:spcBef>
                <a:spcPts val="800"/>
              </a:spcBef>
              <a:spcAft>
                <a:spcPct val="0"/>
              </a:spcAft>
              <a:buClr>
                <a:schemeClr val="accent1"/>
              </a:buClr>
              <a:buSzPct val="100000"/>
              <a:buFont typeface="Arial" charset="0"/>
              <a:buChar char="▪"/>
              <a:defRPr sz="1600" kern="1200">
                <a:solidFill>
                  <a:schemeClr val="tx1"/>
                </a:solidFill>
                <a:latin typeface="+mn-lt"/>
                <a:ea typeface="+mn-ea"/>
                <a:cs typeface="+mn-cs"/>
              </a:defRPr>
            </a:lvl3pPr>
            <a:lvl4pPr marL="914400" indent="-182563" algn="l" rtl="0" eaLnBrk="0" fontAlgn="base" hangingPunct="0">
              <a:lnSpc>
                <a:spcPct val="90000"/>
              </a:lnSpc>
              <a:spcBef>
                <a:spcPts val="800"/>
              </a:spcBef>
              <a:spcAft>
                <a:spcPct val="0"/>
              </a:spcAft>
              <a:buClr>
                <a:schemeClr val="accent1"/>
              </a:buClr>
              <a:buSzPct val="100000"/>
              <a:buFont typeface="Arial" charset="0"/>
              <a:buChar char="▪"/>
              <a:defRPr sz="1400" kern="1200">
                <a:solidFill>
                  <a:schemeClr val="tx1"/>
                </a:solidFill>
                <a:latin typeface="+mn-lt"/>
                <a:ea typeface="+mn-ea"/>
                <a:cs typeface="+mn-cs"/>
              </a:defRPr>
            </a:lvl4pPr>
            <a:lvl5pPr marL="1143000" indent="-179388" algn="l" rtl="0" eaLnBrk="0" fontAlgn="base" hangingPunct="0">
              <a:lnSpc>
                <a:spcPct val="90000"/>
              </a:lnSpc>
              <a:spcBef>
                <a:spcPts val="6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8pPr>
            <a:lvl9pPr marL="20574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9pPr>
          </a:lstStyle>
          <a:p>
            <a:r>
              <a:rPr lang="fr-CA" sz="2100" b="1" dirty="0">
                <a:solidFill>
                  <a:srgbClr val="004D73"/>
                </a:solidFill>
              </a:rPr>
              <a:t>Évaluation avec les professeurs (Gym-Auteur)</a:t>
            </a:r>
          </a:p>
          <a:p>
            <a:endParaRPr lang="fr-CA" sz="2100" b="1" dirty="0">
              <a:solidFill>
                <a:srgbClr val="004D73"/>
              </a:solidFill>
            </a:endParaRPr>
          </a:p>
          <a:p>
            <a:pPr lvl="1"/>
            <a:r>
              <a:rPr lang="fr-CA" sz="2100" b="1" dirty="0">
                <a:solidFill>
                  <a:srgbClr val="004D73"/>
                </a:solidFill>
              </a:rPr>
              <a:t>Évaluation par inspection experte </a:t>
            </a:r>
            <a:r>
              <a:rPr lang="fr-CA" sz="1600" dirty="0">
                <a:solidFill>
                  <a:srgbClr val="004D73"/>
                </a:solidFill>
              </a:rPr>
              <a:t>(Psyché, ITS 2014)</a:t>
            </a:r>
            <a:endParaRPr lang="fr-CA" sz="2100" dirty="0">
              <a:solidFill>
                <a:srgbClr val="004D73"/>
              </a:solidFill>
            </a:endParaRPr>
          </a:p>
          <a:p>
            <a:pPr lvl="2"/>
            <a:r>
              <a:rPr lang="fr-CA" sz="2100" b="1" dirty="0">
                <a:solidFill>
                  <a:srgbClr val="004D73"/>
                </a:solidFill>
              </a:rPr>
              <a:t>Essai réel du Gym-Auteur par des professeurs au LICEF </a:t>
            </a:r>
            <a:r>
              <a:rPr lang="fr-CA" dirty="0">
                <a:solidFill>
                  <a:srgbClr val="004D73"/>
                </a:solidFill>
              </a:rPr>
              <a:t>(Laboratoire d’informatique cognitive et d’environnements de formation)</a:t>
            </a:r>
            <a:endParaRPr lang="fr-CA" sz="2100" dirty="0">
              <a:solidFill>
                <a:srgbClr val="004D73"/>
              </a:solidFill>
            </a:endParaRPr>
          </a:p>
          <a:p>
            <a:pPr lvl="2"/>
            <a:r>
              <a:rPr lang="fr-CA" sz="2100" b="1" dirty="0">
                <a:solidFill>
                  <a:srgbClr val="004D73"/>
                </a:solidFill>
              </a:rPr>
              <a:t>Méthode de la pensée à voix haute (</a:t>
            </a:r>
            <a:r>
              <a:rPr lang="fr-CA" sz="2100" b="1" i="1" dirty="0" err="1">
                <a:solidFill>
                  <a:srgbClr val="004D73"/>
                </a:solidFill>
              </a:rPr>
              <a:t>think</a:t>
            </a:r>
            <a:r>
              <a:rPr lang="fr-CA" sz="2100" b="1" i="1" dirty="0">
                <a:solidFill>
                  <a:srgbClr val="004D73"/>
                </a:solidFill>
              </a:rPr>
              <a:t> </a:t>
            </a:r>
            <a:r>
              <a:rPr lang="fr-CA" sz="2100" b="1" i="1" dirty="0" err="1">
                <a:solidFill>
                  <a:srgbClr val="004D73"/>
                </a:solidFill>
              </a:rPr>
              <a:t>aloud</a:t>
            </a:r>
            <a:r>
              <a:rPr lang="fr-CA" sz="2100" b="1" i="1" dirty="0">
                <a:solidFill>
                  <a:srgbClr val="004D73"/>
                </a:solidFill>
              </a:rPr>
              <a:t> </a:t>
            </a:r>
            <a:r>
              <a:rPr lang="fr-CA" sz="2100" b="1" i="1" dirty="0" err="1">
                <a:solidFill>
                  <a:srgbClr val="004D73"/>
                </a:solidFill>
              </a:rPr>
              <a:t>protocol</a:t>
            </a:r>
            <a:r>
              <a:rPr lang="fr-CA" sz="2100" b="1" i="1" dirty="0">
                <a:solidFill>
                  <a:srgbClr val="004D73"/>
                </a:solidFill>
              </a:rPr>
              <a:t>)</a:t>
            </a:r>
          </a:p>
          <a:p>
            <a:pPr lvl="2"/>
            <a:r>
              <a:rPr lang="fr-CA" sz="2100" b="1" dirty="0">
                <a:solidFill>
                  <a:srgbClr val="004D73"/>
                </a:solidFill>
              </a:rPr>
              <a:t>Troisième itération</a:t>
            </a:r>
          </a:p>
          <a:p>
            <a:endParaRPr lang="fr-CA" sz="2100" b="1" dirty="0">
              <a:solidFill>
                <a:srgbClr val="FF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err="1"/>
              <a:t>Mise</a:t>
            </a:r>
            <a:r>
              <a:rPr lang="en-CA" sz="3000" dirty="0"/>
              <a:t> à </a:t>
            </a:r>
            <a:r>
              <a:rPr lang="en-CA" sz="3000" dirty="0" err="1"/>
              <a:t>l’essai</a:t>
            </a:r>
            <a:r>
              <a:rPr lang="en-CA" sz="3000" dirty="0"/>
              <a:t> et validation</a:t>
            </a:r>
            <a:endParaRPr lang="fr-CA" sz="3000" dirty="0"/>
          </a:p>
        </p:txBody>
      </p:sp>
      <p:sp>
        <p:nvSpPr>
          <p:cNvPr id="3" name="Espace réservé du contenu 2"/>
          <p:cNvSpPr>
            <a:spLocks noGrp="1"/>
          </p:cNvSpPr>
          <p:nvPr>
            <p:ph idx="1"/>
          </p:nvPr>
        </p:nvSpPr>
        <p:spPr>
          <a:xfrm>
            <a:off x="971550" y="1981200"/>
            <a:ext cx="7200900" cy="4112096"/>
          </a:xfrm>
        </p:spPr>
        <p:txBody>
          <a:bodyPr>
            <a:normAutofit/>
          </a:bodyPr>
          <a:lstStyle/>
          <a:p>
            <a:pPr marL="685800" lvl="1" indent="-457200">
              <a:buClr>
                <a:schemeClr val="accent3"/>
              </a:buClr>
              <a:buNone/>
              <a:defRPr/>
            </a:pPr>
            <a:endParaRPr lang="fr-CA" sz="2000" dirty="0"/>
          </a:p>
          <a:p>
            <a:pPr marL="685800" lvl="1" indent="-457200">
              <a:buClr>
                <a:schemeClr val="accent3"/>
              </a:buClr>
              <a:buFont typeface="Arial" pitchFamily="34" charset="0"/>
              <a:buChar char="•"/>
              <a:defRPr/>
            </a:pPr>
            <a:endParaRPr lang="fr-CA" sz="1000" dirty="0">
              <a:solidFill>
                <a:schemeClr val="accent3">
                  <a:lumMod val="60000"/>
                  <a:lumOff val="40000"/>
                </a:schemeClr>
              </a:solidFill>
            </a:endParaRPr>
          </a:p>
          <a:p>
            <a:pPr marL="457200" indent="-457200">
              <a:buClr>
                <a:schemeClr val="accent3"/>
              </a:buClr>
              <a:buFont typeface="Arial" pitchFamily="34" charset="0"/>
              <a:buChar char="•"/>
              <a:defRPr/>
            </a:pPr>
            <a:endParaRPr lang="fr-CA" sz="2200" b="1" dirty="0">
              <a:solidFill>
                <a:schemeClr val="accent3">
                  <a:lumMod val="60000"/>
                  <a:lumOff val="40000"/>
                </a:schemeClr>
              </a:solidFill>
            </a:endParaRPr>
          </a:p>
          <a:p>
            <a:pPr marL="685800" lvl="1" indent="-457200">
              <a:buClr>
                <a:schemeClr val="accent1">
                  <a:lumMod val="60000"/>
                  <a:lumOff val="40000"/>
                </a:schemeClr>
              </a:buClr>
              <a:buNone/>
              <a:defRPr/>
            </a:pPr>
            <a:endParaRPr lang="fr-CA" dirty="0"/>
          </a:p>
          <a:p>
            <a:pPr marL="685800" lvl="1" indent="-457200">
              <a:buClr>
                <a:schemeClr val="accent1">
                  <a:lumMod val="60000"/>
                  <a:lumOff val="40000"/>
                </a:schemeClr>
              </a:buClr>
              <a:buNone/>
              <a:defRPr/>
            </a:pPr>
            <a:endParaRPr lang="fr-CA" dirty="0"/>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dirty="0" err="1">
                <a:solidFill>
                  <a:schemeClr val="accent1"/>
                </a:solidFill>
              </a:rPr>
              <a:t>Compréhension</a:t>
            </a:r>
            <a:r>
              <a:rPr lang="en-CA" sz="1200" dirty="0">
                <a:solidFill>
                  <a:schemeClr val="accent1"/>
                </a:solidFill>
              </a:rPr>
              <a:t> ● </a:t>
            </a:r>
            <a:r>
              <a:rPr lang="en-CA" sz="1200" u="sng" dirty="0" err="1">
                <a:solidFill>
                  <a:schemeClr val="accent1"/>
                </a:solidFill>
              </a:rPr>
              <a:t>Mise</a:t>
            </a:r>
            <a:r>
              <a:rPr lang="en-CA" sz="1200" u="sng" dirty="0">
                <a:solidFill>
                  <a:schemeClr val="accent1"/>
                </a:solidFill>
              </a:rPr>
              <a:t> à </a:t>
            </a:r>
            <a:r>
              <a:rPr lang="en-CA" sz="1200" u="sng" dirty="0" err="1">
                <a:solidFill>
                  <a:schemeClr val="accent1"/>
                </a:solidFill>
              </a:rPr>
              <a:t>l’essai</a:t>
            </a:r>
            <a:r>
              <a:rPr lang="en-CA" sz="1200" u="sng" dirty="0">
                <a:solidFill>
                  <a:schemeClr val="accent1"/>
                </a:solidFill>
              </a:rPr>
              <a:t> </a:t>
            </a:r>
            <a:r>
              <a:rPr lang="en-CA" sz="1200" dirty="0">
                <a:solidFill>
                  <a:schemeClr val="accent1"/>
                </a:solidFill>
              </a:rPr>
              <a:t>●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
        <p:nvSpPr>
          <p:cNvPr id="5" name="Espace réservé du contenu 2"/>
          <p:cNvSpPr txBox="1">
            <a:spLocks/>
          </p:cNvSpPr>
          <p:nvPr/>
        </p:nvSpPr>
        <p:spPr bwMode="auto">
          <a:xfrm>
            <a:off x="971550" y="1981200"/>
            <a:ext cx="7200900" cy="42560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228600" indent="-228600" algn="l" rtl="0" eaLnBrk="0" fontAlgn="base" hangingPunct="0">
              <a:lnSpc>
                <a:spcPct val="90000"/>
              </a:lnSpc>
              <a:spcBef>
                <a:spcPts val="1800"/>
              </a:spcBef>
              <a:spcAft>
                <a:spcPct val="0"/>
              </a:spcAft>
              <a:buClr>
                <a:schemeClr val="accent1"/>
              </a:buClr>
              <a:buSzPct val="100000"/>
              <a:buFont typeface="Arial" charset="0"/>
              <a:buChar char="▪"/>
              <a:defRPr sz="2000" kern="1200">
                <a:solidFill>
                  <a:schemeClr val="tx1"/>
                </a:solidFill>
                <a:latin typeface="+mn-lt"/>
                <a:ea typeface="+mn-ea"/>
                <a:cs typeface="+mn-cs"/>
              </a:defRPr>
            </a:lvl1pPr>
            <a:lvl2pPr marL="457200" indent="-182563" algn="l" rtl="0" eaLnBrk="0" fontAlgn="base" hangingPunct="0">
              <a:lnSpc>
                <a:spcPct val="90000"/>
              </a:lnSpc>
              <a:spcBef>
                <a:spcPts val="1200"/>
              </a:spcBef>
              <a:spcAft>
                <a:spcPct val="0"/>
              </a:spcAft>
              <a:buClr>
                <a:schemeClr val="accent1"/>
              </a:buClr>
              <a:buSzPct val="100000"/>
              <a:buFont typeface="Arial" charset="0"/>
              <a:buChar char="▪"/>
              <a:defRPr kern="1200">
                <a:solidFill>
                  <a:schemeClr val="tx1"/>
                </a:solidFill>
                <a:latin typeface="+mn-lt"/>
                <a:ea typeface="+mn-ea"/>
                <a:cs typeface="+mn-cs"/>
              </a:defRPr>
            </a:lvl2pPr>
            <a:lvl3pPr marL="685800" indent="-179388" algn="l" rtl="0" eaLnBrk="0" fontAlgn="base" hangingPunct="0">
              <a:lnSpc>
                <a:spcPct val="90000"/>
              </a:lnSpc>
              <a:spcBef>
                <a:spcPts val="800"/>
              </a:spcBef>
              <a:spcAft>
                <a:spcPct val="0"/>
              </a:spcAft>
              <a:buClr>
                <a:schemeClr val="accent1"/>
              </a:buClr>
              <a:buSzPct val="100000"/>
              <a:buFont typeface="Arial" charset="0"/>
              <a:buChar char="▪"/>
              <a:defRPr sz="1600" kern="1200">
                <a:solidFill>
                  <a:schemeClr val="tx1"/>
                </a:solidFill>
                <a:latin typeface="+mn-lt"/>
                <a:ea typeface="+mn-ea"/>
                <a:cs typeface="+mn-cs"/>
              </a:defRPr>
            </a:lvl3pPr>
            <a:lvl4pPr marL="914400" indent="-182563" algn="l" rtl="0" eaLnBrk="0" fontAlgn="base" hangingPunct="0">
              <a:lnSpc>
                <a:spcPct val="90000"/>
              </a:lnSpc>
              <a:spcBef>
                <a:spcPts val="800"/>
              </a:spcBef>
              <a:spcAft>
                <a:spcPct val="0"/>
              </a:spcAft>
              <a:buClr>
                <a:schemeClr val="accent1"/>
              </a:buClr>
              <a:buSzPct val="100000"/>
              <a:buFont typeface="Arial" charset="0"/>
              <a:buChar char="▪"/>
              <a:defRPr sz="1400" kern="1200">
                <a:solidFill>
                  <a:schemeClr val="tx1"/>
                </a:solidFill>
                <a:latin typeface="+mn-lt"/>
                <a:ea typeface="+mn-ea"/>
                <a:cs typeface="+mn-cs"/>
              </a:defRPr>
            </a:lvl4pPr>
            <a:lvl5pPr marL="1143000" indent="-179388" algn="l" rtl="0" eaLnBrk="0" fontAlgn="base" hangingPunct="0">
              <a:lnSpc>
                <a:spcPct val="90000"/>
              </a:lnSpc>
              <a:spcBef>
                <a:spcPts val="6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8pPr>
            <a:lvl9pPr marL="20574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9pPr>
          </a:lstStyle>
          <a:p>
            <a:r>
              <a:rPr lang="fr-CA" sz="2100" b="1" dirty="0">
                <a:solidFill>
                  <a:srgbClr val="004D73"/>
                </a:solidFill>
              </a:rPr>
              <a:t>Évaluation avec les étudiants (Gym-Tuteur)</a:t>
            </a:r>
          </a:p>
          <a:p>
            <a:endParaRPr lang="fr-CA" sz="2100" b="1" dirty="0">
              <a:solidFill>
                <a:srgbClr val="004D73"/>
              </a:solidFill>
            </a:endParaRPr>
          </a:p>
          <a:p>
            <a:pPr lvl="1"/>
            <a:r>
              <a:rPr lang="fr-CA" sz="2100" b="1" dirty="0">
                <a:solidFill>
                  <a:srgbClr val="004D73"/>
                </a:solidFill>
              </a:rPr>
              <a:t>Évaluation du scénario </a:t>
            </a:r>
          </a:p>
          <a:p>
            <a:pPr lvl="1"/>
            <a:r>
              <a:rPr lang="fr-CA" sz="2100" b="1" dirty="0">
                <a:solidFill>
                  <a:srgbClr val="004D73"/>
                </a:solidFill>
              </a:rPr>
              <a:t>Évaluation de la narration</a:t>
            </a:r>
          </a:p>
          <a:p>
            <a:pPr lvl="1"/>
            <a:r>
              <a:rPr lang="fr-CA" sz="2100" b="1" dirty="0">
                <a:solidFill>
                  <a:srgbClr val="004D73"/>
                </a:solidFill>
              </a:rPr>
              <a:t>Évaluation de la navigation</a:t>
            </a:r>
          </a:p>
          <a:p>
            <a:pPr lvl="1"/>
            <a:r>
              <a:rPr lang="fr-CA" sz="2100" b="1" dirty="0">
                <a:solidFill>
                  <a:srgbClr val="004D73"/>
                </a:solidFill>
              </a:rPr>
              <a:t>Évaluation de la maquette du livre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re 1"/>
          <p:cNvSpPr>
            <a:spLocks noGrp="1"/>
          </p:cNvSpPr>
          <p:nvPr>
            <p:ph type="title"/>
          </p:nvPr>
        </p:nvSpPr>
        <p:spPr>
          <a:xfrm>
            <a:off x="971550" y="2541588"/>
            <a:ext cx="7200900" cy="2743200"/>
          </a:xfrm>
        </p:spPr>
        <p:txBody>
          <a:bodyPr>
            <a:normAutofit/>
          </a:bodyPr>
          <a:lstStyle/>
          <a:p>
            <a:pPr eaLnBrk="1" hangingPunct="1"/>
            <a:r>
              <a:rPr lang="fr-CA" dirty="0"/>
              <a:t>Retombées et perspectives</a:t>
            </a:r>
          </a:p>
        </p:txBody>
      </p:sp>
    </p:spTree>
  </p:cSld>
  <p:clrMapOvr>
    <a:masterClrMapping/>
  </p:clrMapOvr>
  <p:transition spd="med"/>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err="1"/>
              <a:t>Retombées</a:t>
            </a:r>
            <a:endParaRPr lang="fr-CA" sz="3000" dirty="0"/>
          </a:p>
        </p:txBody>
      </p:sp>
      <p:sp>
        <p:nvSpPr>
          <p:cNvPr id="3" name="Espace réservé du contenu 2"/>
          <p:cNvSpPr>
            <a:spLocks noGrp="1"/>
          </p:cNvSpPr>
          <p:nvPr>
            <p:ph idx="1"/>
          </p:nvPr>
        </p:nvSpPr>
        <p:spPr>
          <a:xfrm>
            <a:off x="533400" y="1752600"/>
            <a:ext cx="7639050" cy="4340696"/>
          </a:xfrm>
        </p:spPr>
        <p:txBody>
          <a:bodyPr>
            <a:normAutofit/>
          </a:bodyPr>
          <a:lstStyle/>
          <a:p>
            <a:pPr marL="685800" lvl="1" indent="-457200">
              <a:buClr>
                <a:schemeClr val="accent3"/>
              </a:buClr>
              <a:buNone/>
              <a:defRPr/>
            </a:pPr>
            <a:endParaRPr lang="fr-CA" sz="2000" dirty="0"/>
          </a:p>
          <a:p>
            <a:pPr marL="685800" lvl="1" indent="-457200">
              <a:buClr>
                <a:schemeClr val="accent3"/>
              </a:buClr>
              <a:buFont typeface="Arial" pitchFamily="34" charset="0"/>
              <a:buChar char="•"/>
              <a:defRPr/>
            </a:pPr>
            <a:endParaRPr lang="fr-CA" sz="1000" dirty="0">
              <a:solidFill>
                <a:schemeClr val="accent3">
                  <a:lumMod val="60000"/>
                  <a:lumOff val="40000"/>
                </a:schemeClr>
              </a:solidFill>
            </a:endParaRPr>
          </a:p>
          <a:p>
            <a:pPr marL="457200" indent="-457200">
              <a:buClr>
                <a:schemeClr val="accent3"/>
              </a:buClr>
              <a:buFont typeface="Arial" pitchFamily="34" charset="0"/>
              <a:buChar char="•"/>
              <a:defRPr/>
            </a:pPr>
            <a:endParaRPr lang="fr-CA" sz="2200" b="1" dirty="0">
              <a:solidFill>
                <a:schemeClr val="accent3">
                  <a:lumMod val="60000"/>
                  <a:lumOff val="40000"/>
                </a:schemeClr>
              </a:solidFill>
            </a:endParaRPr>
          </a:p>
          <a:p>
            <a:pPr marL="457200" indent="-457200">
              <a:buClr>
                <a:schemeClr val="accent3"/>
              </a:buClr>
              <a:buFont typeface="Arial" pitchFamily="34" charset="0"/>
              <a:buChar char="•"/>
              <a:defRPr/>
            </a:pPr>
            <a:endParaRPr lang="fr-CA" sz="2200" b="1" dirty="0">
              <a:solidFill>
                <a:schemeClr val="accent3">
                  <a:lumMod val="60000"/>
                  <a:lumOff val="40000"/>
                </a:schemeClr>
              </a:solidFill>
            </a:endParaRPr>
          </a:p>
          <a:p>
            <a:pPr marL="685800" lvl="1" indent="-457200">
              <a:buClr>
                <a:schemeClr val="accent1">
                  <a:lumMod val="60000"/>
                  <a:lumOff val="40000"/>
                </a:schemeClr>
              </a:buClr>
              <a:buNone/>
              <a:defRPr/>
            </a:pPr>
            <a:endParaRPr lang="fr-CA" dirty="0"/>
          </a:p>
          <a:p>
            <a:pPr marL="685800" lvl="1" indent="-457200">
              <a:buClr>
                <a:schemeClr val="accent1">
                  <a:lumMod val="60000"/>
                  <a:lumOff val="40000"/>
                </a:schemeClr>
              </a:buClr>
              <a:buNone/>
              <a:defRPr/>
            </a:pPr>
            <a:endParaRPr lang="fr-CA" dirty="0"/>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u="sng" dirty="0" err="1">
                <a:solidFill>
                  <a:schemeClr val="accent1"/>
                </a:solidFill>
              </a:rPr>
              <a:t>Retombées</a:t>
            </a:r>
            <a:r>
              <a:rPr lang="en-CA" sz="1200" u="sng" dirty="0">
                <a:solidFill>
                  <a:schemeClr val="accent1"/>
                </a:solidFill>
              </a:rPr>
              <a:t> et perspectives</a:t>
            </a:r>
            <a:endParaRPr lang="fr-CA" sz="1200" u="sng" dirty="0">
              <a:solidFill>
                <a:schemeClr val="accent1"/>
              </a:solidFill>
            </a:endParaRPr>
          </a:p>
        </p:txBody>
      </p:sp>
      <p:sp>
        <p:nvSpPr>
          <p:cNvPr id="5" name="ZoneTexte 4"/>
          <p:cNvSpPr txBox="1"/>
          <p:nvPr/>
        </p:nvSpPr>
        <p:spPr>
          <a:xfrm>
            <a:off x="685801" y="1752600"/>
            <a:ext cx="8160498" cy="4278094"/>
          </a:xfrm>
          <a:prstGeom prst="rect">
            <a:avLst/>
          </a:prstGeom>
          <a:noFill/>
        </p:spPr>
        <p:txBody>
          <a:bodyPr wrap="square" rtlCol="0">
            <a:spAutoFit/>
          </a:bodyPr>
          <a:lstStyle/>
          <a:p>
            <a:pPr marL="342900" indent="-342900">
              <a:buFont typeface="Wingdings" charset="2"/>
              <a:buChar char="§"/>
            </a:pPr>
            <a:r>
              <a:rPr lang="fr-FR" sz="1700" b="1" dirty="0">
                <a:solidFill>
                  <a:srgbClr val="004D73"/>
                </a:solidFill>
              </a:rPr>
              <a:t>Aide à la motivation des étudiants</a:t>
            </a:r>
          </a:p>
          <a:p>
            <a:pPr marL="342900" indent="-342900"/>
            <a:endParaRPr lang="fr-FR" sz="1700" b="1" dirty="0">
              <a:solidFill>
                <a:srgbClr val="004D73"/>
              </a:solidFill>
            </a:endParaRPr>
          </a:p>
          <a:p>
            <a:pPr marL="342900" indent="-342900">
              <a:buFont typeface="Wingdings" charset="2"/>
              <a:buChar char="§"/>
            </a:pPr>
            <a:r>
              <a:rPr lang="fr-FR" sz="1700" b="1" dirty="0">
                <a:solidFill>
                  <a:srgbClr val="004D73"/>
                </a:solidFill>
              </a:rPr>
              <a:t>Mieux cibler les étudiants en difficulté</a:t>
            </a:r>
          </a:p>
          <a:p>
            <a:pPr marL="800100" lvl="1" indent="-342900">
              <a:buFont typeface="Wingdings" charset="2"/>
              <a:buChar char="§"/>
            </a:pPr>
            <a:r>
              <a:rPr lang="fr-FR" sz="1700" b="1" dirty="0">
                <a:solidFill>
                  <a:srgbClr val="004D73"/>
                </a:solidFill>
              </a:rPr>
              <a:t>Grâce au système de pointage</a:t>
            </a:r>
          </a:p>
          <a:p>
            <a:pPr marL="800100" lvl="1" indent="-342900">
              <a:buFont typeface="Wingdings" charset="2"/>
              <a:buChar char="§"/>
            </a:pPr>
            <a:r>
              <a:rPr lang="fr-FR" sz="1700" b="1" dirty="0">
                <a:solidFill>
                  <a:srgbClr val="004D73"/>
                </a:solidFill>
              </a:rPr>
              <a:t>Permet un autocorrection des étudiants avant une rencontre avec un professeur</a:t>
            </a:r>
          </a:p>
          <a:p>
            <a:pPr marL="342900" indent="-342900">
              <a:buFont typeface="Wingdings" charset="2"/>
              <a:buChar char="§"/>
            </a:pPr>
            <a:endParaRPr lang="fr-FR" sz="1700" b="1" dirty="0">
              <a:solidFill>
                <a:srgbClr val="004D73"/>
              </a:solidFill>
            </a:endParaRPr>
          </a:p>
          <a:p>
            <a:pPr marL="342900" indent="-342900">
              <a:buFont typeface="Wingdings" charset="2"/>
              <a:buChar char="§"/>
            </a:pPr>
            <a:r>
              <a:rPr lang="fr-FR" sz="1700" b="1" dirty="0">
                <a:solidFill>
                  <a:srgbClr val="004D73"/>
                </a:solidFill>
              </a:rPr>
              <a:t>Augmenter la cohérence de l’aide donnée aux étudiants</a:t>
            </a:r>
          </a:p>
          <a:p>
            <a:pPr marL="800100" lvl="1" indent="-342900">
              <a:buFont typeface="Wingdings" charset="2"/>
              <a:buChar char="§"/>
            </a:pPr>
            <a:r>
              <a:rPr lang="fr-FR" sz="1700" b="1" dirty="0">
                <a:solidFill>
                  <a:srgbClr val="004D73"/>
                </a:solidFill>
              </a:rPr>
              <a:t>Standardisation de l’aide</a:t>
            </a:r>
          </a:p>
          <a:p>
            <a:pPr marL="800100" lvl="1" indent="-342900">
              <a:buFont typeface="Wingdings" charset="2"/>
              <a:buChar char="§"/>
            </a:pPr>
            <a:r>
              <a:rPr lang="fr-FR" sz="1700" b="1" dirty="0">
                <a:solidFill>
                  <a:srgbClr val="004D73"/>
                </a:solidFill>
              </a:rPr>
              <a:t>Repères</a:t>
            </a:r>
          </a:p>
          <a:p>
            <a:pPr marL="800100" lvl="1" indent="-342900">
              <a:buFont typeface="Wingdings" charset="2"/>
              <a:buChar char="§"/>
            </a:pPr>
            <a:r>
              <a:rPr lang="fr-FR" sz="1700" b="1" dirty="0">
                <a:solidFill>
                  <a:srgbClr val="004D73"/>
                </a:solidFill>
              </a:rPr>
              <a:t>Références</a:t>
            </a:r>
          </a:p>
          <a:p>
            <a:pPr marL="800100" lvl="1" indent="-342900">
              <a:buFont typeface="Wingdings" charset="2"/>
              <a:buChar char="§"/>
            </a:pPr>
            <a:r>
              <a:rPr lang="fr-FR" sz="1700" b="1" dirty="0">
                <a:solidFill>
                  <a:srgbClr val="004D73"/>
                </a:solidFill>
              </a:rPr>
              <a:t>Grammaire commune</a:t>
            </a:r>
          </a:p>
          <a:p>
            <a:pPr marL="342900" indent="-342900"/>
            <a:endParaRPr lang="fr-FR" sz="1700" b="1" dirty="0">
              <a:solidFill>
                <a:srgbClr val="004D73"/>
              </a:solidFill>
            </a:endParaRPr>
          </a:p>
          <a:p>
            <a:pPr marL="342900" indent="-342900">
              <a:buFont typeface="Wingdings" charset="2"/>
              <a:buChar char="§"/>
            </a:pPr>
            <a:r>
              <a:rPr lang="fr-FR" sz="1700" b="1" dirty="0">
                <a:solidFill>
                  <a:srgbClr val="004D73"/>
                </a:solidFill>
              </a:rPr>
              <a:t>Pallier à la discrimination de l’aide actuellement offerte</a:t>
            </a:r>
          </a:p>
          <a:p>
            <a:pPr marL="800100" lvl="1" indent="-342900">
              <a:buFont typeface="Wingdings" charset="2"/>
              <a:buChar char="§"/>
            </a:pPr>
            <a:r>
              <a:rPr lang="fr-FR" sz="1700" b="1" dirty="0">
                <a:solidFill>
                  <a:srgbClr val="004D73"/>
                </a:solidFill>
              </a:rPr>
              <a:t>Selon les collèges</a:t>
            </a:r>
          </a:p>
          <a:p>
            <a:pPr marL="800100" lvl="1" indent="-342900">
              <a:buFont typeface="Wingdings" charset="2"/>
              <a:buChar char="§"/>
            </a:pPr>
            <a:r>
              <a:rPr lang="fr-FR" sz="1700" b="1" dirty="0">
                <a:solidFill>
                  <a:srgbClr val="004D73"/>
                </a:solidFill>
              </a:rPr>
              <a:t>Selon le type de formation, générale ou continue</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a:t>Perspectives</a:t>
            </a:r>
            <a:endParaRPr lang="fr-CA" sz="3000" dirty="0"/>
          </a:p>
        </p:txBody>
      </p:sp>
      <p:sp>
        <p:nvSpPr>
          <p:cNvPr id="3" name="Espace réservé du contenu 2"/>
          <p:cNvSpPr>
            <a:spLocks noGrp="1"/>
          </p:cNvSpPr>
          <p:nvPr>
            <p:ph idx="1"/>
          </p:nvPr>
        </p:nvSpPr>
        <p:spPr>
          <a:xfrm>
            <a:off x="533400" y="1752600"/>
            <a:ext cx="7639050" cy="4340696"/>
          </a:xfrm>
        </p:spPr>
        <p:txBody>
          <a:bodyPr>
            <a:normAutofit/>
          </a:bodyPr>
          <a:lstStyle/>
          <a:p>
            <a:pPr marL="685800" lvl="1" indent="-457200">
              <a:buClr>
                <a:schemeClr val="accent3"/>
              </a:buClr>
              <a:buNone/>
              <a:defRPr/>
            </a:pPr>
            <a:endParaRPr lang="fr-CA" sz="2000" dirty="0"/>
          </a:p>
          <a:p>
            <a:pPr marL="685800" lvl="1" indent="-457200">
              <a:buClr>
                <a:schemeClr val="accent3"/>
              </a:buClr>
              <a:buFont typeface="Arial" pitchFamily="34" charset="0"/>
              <a:buChar char="•"/>
              <a:defRPr/>
            </a:pPr>
            <a:endParaRPr lang="fr-CA" sz="1000" dirty="0">
              <a:solidFill>
                <a:schemeClr val="accent3">
                  <a:lumMod val="60000"/>
                  <a:lumOff val="40000"/>
                </a:schemeClr>
              </a:solidFill>
            </a:endParaRPr>
          </a:p>
          <a:p>
            <a:pPr marL="457200" indent="-457200">
              <a:buClr>
                <a:schemeClr val="accent3"/>
              </a:buClr>
              <a:buFont typeface="Arial" pitchFamily="34" charset="0"/>
              <a:buChar char="•"/>
              <a:defRPr/>
            </a:pPr>
            <a:endParaRPr lang="fr-CA" sz="2200" b="1" dirty="0">
              <a:solidFill>
                <a:schemeClr val="accent3">
                  <a:lumMod val="60000"/>
                  <a:lumOff val="40000"/>
                </a:schemeClr>
              </a:solidFill>
            </a:endParaRPr>
          </a:p>
          <a:p>
            <a:pPr marL="457200" indent="-457200">
              <a:buClr>
                <a:schemeClr val="accent3"/>
              </a:buClr>
              <a:buFont typeface="Arial" pitchFamily="34" charset="0"/>
              <a:buChar char="•"/>
              <a:defRPr/>
            </a:pPr>
            <a:endParaRPr lang="fr-CA" sz="2200" b="1" dirty="0">
              <a:solidFill>
                <a:schemeClr val="accent3">
                  <a:lumMod val="60000"/>
                  <a:lumOff val="40000"/>
                </a:schemeClr>
              </a:solidFill>
            </a:endParaRPr>
          </a:p>
          <a:p>
            <a:pPr marL="685800" lvl="1" indent="-457200">
              <a:buClr>
                <a:schemeClr val="accent1">
                  <a:lumMod val="60000"/>
                  <a:lumOff val="40000"/>
                </a:schemeClr>
              </a:buClr>
              <a:buNone/>
              <a:defRPr/>
            </a:pPr>
            <a:endParaRPr lang="fr-CA" dirty="0"/>
          </a:p>
          <a:p>
            <a:pPr marL="685800" lvl="1" indent="-457200">
              <a:buClr>
                <a:schemeClr val="accent1">
                  <a:lumMod val="60000"/>
                  <a:lumOff val="40000"/>
                </a:schemeClr>
              </a:buClr>
              <a:buNone/>
              <a:defRPr/>
            </a:pPr>
            <a:endParaRPr lang="fr-CA" dirty="0"/>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u="sng" dirty="0" err="1">
                <a:solidFill>
                  <a:schemeClr val="accent1"/>
                </a:solidFill>
              </a:rPr>
              <a:t>Retombées</a:t>
            </a:r>
            <a:r>
              <a:rPr lang="en-CA" sz="1200" u="sng" dirty="0">
                <a:solidFill>
                  <a:schemeClr val="accent1"/>
                </a:solidFill>
              </a:rPr>
              <a:t> et perspectives</a:t>
            </a:r>
            <a:endParaRPr lang="fr-CA" sz="1200" u="sng" dirty="0">
              <a:solidFill>
                <a:schemeClr val="accent1"/>
              </a:solidFill>
            </a:endParaRPr>
          </a:p>
        </p:txBody>
      </p:sp>
      <p:sp>
        <p:nvSpPr>
          <p:cNvPr id="5" name="ZoneTexte 4"/>
          <p:cNvSpPr txBox="1"/>
          <p:nvPr/>
        </p:nvSpPr>
        <p:spPr>
          <a:xfrm>
            <a:off x="685801" y="1752600"/>
            <a:ext cx="8160498" cy="2031325"/>
          </a:xfrm>
          <a:prstGeom prst="rect">
            <a:avLst/>
          </a:prstGeom>
          <a:noFill/>
        </p:spPr>
        <p:txBody>
          <a:bodyPr wrap="square" rtlCol="0">
            <a:spAutoFit/>
          </a:bodyPr>
          <a:lstStyle/>
          <a:p>
            <a:pPr marL="342900" indent="-342900">
              <a:buFont typeface="Wingdings" charset="2"/>
              <a:buChar char="§"/>
            </a:pPr>
            <a:r>
              <a:rPr lang="fr-FR" sz="2100" b="1" dirty="0">
                <a:solidFill>
                  <a:srgbClr val="004D73"/>
                </a:solidFill>
              </a:rPr>
              <a:t>Accessibilité d’un plus grand nombre (plan de mise à l’échelle)</a:t>
            </a:r>
          </a:p>
          <a:p>
            <a:pPr marL="342900" indent="-342900">
              <a:buFont typeface="Wingdings" charset="2"/>
              <a:buChar char="§"/>
            </a:pPr>
            <a:endParaRPr lang="fr-FR" sz="2100" b="1" dirty="0">
              <a:solidFill>
                <a:srgbClr val="004D73"/>
              </a:solidFill>
            </a:endParaRPr>
          </a:p>
          <a:p>
            <a:pPr marL="342900" indent="-342900">
              <a:buFont typeface="Wingdings" charset="2"/>
              <a:buChar char="§"/>
            </a:pPr>
            <a:r>
              <a:rPr lang="fr-FR" sz="2100" b="1" dirty="0">
                <a:solidFill>
                  <a:srgbClr val="004D73"/>
                </a:solidFill>
              </a:rPr>
              <a:t> Transfert technologique (</a:t>
            </a:r>
            <a:r>
              <a:rPr lang="fr-FR" sz="2100" b="1" dirty="0" err="1">
                <a:solidFill>
                  <a:srgbClr val="004D73"/>
                </a:solidFill>
              </a:rPr>
              <a:t>iPad</a:t>
            </a:r>
            <a:r>
              <a:rPr lang="fr-FR" sz="2100" b="1" dirty="0">
                <a:solidFill>
                  <a:srgbClr val="004D73"/>
                </a:solidFill>
              </a:rPr>
              <a:t> et Tablettes)</a:t>
            </a:r>
          </a:p>
          <a:p>
            <a:pPr marL="342900" indent="-342900">
              <a:buFont typeface="Wingdings" charset="2"/>
              <a:buChar char="§"/>
            </a:pPr>
            <a:endParaRPr lang="fr-FR" sz="2100" b="1" dirty="0">
              <a:solidFill>
                <a:srgbClr val="004D73"/>
              </a:solidFill>
            </a:endParaRPr>
          </a:p>
          <a:p>
            <a:pPr marL="342900" indent="-342900">
              <a:buFont typeface="Wingdings" charset="2"/>
              <a:buChar char="§"/>
            </a:pPr>
            <a:r>
              <a:rPr lang="fr-FR" sz="2100" b="1" dirty="0">
                <a:solidFill>
                  <a:srgbClr val="004D73"/>
                </a:solidFill>
              </a:rPr>
              <a:t> </a:t>
            </a:r>
            <a:r>
              <a:rPr lang="fr-FR" sz="2100" b="1" i="1" dirty="0" err="1">
                <a:solidFill>
                  <a:srgbClr val="004D73"/>
                </a:solidFill>
              </a:rPr>
              <a:t>Ludification</a:t>
            </a:r>
            <a:r>
              <a:rPr lang="fr-FR" sz="2100" b="1" i="1" dirty="0">
                <a:solidFill>
                  <a:srgbClr val="004D73"/>
                </a:solidFill>
              </a:rPr>
              <a:t> </a:t>
            </a:r>
            <a:r>
              <a:rPr lang="fr-FR" sz="2100" b="1" dirty="0">
                <a:solidFill>
                  <a:srgbClr val="004D73"/>
                </a:solidFill>
              </a:rPr>
              <a:t>et création de communautés</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p:txBody>
          <a:bodyPr/>
          <a:lstStyle/>
          <a:p>
            <a:r>
              <a:rPr lang="en-CA" sz="3000" dirty="0" err="1"/>
              <a:t>Contexte</a:t>
            </a:r>
            <a:r>
              <a:rPr lang="en-CA" sz="3000" dirty="0"/>
              <a:t> </a:t>
            </a:r>
            <a:r>
              <a:rPr lang="en-CA" sz="3000" dirty="0" err="1"/>
              <a:t>d’émergence</a:t>
            </a:r>
            <a:endParaRPr lang="fr-CA" sz="3000" dirty="0"/>
          </a:p>
        </p:txBody>
      </p:sp>
      <p:sp>
        <p:nvSpPr>
          <p:cNvPr id="3" name="Espace réservé du contenu 2"/>
          <p:cNvSpPr>
            <a:spLocks noGrp="1"/>
          </p:cNvSpPr>
          <p:nvPr>
            <p:ph idx="1"/>
          </p:nvPr>
        </p:nvSpPr>
        <p:spPr/>
        <p:txBody>
          <a:bodyPr>
            <a:normAutofit/>
          </a:bodyPr>
          <a:lstStyle/>
          <a:p>
            <a:pPr marL="685800" lvl="1" indent="-457200">
              <a:buClr>
                <a:schemeClr val="accent3"/>
              </a:buClr>
              <a:buFont typeface="Arial" pitchFamily="34" charset="0"/>
              <a:buChar char="•"/>
              <a:defRPr/>
            </a:pPr>
            <a:endParaRPr lang="fr-CA" dirty="0"/>
          </a:p>
          <a:p>
            <a:pPr marL="685800" lvl="1" indent="-457200">
              <a:buClr>
                <a:schemeClr val="accent3"/>
              </a:buClr>
              <a:buFont typeface="Arial" pitchFamily="34" charset="0"/>
              <a:buChar char="•"/>
              <a:defRPr/>
            </a:pPr>
            <a:endParaRPr lang="fr-CA" dirty="0"/>
          </a:p>
          <a:p>
            <a:pPr marL="457200" indent="-457200">
              <a:buClr>
                <a:schemeClr val="accent3"/>
              </a:buClr>
              <a:buFont typeface="Arial" pitchFamily="34" charset="0"/>
              <a:buChar char="•"/>
              <a:defRPr/>
            </a:pPr>
            <a:endParaRPr lang="fr-CA" sz="2200" dirty="0"/>
          </a:p>
          <a:p>
            <a:pPr marL="685800" lvl="1" indent="-457200">
              <a:buClr>
                <a:schemeClr val="accent1">
                  <a:lumMod val="60000"/>
                  <a:lumOff val="40000"/>
                </a:schemeClr>
              </a:buClr>
              <a:buNone/>
              <a:defRPr/>
            </a:pPr>
            <a:endParaRPr lang="fr-CA" dirty="0"/>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u="sng"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
        <p:nvSpPr>
          <p:cNvPr id="5" name="Espace réservé du contenu 2"/>
          <p:cNvSpPr txBox="1">
            <a:spLocks/>
          </p:cNvSpPr>
          <p:nvPr/>
        </p:nvSpPr>
        <p:spPr bwMode="auto">
          <a:xfrm>
            <a:off x="1123950" y="2133600"/>
            <a:ext cx="72009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a:bodyPr>
          <a:lstStyle>
            <a:lvl1pPr marL="228600" indent="-228600" algn="l" rtl="0" eaLnBrk="0" fontAlgn="base" hangingPunct="0">
              <a:lnSpc>
                <a:spcPct val="90000"/>
              </a:lnSpc>
              <a:spcBef>
                <a:spcPts val="1800"/>
              </a:spcBef>
              <a:spcAft>
                <a:spcPct val="0"/>
              </a:spcAft>
              <a:buClr>
                <a:schemeClr val="accent1"/>
              </a:buClr>
              <a:buSzPct val="100000"/>
              <a:buFont typeface="Arial" charset="0"/>
              <a:buChar char="▪"/>
              <a:defRPr sz="2000" kern="1200">
                <a:solidFill>
                  <a:schemeClr val="tx1"/>
                </a:solidFill>
                <a:latin typeface="+mn-lt"/>
                <a:ea typeface="+mn-ea"/>
                <a:cs typeface="+mn-cs"/>
              </a:defRPr>
            </a:lvl1pPr>
            <a:lvl2pPr marL="457200" indent="-182563" algn="l" rtl="0" eaLnBrk="0" fontAlgn="base" hangingPunct="0">
              <a:lnSpc>
                <a:spcPct val="90000"/>
              </a:lnSpc>
              <a:spcBef>
                <a:spcPts val="1200"/>
              </a:spcBef>
              <a:spcAft>
                <a:spcPct val="0"/>
              </a:spcAft>
              <a:buClr>
                <a:schemeClr val="accent1"/>
              </a:buClr>
              <a:buSzPct val="100000"/>
              <a:buFont typeface="Arial" charset="0"/>
              <a:buChar char="▪"/>
              <a:defRPr kern="1200">
                <a:solidFill>
                  <a:schemeClr val="tx1"/>
                </a:solidFill>
                <a:latin typeface="+mn-lt"/>
                <a:ea typeface="+mn-ea"/>
                <a:cs typeface="+mn-cs"/>
              </a:defRPr>
            </a:lvl2pPr>
            <a:lvl3pPr marL="685800" indent="-179388" algn="l" rtl="0" eaLnBrk="0" fontAlgn="base" hangingPunct="0">
              <a:lnSpc>
                <a:spcPct val="90000"/>
              </a:lnSpc>
              <a:spcBef>
                <a:spcPts val="800"/>
              </a:spcBef>
              <a:spcAft>
                <a:spcPct val="0"/>
              </a:spcAft>
              <a:buClr>
                <a:schemeClr val="accent1"/>
              </a:buClr>
              <a:buSzPct val="100000"/>
              <a:buFont typeface="Arial" charset="0"/>
              <a:buChar char="▪"/>
              <a:defRPr sz="1600" kern="1200">
                <a:solidFill>
                  <a:schemeClr val="tx1"/>
                </a:solidFill>
                <a:latin typeface="+mn-lt"/>
                <a:ea typeface="+mn-ea"/>
                <a:cs typeface="+mn-cs"/>
              </a:defRPr>
            </a:lvl3pPr>
            <a:lvl4pPr marL="914400" indent="-182563" algn="l" rtl="0" eaLnBrk="0" fontAlgn="base" hangingPunct="0">
              <a:lnSpc>
                <a:spcPct val="90000"/>
              </a:lnSpc>
              <a:spcBef>
                <a:spcPts val="800"/>
              </a:spcBef>
              <a:spcAft>
                <a:spcPct val="0"/>
              </a:spcAft>
              <a:buClr>
                <a:schemeClr val="accent1"/>
              </a:buClr>
              <a:buSzPct val="100000"/>
              <a:buFont typeface="Arial" charset="0"/>
              <a:buChar char="▪"/>
              <a:defRPr sz="1400" kern="1200">
                <a:solidFill>
                  <a:schemeClr val="tx1"/>
                </a:solidFill>
                <a:latin typeface="+mn-lt"/>
                <a:ea typeface="+mn-ea"/>
                <a:cs typeface="+mn-cs"/>
              </a:defRPr>
            </a:lvl4pPr>
            <a:lvl5pPr marL="1143000" indent="-179388" algn="l" rtl="0" eaLnBrk="0" fontAlgn="base" hangingPunct="0">
              <a:lnSpc>
                <a:spcPct val="90000"/>
              </a:lnSpc>
              <a:spcBef>
                <a:spcPts val="6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8pPr>
            <a:lvl9pPr marL="20574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9pPr>
          </a:lstStyle>
          <a:p>
            <a:pPr lvl="1" eaLnBrk="1" hangingPunct="1">
              <a:buFont typeface="Arial" panose="020B0604020202020204" pitchFamily="34" charset="0"/>
              <a:buChar char="•"/>
            </a:pPr>
            <a:r>
              <a:rPr lang="fr-CA" altLang="fr-FR" sz="2100" b="1" dirty="0">
                <a:solidFill>
                  <a:schemeClr val="tx1">
                    <a:lumMod val="85000"/>
                    <a:lumOff val="15000"/>
                  </a:schemeClr>
                </a:solidFill>
                <a:ea typeface="ＭＳ Ｐゴシック" pitchFamily="-65" charset="-128"/>
              </a:rPr>
              <a:t>Les professeurs de philosophie, au collégial, constatent la persistante des difficultés à la réussite le 1</a:t>
            </a:r>
            <a:r>
              <a:rPr lang="fr-CA" altLang="fr-FR" sz="2100" b="1" baseline="30000" dirty="0">
                <a:solidFill>
                  <a:schemeClr val="tx1">
                    <a:lumMod val="85000"/>
                    <a:lumOff val="15000"/>
                  </a:schemeClr>
                </a:solidFill>
                <a:ea typeface="ＭＳ Ｐゴシック" pitchFamily="-65" charset="-128"/>
              </a:rPr>
              <a:t>er</a:t>
            </a:r>
            <a:r>
              <a:rPr lang="fr-CA" altLang="fr-FR" sz="2100" b="1" dirty="0">
                <a:solidFill>
                  <a:schemeClr val="tx1">
                    <a:lumMod val="85000"/>
                    <a:lumOff val="15000"/>
                  </a:schemeClr>
                </a:solidFill>
                <a:ea typeface="ＭＳ Ｐゴシック" pitchFamily="-65" charset="-128"/>
              </a:rPr>
              <a:t> cours de philosophie </a:t>
            </a:r>
            <a:endParaRPr lang="fr-CA" altLang="fr-FR" sz="2100" b="1" dirty="0">
              <a:solidFill>
                <a:schemeClr val="accent1">
                  <a:lumMod val="75000"/>
                </a:schemeClr>
              </a:solidFill>
              <a:ea typeface="ＭＳ Ｐゴシック" pitchFamily="-65" charset="-128"/>
            </a:endParaRPr>
          </a:p>
          <a:p>
            <a:pPr lvl="2" eaLnBrk="1" hangingPunct="1">
              <a:buFont typeface="Arial" panose="020B0604020202020204" pitchFamily="34" charset="0"/>
              <a:buChar char="•"/>
            </a:pPr>
            <a:r>
              <a:rPr lang="fr-CA" altLang="fr-FR" sz="1800" b="1" dirty="0">
                <a:solidFill>
                  <a:schemeClr val="accent1">
                    <a:lumMod val="75000"/>
                  </a:schemeClr>
                </a:solidFill>
                <a:ea typeface="ＭＳ Ｐゴシック" pitchFamily="-65" charset="-128"/>
              </a:rPr>
              <a:t>PHI 340-101-MQ</a:t>
            </a:r>
          </a:p>
          <a:p>
            <a:pPr lvl="2" eaLnBrk="1" hangingPunct="1">
              <a:buFont typeface="Arial" panose="020B0604020202020204" pitchFamily="34" charset="0"/>
              <a:buChar char="•"/>
            </a:pPr>
            <a:endParaRPr lang="fr-CA" altLang="fr-FR" sz="1800" b="1" dirty="0">
              <a:solidFill>
                <a:schemeClr val="accent1">
                  <a:lumMod val="75000"/>
                </a:schemeClr>
              </a:solidFill>
              <a:ea typeface="ＭＳ Ｐゴシック" pitchFamily="-65" charset="-128"/>
            </a:endParaRPr>
          </a:p>
          <a:p>
            <a:pPr lvl="1" eaLnBrk="1" hangingPunct="1">
              <a:buFont typeface="Arial" panose="020B0604020202020204" pitchFamily="34" charset="0"/>
              <a:buChar char="•"/>
            </a:pPr>
            <a:r>
              <a:rPr lang="fr-CA" altLang="fr-FR" sz="2100" b="1" dirty="0">
                <a:solidFill>
                  <a:schemeClr val="tx1">
                    <a:lumMod val="85000"/>
                    <a:lumOff val="15000"/>
                  </a:schemeClr>
                </a:solidFill>
                <a:ea typeface="ＭＳ Ｐゴシック" pitchFamily="-65" charset="-128"/>
              </a:rPr>
              <a:t>Seraient en cause:</a:t>
            </a:r>
          </a:p>
          <a:p>
            <a:pPr lvl="2" eaLnBrk="1" hangingPunct="1">
              <a:buFont typeface="Arial" panose="020B0604020202020204" pitchFamily="34" charset="0"/>
              <a:buChar char="•"/>
            </a:pPr>
            <a:r>
              <a:rPr lang="fr-CA" altLang="fr-FR" sz="1800" b="1" dirty="0">
                <a:solidFill>
                  <a:schemeClr val="accent1">
                    <a:lumMod val="75000"/>
                  </a:schemeClr>
                </a:solidFill>
                <a:ea typeface="ＭＳ Ｐゴシック" pitchFamily="-65" charset="-128"/>
              </a:rPr>
              <a:t>Compétences non acquises</a:t>
            </a:r>
          </a:p>
          <a:p>
            <a:pPr lvl="2" eaLnBrk="1" hangingPunct="1">
              <a:buFont typeface="Arial" panose="020B0604020202020204" pitchFamily="34" charset="0"/>
              <a:buChar char="•"/>
            </a:pPr>
            <a:r>
              <a:rPr lang="fr-CA" altLang="fr-FR" sz="1800" b="1" dirty="0">
                <a:solidFill>
                  <a:schemeClr val="accent1">
                    <a:lumMod val="75000"/>
                  </a:schemeClr>
                </a:solidFill>
                <a:ea typeface="ＭＳ Ｐゴシック" pitchFamily="-65" charset="-128"/>
              </a:rPr>
              <a:t>Lacunes méthodologiques</a:t>
            </a:r>
            <a:endParaRPr lang="fr-CA" dirty="0">
              <a:solidFill>
                <a:schemeClr val="accent3">
                  <a:lumMod val="60000"/>
                  <a:lumOff val="40000"/>
                </a:schemeClr>
              </a:solidFill>
            </a:endParaRPr>
          </a:p>
          <a:p>
            <a:pPr marL="685800" lvl="1" indent="-457200" algn="r">
              <a:buClr>
                <a:schemeClr val="accent1">
                  <a:lumMod val="60000"/>
                  <a:lumOff val="40000"/>
                </a:schemeClr>
              </a:buClr>
              <a:buNone/>
              <a:defRPr/>
            </a:pPr>
            <a:endParaRPr lang="fr-CA" altLang="fr-FR" sz="1400" dirty="0">
              <a:solidFill>
                <a:schemeClr val="accent1">
                  <a:lumMod val="75000"/>
                </a:schemeClr>
              </a:solidFill>
              <a:ea typeface="ＭＳ Ｐゴシック" pitchFamily="-65" charset="-128"/>
            </a:endParaRPr>
          </a:p>
          <a:p>
            <a:pPr marL="685800" lvl="1" indent="-457200" algn="r">
              <a:buClr>
                <a:schemeClr val="accent1">
                  <a:lumMod val="60000"/>
                  <a:lumOff val="40000"/>
                </a:schemeClr>
              </a:buClr>
              <a:buNone/>
              <a:defRPr/>
            </a:pPr>
            <a:r>
              <a:rPr lang="fr-CA" altLang="fr-FR" sz="1400" dirty="0">
                <a:solidFill>
                  <a:schemeClr val="accent1">
                    <a:lumMod val="75000"/>
                  </a:schemeClr>
                </a:solidFill>
                <a:ea typeface="ＭＳ Ｐゴシック" pitchFamily="-65" charset="-128"/>
              </a:rPr>
              <a:t>(MELS, 2001; Bourassa et Pelletier, 1997)</a:t>
            </a:r>
          </a:p>
          <a:p>
            <a:pPr marL="685800" lvl="1" indent="-457200">
              <a:buClr>
                <a:schemeClr val="accent1">
                  <a:lumMod val="60000"/>
                  <a:lumOff val="40000"/>
                </a:schemeClr>
              </a:buClr>
              <a:buFont typeface="Arial" pitchFamily="34" charset="0"/>
              <a:buChar char="•"/>
              <a:defRPr/>
            </a:pPr>
            <a:endParaRPr lang="fr-CA" sz="1200" dirty="0">
              <a:solidFill>
                <a:schemeClr val="accent1">
                  <a:lumMod val="60000"/>
                  <a:lumOff val="40000"/>
                </a:schemeClr>
              </a:solidFill>
            </a:endParaRPr>
          </a:p>
          <a:p>
            <a:pPr marL="685800" lvl="1" indent="-457200">
              <a:buClr>
                <a:schemeClr val="accent3"/>
              </a:buClr>
              <a:buFont typeface="Arial" pitchFamily="34" charset="0"/>
              <a:buChar char="•"/>
              <a:defRPr/>
            </a:pPr>
            <a:endParaRPr lang="fr-CA" dirty="0"/>
          </a:p>
          <a:p>
            <a:pPr marL="685800" lvl="1" indent="-457200">
              <a:buClr>
                <a:schemeClr val="accent3"/>
              </a:buClr>
              <a:buFont typeface="Arial" pitchFamily="34" charset="0"/>
              <a:buChar char="•"/>
              <a:defRPr/>
            </a:pPr>
            <a:endParaRPr lang="fr-CA" dirty="0"/>
          </a:p>
          <a:p>
            <a:pPr marL="457200" indent="-457200">
              <a:buClr>
                <a:schemeClr val="accent3"/>
              </a:buClr>
              <a:buFont typeface="Arial" pitchFamily="34" charset="0"/>
              <a:buChar char="•"/>
              <a:defRPr/>
            </a:pPr>
            <a:endParaRPr lang="fr-CA" sz="2200" dirty="0"/>
          </a:p>
          <a:p>
            <a:pPr marL="685800" lvl="1" indent="-457200">
              <a:buClr>
                <a:schemeClr val="accent1">
                  <a:lumMod val="60000"/>
                  <a:lumOff val="40000"/>
                </a:schemeClr>
              </a:buClr>
              <a:buFont typeface="Arial" charset="0"/>
              <a:buNone/>
              <a:defRPr/>
            </a:pPr>
            <a:endParaRPr lang="fr-CA" dirty="0"/>
          </a:p>
        </p:txBody>
      </p:sp>
      <p:sp>
        <p:nvSpPr>
          <p:cNvPr id="2" name="Accolade fermante 1"/>
          <p:cNvSpPr/>
          <p:nvPr/>
        </p:nvSpPr>
        <p:spPr>
          <a:xfrm>
            <a:off x="5004048" y="4149080"/>
            <a:ext cx="288032" cy="792088"/>
          </a:xfrm>
          <a:prstGeom prst="rightBrace">
            <a:avLst/>
          </a:prstGeom>
          <a:ln w="34925">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fr-FR">
              <a:solidFill>
                <a:schemeClr val="accent1">
                  <a:lumMod val="50000"/>
                </a:schemeClr>
              </a:solidFill>
            </a:endParaRPr>
          </a:p>
        </p:txBody>
      </p:sp>
      <p:sp>
        <p:nvSpPr>
          <p:cNvPr id="4" name="ZoneTexte 3"/>
          <p:cNvSpPr txBox="1"/>
          <p:nvPr/>
        </p:nvSpPr>
        <p:spPr>
          <a:xfrm>
            <a:off x="5364088" y="4222829"/>
            <a:ext cx="2880320" cy="646331"/>
          </a:xfrm>
          <a:prstGeom prst="rect">
            <a:avLst/>
          </a:prstGeom>
          <a:noFill/>
        </p:spPr>
        <p:txBody>
          <a:bodyPr wrap="square" rtlCol="0">
            <a:spAutoFit/>
          </a:bodyPr>
          <a:lstStyle/>
          <a:p>
            <a:r>
              <a:rPr lang="fr-FR" b="1" dirty="0">
                <a:solidFill>
                  <a:schemeClr val="accent1">
                    <a:lumMod val="75000"/>
                  </a:schemeClr>
                </a:solidFill>
              </a:rPr>
              <a:t>En lecture et écriture de textes philosophiques</a:t>
            </a:r>
          </a:p>
        </p:txBody>
      </p:sp>
    </p:spTree>
    <p:extLst>
      <p:ext uri="{BB962C8B-B14F-4D97-AF65-F5344CB8AC3E}">
        <p14:creationId xmlns:p14="http://schemas.microsoft.com/office/powerpoint/2010/main" val="1402209635"/>
      </p:ext>
    </p:extLst>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2" grpId="0" animBg="1"/>
      <p:bldP spid="4"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re 1"/>
          <p:cNvSpPr>
            <a:spLocks noGrp="1"/>
          </p:cNvSpPr>
          <p:nvPr>
            <p:ph type="title"/>
          </p:nvPr>
        </p:nvSpPr>
        <p:spPr>
          <a:xfrm>
            <a:off x="5651500" y="571500"/>
            <a:ext cx="3097213" cy="2197100"/>
          </a:xfrm>
        </p:spPr>
        <p:txBody>
          <a:bodyPr/>
          <a:lstStyle/>
          <a:p>
            <a:pPr algn="r"/>
            <a:r>
              <a:rPr lang="en-CA" sz="4000"/>
              <a:t>Références</a:t>
            </a:r>
            <a:endParaRPr lang="fr-CA" sz="4000"/>
          </a:p>
        </p:txBody>
      </p:sp>
      <p:sp>
        <p:nvSpPr>
          <p:cNvPr id="5" name="Espace réservé du contenu 4"/>
          <p:cNvSpPr>
            <a:spLocks noGrp="1"/>
          </p:cNvSpPr>
          <p:nvPr>
            <p:ph idx="1"/>
          </p:nvPr>
        </p:nvSpPr>
        <p:spPr>
          <a:xfrm>
            <a:off x="0" y="0"/>
            <a:ext cx="5508104" cy="6858000"/>
          </a:xfrm>
        </p:spPr>
        <p:txBody>
          <a:bodyPr numCol="1" anchor="ctr">
            <a:noAutofit/>
          </a:bodyPr>
          <a:lstStyle/>
          <a:p>
            <a:pPr marL="87313" indent="-87313">
              <a:lnSpc>
                <a:spcPct val="100000"/>
              </a:lnSpc>
              <a:spcBef>
                <a:spcPts val="300"/>
              </a:spcBef>
              <a:buNone/>
              <a:defRPr/>
            </a:pPr>
            <a:r>
              <a:rPr lang="fr-CA" sz="1350" dirty="0"/>
              <a:t>Basque, J., Contamines, J. et </a:t>
            </a:r>
            <a:r>
              <a:rPr lang="fr-CA" sz="1350" dirty="0" err="1"/>
              <a:t>Maina</a:t>
            </a:r>
            <a:r>
              <a:rPr lang="fr-CA" sz="1350" dirty="0"/>
              <a:t>, M. . (2010). Approches de design des environnements d'apprentissage. Dans B. e. H. Charlier, F. (Éd.), </a:t>
            </a:r>
            <a:r>
              <a:rPr lang="fr-CA" sz="1350" i="1" dirty="0"/>
              <a:t>Apprendre avec les technologies (pp. 109-119). Paris: PUF.</a:t>
            </a:r>
            <a:endParaRPr lang="fr-CA" sz="1350" dirty="0"/>
          </a:p>
          <a:p>
            <a:pPr marL="87313" indent="-87313">
              <a:lnSpc>
                <a:spcPct val="100000"/>
              </a:lnSpc>
              <a:spcBef>
                <a:spcPts val="300"/>
              </a:spcBef>
              <a:buNone/>
              <a:defRPr/>
            </a:pPr>
            <a:r>
              <a:rPr lang="fr-CA" sz="1350" dirty="0"/>
              <a:t>Bourassa, L. &amp; Pelletier, J.-J. (1997). Lire pour lire? </a:t>
            </a:r>
            <a:r>
              <a:rPr lang="fr-CA" sz="1350" i="1" dirty="0"/>
              <a:t>Correspondances, 3(2).</a:t>
            </a:r>
            <a:endParaRPr lang="fr-CA" sz="1350" dirty="0">
              <a:ea typeface="Tahoma" pitchFamily="34" charset="0"/>
              <a:cs typeface="Times New Roman" pitchFamily="18" charset="0"/>
            </a:endParaRPr>
          </a:p>
          <a:p>
            <a:pPr marL="87313" indent="-87313">
              <a:lnSpc>
                <a:spcPct val="100000"/>
              </a:lnSpc>
              <a:spcBef>
                <a:spcPts val="300"/>
              </a:spcBef>
              <a:buNone/>
              <a:defRPr/>
            </a:pPr>
            <a:r>
              <a:rPr lang="fr-CA" sz="1350" dirty="0">
                <a:ea typeface="Tahoma" pitchFamily="34" charset="0"/>
                <a:cs typeface="Times New Roman" pitchFamily="18" charset="0"/>
              </a:rPr>
              <a:t>Burelle, 2009 (document interne au Collège Montmorency, non publié) </a:t>
            </a:r>
          </a:p>
          <a:p>
            <a:pPr marL="87313" indent="-87313">
              <a:lnSpc>
                <a:spcPct val="100000"/>
              </a:lnSpc>
              <a:spcBef>
                <a:spcPts val="300"/>
              </a:spcBef>
              <a:buNone/>
              <a:defRPr/>
            </a:pPr>
            <a:r>
              <a:rPr lang="fr-CA" sz="1350" dirty="0" err="1"/>
              <a:t>Dufays</a:t>
            </a:r>
            <a:r>
              <a:rPr lang="fr-CA" sz="1350" dirty="0"/>
              <a:t>, J.-L. (1994). </a:t>
            </a:r>
            <a:r>
              <a:rPr lang="fr-CA" sz="1350" i="1" dirty="0"/>
              <a:t>Stéréotype et lecture. Liège: </a:t>
            </a:r>
            <a:r>
              <a:rPr lang="fr-CA" sz="1350" i="1" dirty="0" err="1"/>
              <a:t>Mardaga</a:t>
            </a:r>
            <a:r>
              <a:rPr lang="fr-CA" sz="1350" i="1" dirty="0"/>
              <a:t>. </a:t>
            </a:r>
          </a:p>
          <a:p>
            <a:pPr marL="87313" indent="-87313">
              <a:lnSpc>
                <a:spcPct val="100000"/>
              </a:lnSpc>
              <a:spcBef>
                <a:spcPts val="300"/>
              </a:spcBef>
              <a:buNone/>
              <a:defRPr/>
            </a:pPr>
            <a:r>
              <a:rPr lang="fr-CA" sz="1350" dirty="0" err="1"/>
              <a:t>Giasson</a:t>
            </a:r>
            <a:r>
              <a:rPr lang="fr-CA" sz="1350" dirty="0"/>
              <a:t>, J. (2000). </a:t>
            </a:r>
            <a:r>
              <a:rPr lang="fr-CA" sz="1350" i="1" dirty="0"/>
              <a:t>Les textes littéraires à l'école. Montréal: Gaëtan Morin éditeur. </a:t>
            </a:r>
          </a:p>
          <a:p>
            <a:pPr marL="87313" indent="-87313">
              <a:lnSpc>
                <a:spcPct val="100000"/>
              </a:lnSpc>
              <a:spcBef>
                <a:spcPts val="300"/>
              </a:spcBef>
              <a:buNone/>
              <a:defRPr/>
            </a:pPr>
            <a:r>
              <a:rPr lang="fr-CA" sz="1350" dirty="0" err="1"/>
              <a:t>Jauss</a:t>
            </a:r>
            <a:r>
              <a:rPr lang="fr-CA" sz="1350" dirty="0"/>
              <a:t>, H. R. (1978). </a:t>
            </a:r>
            <a:r>
              <a:rPr lang="fr-CA" sz="1350" i="1" dirty="0"/>
              <a:t>Pour une esthétique de la réception. Paris: Gallimard. </a:t>
            </a:r>
          </a:p>
          <a:p>
            <a:pPr marL="87313" indent="-87313">
              <a:lnSpc>
                <a:spcPct val="100000"/>
              </a:lnSpc>
              <a:spcBef>
                <a:spcPts val="300"/>
              </a:spcBef>
              <a:buNone/>
              <a:defRPr/>
            </a:pPr>
            <a:r>
              <a:rPr lang="fr-CA" sz="1350" dirty="0"/>
              <a:t>Langevin, J. &amp; Fleury, M. (1988). Intention de lecture et naissance d’un schéma de récit. </a:t>
            </a:r>
            <a:r>
              <a:rPr lang="fr-CA" sz="1350" i="1" dirty="0"/>
              <a:t>Revue des sciences de l'éducation, 14(2), 245-265. </a:t>
            </a:r>
          </a:p>
          <a:p>
            <a:pPr marL="87313" indent="-87313">
              <a:lnSpc>
                <a:spcPct val="100000"/>
              </a:lnSpc>
              <a:spcBef>
                <a:spcPts val="300"/>
              </a:spcBef>
              <a:buNone/>
              <a:defRPr/>
            </a:pPr>
            <a:r>
              <a:rPr lang="fr-CA" sz="1350" dirty="0"/>
              <a:t>MELS. (2001). Évaluation de la mise en œuvre de la composante de formation générale des programmes d’études, discipline philosophie.</a:t>
            </a:r>
          </a:p>
          <a:p>
            <a:pPr marL="87313" indent="-87313">
              <a:lnSpc>
                <a:spcPct val="100000"/>
              </a:lnSpc>
              <a:spcBef>
                <a:spcPts val="300"/>
              </a:spcBef>
              <a:buNone/>
              <a:defRPr/>
            </a:pPr>
            <a:r>
              <a:rPr lang="fr-CA" sz="1350" dirty="0"/>
              <a:t>Psyché, V., Boudreau, J., </a:t>
            </a:r>
            <a:r>
              <a:rPr lang="fr-CA" sz="1350" dirty="0" err="1"/>
              <a:t>Mozes</a:t>
            </a:r>
            <a:r>
              <a:rPr lang="fr-CA" sz="1350" dirty="0"/>
              <a:t>, J., </a:t>
            </a:r>
            <a:r>
              <a:rPr lang="fr-CA" sz="1350" dirty="0" err="1"/>
              <a:t>Kalemjian</a:t>
            </a:r>
            <a:r>
              <a:rPr lang="fr-CA" sz="1350" dirty="0"/>
              <a:t>, A., Poirier, P., </a:t>
            </a:r>
            <a:r>
              <a:rPr lang="fr-CA" sz="1350" dirty="0" err="1"/>
              <a:t>Nkambou</a:t>
            </a:r>
            <a:r>
              <a:rPr lang="fr-CA" sz="1350" dirty="0"/>
              <a:t>, R., Miquelon, A. et Maurice, C. (2014, accepté) « </a:t>
            </a:r>
            <a:r>
              <a:rPr lang="fr-CA" sz="1350" dirty="0" err="1"/>
              <a:t>Opening</a:t>
            </a:r>
            <a:r>
              <a:rPr lang="fr-CA" sz="1350" dirty="0"/>
              <a:t> the </a:t>
            </a:r>
            <a:r>
              <a:rPr lang="fr-CA" sz="1350" dirty="0" err="1"/>
              <a:t>Door</a:t>
            </a:r>
            <a:r>
              <a:rPr lang="fr-CA" sz="1350" dirty="0"/>
              <a:t> to </a:t>
            </a:r>
            <a:r>
              <a:rPr lang="fr-CA" sz="1350" dirty="0" err="1"/>
              <a:t>Philosophy</a:t>
            </a:r>
            <a:r>
              <a:rPr lang="fr-CA" sz="1350" dirty="0"/>
              <a:t> for </a:t>
            </a:r>
            <a:r>
              <a:rPr lang="fr-CA" sz="1350" dirty="0" err="1"/>
              <a:t>Teachers</a:t>
            </a:r>
            <a:r>
              <a:rPr lang="fr-CA" sz="1350" dirty="0"/>
              <a:t> </a:t>
            </a:r>
            <a:r>
              <a:rPr lang="fr-CA" sz="1350" dirty="0" err="1"/>
              <a:t>with</a:t>
            </a:r>
            <a:r>
              <a:rPr lang="fr-CA" sz="1350" dirty="0"/>
              <a:t> GYM-</a:t>
            </a:r>
            <a:r>
              <a:rPr lang="fr-CA" sz="1350" dirty="0" err="1"/>
              <a:t>Author</a:t>
            </a:r>
            <a:r>
              <a:rPr lang="fr-CA" sz="1350" dirty="0"/>
              <a:t> ». Intelligent </a:t>
            </a:r>
            <a:r>
              <a:rPr lang="fr-CA" sz="1350" dirty="0" err="1"/>
              <a:t>Tutoring</a:t>
            </a:r>
            <a:r>
              <a:rPr lang="fr-CA" sz="1350" dirty="0"/>
              <a:t> Systems, no 12, </a:t>
            </a:r>
            <a:r>
              <a:rPr lang="fr-CA" sz="1350" i="1" dirty="0" err="1"/>
              <a:t>Creating</a:t>
            </a:r>
            <a:r>
              <a:rPr lang="fr-CA" sz="1350" i="1" dirty="0"/>
              <a:t> Fertile </a:t>
            </a:r>
            <a:r>
              <a:rPr lang="fr-CA" sz="1350" i="1" dirty="0" err="1"/>
              <a:t>Soil</a:t>
            </a:r>
            <a:r>
              <a:rPr lang="fr-CA" sz="1350" i="1" dirty="0"/>
              <a:t> for Learning Interactions, 3 p.</a:t>
            </a:r>
            <a:endParaRPr lang="fr-CA" sz="1350" dirty="0"/>
          </a:p>
          <a:p>
            <a:pPr marL="87313" indent="-87313">
              <a:lnSpc>
                <a:spcPct val="100000"/>
              </a:lnSpc>
              <a:spcBef>
                <a:spcPts val="300"/>
              </a:spcBef>
              <a:buNone/>
              <a:defRPr/>
            </a:pPr>
            <a:r>
              <a:rPr lang="fr-CA" sz="1350" dirty="0"/>
              <a:t>Psyché, V. et Tremblay, D.-G., « Étude du processus de participation à une recherche partenariale », </a:t>
            </a:r>
            <a:r>
              <a:rPr lang="fr-CA" sz="1350" i="1" dirty="0" err="1"/>
              <a:t>SociologieS</a:t>
            </a:r>
            <a:r>
              <a:rPr lang="fr-CA" sz="1350" dirty="0"/>
              <a:t> [En ligne], Dossiers, Les partenariats de recherche, mis en ligne le 18 octobre 2011, consulté le 11 mai 2014. URL : http://sociologies.revues.org.proxy.bibliotheques.uqam.ca:2048/3681</a:t>
            </a:r>
          </a:p>
          <a:p>
            <a:pPr marL="87313" indent="-87313">
              <a:lnSpc>
                <a:spcPct val="100000"/>
              </a:lnSpc>
              <a:spcBef>
                <a:spcPts val="300"/>
              </a:spcBef>
              <a:buNone/>
              <a:defRPr/>
            </a:pPr>
            <a:r>
              <a:rPr lang="fr-CA" sz="1350" dirty="0" err="1"/>
              <a:t>Rivard</a:t>
            </a:r>
            <a:r>
              <a:rPr lang="fr-CA" sz="1350" dirty="0"/>
              <a:t>, M.-P. (2012). </a:t>
            </a:r>
            <a:r>
              <a:rPr lang="fr-CA" sz="1350" i="1" dirty="0"/>
              <a:t>Favoriser le développement de stratégies de compréhension en lecture d'étudiants du collégial ayant des troubles d'apprentissage ou un TDA/H. M. A., Université du Québec à Montréal, Montréal.</a:t>
            </a:r>
            <a:endParaRPr lang="fr-CA" sz="1350" dirty="0">
              <a:ea typeface="Tahoma" pitchFamily="34" charset="0"/>
              <a:cs typeface="Times New Roman" pitchFamily="18" charset="0"/>
            </a:endParaRPr>
          </a:p>
          <a:p>
            <a:pPr marL="87313" indent="-87313">
              <a:lnSpc>
                <a:spcPct val="100000"/>
              </a:lnSpc>
              <a:spcBef>
                <a:spcPts val="300"/>
              </a:spcBef>
              <a:buNone/>
              <a:defRPr/>
            </a:pPr>
            <a:r>
              <a:rPr lang="fr-CA" sz="1350" dirty="0"/>
              <a:t>Thompson, L. (2008). </a:t>
            </a:r>
            <a:r>
              <a:rPr lang="fr-CA" sz="1350" i="1" dirty="0"/>
              <a:t>La lecture guidée. Montréal: </a:t>
            </a:r>
            <a:r>
              <a:rPr lang="fr-CA" sz="1350" i="1" dirty="0" err="1"/>
              <a:t>Chenelière</a:t>
            </a:r>
            <a:r>
              <a:rPr lang="fr-CA" sz="1350" i="1" dirty="0"/>
              <a:t>. </a:t>
            </a:r>
          </a:p>
        </p:txBody>
      </p:sp>
    </p:spTree>
  </p:cSld>
  <p:clrMapOvr>
    <a:masterClrMapping/>
  </p:clrMapOvr>
  <p:transition spd="med"/>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re 1"/>
          <p:cNvSpPr>
            <a:spLocks noGrp="1"/>
          </p:cNvSpPr>
          <p:nvPr>
            <p:ph type="title"/>
          </p:nvPr>
        </p:nvSpPr>
        <p:spPr>
          <a:xfrm>
            <a:off x="971550" y="1916113"/>
            <a:ext cx="7200900" cy="3368675"/>
          </a:xfrm>
        </p:spPr>
        <p:txBody>
          <a:bodyPr/>
          <a:lstStyle/>
          <a:p>
            <a:pPr eaLnBrk="1" hangingPunct="1"/>
            <a:r>
              <a:rPr lang="fr-CA" sz="4400" dirty="0"/>
              <a:t>Merci de votre attention!</a:t>
            </a:r>
            <a:br>
              <a:rPr lang="fr-CA" sz="4400" b="0" dirty="0"/>
            </a:br>
            <a:br>
              <a:rPr lang="fr-CA" sz="4400" b="0" dirty="0"/>
            </a:br>
            <a:br>
              <a:rPr lang="fr-CA" sz="4400" b="0" dirty="0"/>
            </a:br>
            <a:br>
              <a:rPr lang="fr-CA" sz="4400" b="0" dirty="0"/>
            </a:br>
            <a:r>
              <a:rPr lang="fr-CA" sz="3600" b="0" dirty="0"/>
              <a:t>Des questions?</a:t>
            </a:r>
            <a:endParaRPr lang="fr-CA" sz="4400" b="0" dirty="0"/>
          </a:p>
        </p:txBody>
      </p:sp>
      <p:sp>
        <p:nvSpPr>
          <p:cNvPr id="34819" name="Espace réservé du texte 2"/>
          <p:cNvSpPr>
            <a:spLocks noGrp="1"/>
          </p:cNvSpPr>
          <p:nvPr>
            <p:ph type="body" idx="1"/>
          </p:nvPr>
        </p:nvSpPr>
        <p:spPr>
          <a:xfrm>
            <a:off x="971550" y="5430838"/>
            <a:ext cx="7200900" cy="457200"/>
          </a:xfrm>
        </p:spPr>
        <p:txBody>
          <a:bodyPr>
            <a:noAutofit/>
          </a:bodyPr>
          <a:lstStyle/>
          <a:p>
            <a:pPr algn="r" eaLnBrk="1" hangingPunct="1">
              <a:spcBef>
                <a:spcPct val="0"/>
              </a:spcBef>
            </a:pPr>
            <a:r>
              <a:rPr lang="fr-CA" sz="1400" dirty="0"/>
              <a:t>miquelon.alexie@uqam.ca</a:t>
            </a:r>
          </a:p>
          <a:p>
            <a:pPr algn="r" eaLnBrk="1" hangingPunct="1">
              <a:spcBef>
                <a:spcPct val="0"/>
              </a:spcBef>
            </a:pPr>
            <a:r>
              <a:rPr lang="fr-CA" sz="1400" dirty="0"/>
              <a:t>valery.psyche@gmail.com</a:t>
            </a:r>
          </a:p>
          <a:p>
            <a:pPr algn="r" eaLnBrk="1" hangingPunct="1">
              <a:spcBef>
                <a:spcPct val="0"/>
              </a:spcBef>
            </a:pPr>
            <a:r>
              <a:rPr lang="fr-CA" sz="1400" dirty="0"/>
              <a:t>alexandre.kalemjian@cmontmorency.qc.ca</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p:txBody>
          <a:bodyPr/>
          <a:lstStyle/>
          <a:p>
            <a:r>
              <a:rPr lang="en-CA" sz="3000" dirty="0" err="1"/>
              <a:t>Contexte</a:t>
            </a:r>
            <a:r>
              <a:rPr lang="en-CA" sz="3000" dirty="0"/>
              <a:t> </a:t>
            </a:r>
            <a:r>
              <a:rPr lang="en-CA" sz="3000" dirty="0" err="1"/>
              <a:t>d’émergence</a:t>
            </a:r>
            <a:endParaRPr lang="fr-CA" sz="3000" dirty="0"/>
          </a:p>
        </p:txBody>
      </p:sp>
      <p:sp>
        <p:nvSpPr>
          <p:cNvPr id="3" name="Espace réservé du contenu 2"/>
          <p:cNvSpPr>
            <a:spLocks noGrp="1"/>
          </p:cNvSpPr>
          <p:nvPr>
            <p:ph idx="1"/>
          </p:nvPr>
        </p:nvSpPr>
        <p:spPr/>
        <p:txBody>
          <a:bodyPr>
            <a:normAutofit/>
          </a:bodyPr>
          <a:lstStyle/>
          <a:p>
            <a:pPr marL="685800" lvl="1" indent="-457200">
              <a:buClr>
                <a:schemeClr val="accent3"/>
              </a:buClr>
              <a:buFont typeface="Arial" pitchFamily="34" charset="0"/>
              <a:buChar char="•"/>
              <a:defRPr/>
            </a:pPr>
            <a:endParaRPr lang="fr-CA" dirty="0"/>
          </a:p>
          <a:p>
            <a:pPr marL="685800" lvl="1" indent="-457200">
              <a:buClr>
                <a:schemeClr val="accent3"/>
              </a:buClr>
              <a:buFont typeface="Arial" pitchFamily="34" charset="0"/>
              <a:buChar char="•"/>
              <a:defRPr/>
            </a:pPr>
            <a:endParaRPr lang="fr-CA" dirty="0"/>
          </a:p>
          <a:p>
            <a:pPr marL="457200" indent="-457200">
              <a:buClr>
                <a:schemeClr val="accent3"/>
              </a:buClr>
              <a:buFont typeface="Arial" pitchFamily="34" charset="0"/>
              <a:buChar char="•"/>
              <a:defRPr/>
            </a:pPr>
            <a:endParaRPr lang="fr-CA" sz="2200" dirty="0"/>
          </a:p>
          <a:p>
            <a:pPr marL="685800" lvl="1" indent="-457200">
              <a:buClr>
                <a:schemeClr val="accent1">
                  <a:lumMod val="60000"/>
                  <a:lumOff val="40000"/>
                </a:schemeClr>
              </a:buClr>
              <a:buNone/>
              <a:defRPr/>
            </a:pPr>
            <a:endParaRPr lang="fr-CA" dirty="0"/>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u="sng"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
        <p:nvSpPr>
          <p:cNvPr id="5" name="Espace réservé du contenu 2"/>
          <p:cNvSpPr txBox="1">
            <a:spLocks/>
          </p:cNvSpPr>
          <p:nvPr/>
        </p:nvSpPr>
        <p:spPr bwMode="auto">
          <a:xfrm>
            <a:off x="1123950" y="2133600"/>
            <a:ext cx="7200900" cy="3810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rmAutofit lnSpcReduction="10000"/>
          </a:bodyPr>
          <a:lstStyle>
            <a:lvl1pPr marL="228600" indent="-228600" algn="l" rtl="0" eaLnBrk="0" fontAlgn="base" hangingPunct="0">
              <a:lnSpc>
                <a:spcPct val="90000"/>
              </a:lnSpc>
              <a:spcBef>
                <a:spcPts val="1800"/>
              </a:spcBef>
              <a:spcAft>
                <a:spcPct val="0"/>
              </a:spcAft>
              <a:buClr>
                <a:schemeClr val="accent1"/>
              </a:buClr>
              <a:buSzPct val="100000"/>
              <a:buFont typeface="Arial" charset="0"/>
              <a:buChar char="▪"/>
              <a:defRPr sz="2000" kern="1200">
                <a:solidFill>
                  <a:schemeClr val="tx1"/>
                </a:solidFill>
                <a:latin typeface="+mn-lt"/>
                <a:ea typeface="+mn-ea"/>
                <a:cs typeface="+mn-cs"/>
              </a:defRPr>
            </a:lvl1pPr>
            <a:lvl2pPr marL="457200" indent="-182563" algn="l" rtl="0" eaLnBrk="0" fontAlgn="base" hangingPunct="0">
              <a:lnSpc>
                <a:spcPct val="90000"/>
              </a:lnSpc>
              <a:spcBef>
                <a:spcPts val="1200"/>
              </a:spcBef>
              <a:spcAft>
                <a:spcPct val="0"/>
              </a:spcAft>
              <a:buClr>
                <a:schemeClr val="accent1"/>
              </a:buClr>
              <a:buSzPct val="100000"/>
              <a:buFont typeface="Arial" charset="0"/>
              <a:buChar char="▪"/>
              <a:defRPr kern="1200">
                <a:solidFill>
                  <a:schemeClr val="tx1"/>
                </a:solidFill>
                <a:latin typeface="+mn-lt"/>
                <a:ea typeface="+mn-ea"/>
                <a:cs typeface="+mn-cs"/>
              </a:defRPr>
            </a:lvl2pPr>
            <a:lvl3pPr marL="685800" indent="-179388" algn="l" rtl="0" eaLnBrk="0" fontAlgn="base" hangingPunct="0">
              <a:lnSpc>
                <a:spcPct val="90000"/>
              </a:lnSpc>
              <a:spcBef>
                <a:spcPts val="800"/>
              </a:spcBef>
              <a:spcAft>
                <a:spcPct val="0"/>
              </a:spcAft>
              <a:buClr>
                <a:schemeClr val="accent1"/>
              </a:buClr>
              <a:buSzPct val="100000"/>
              <a:buFont typeface="Arial" charset="0"/>
              <a:buChar char="▪"/>
              <a:defRPr sz="1600" kern="1200">
                <a:solidFill>
                  <a:schemeClr val="tx1"/>
                </a:solidFill>
                <a:latin typeface="+mn-lt"/>
                <a:ea typeface="+mn-ea"/>
                <a:cs typeface="+mn-cs"/>
              </a:defRPr>
            </a:lvl3pPr>
            <a:lvl4pPr marL="914400" indent="-182563" algn="l" rtl="0" eaLnBrk="0" fontAlgn="base" hangingPunct="0">
              <a:lnSpc>
                <a:spcPct val="90000"/>
              </a:lnSpc>
              <a:spcBef>
                <a:spcPts val="800"/>
              </a:spcBef>
              <a:spcAft>
                <a:spcPct val="0"/>
              </a:spcAft>
              <a:buClr>
                <a:schemeClr val="accent1"/>
              </a:buClr>
              <a:buSzPct val="100000"/>
              <a:buFont typeface="Arial" charset="0"/>
              <a:buChar char="▪"/>
              <a:defRPr sz="1400" kern="1200">
                <a:solidFill>
                  <a:schemeClr val="tx1"/>
                </a:solidFill>
                <a:latin typeface="+mn-lt"/>
                <a:ea typeface="+mn-ea"/>
                <a:cs typeface="+mn-cs"/>
              </a:defRPr>
            </a:lvl4pPr>
            <a:lvl5pPr marL="1143000" indent="-179388" algn="l" rtl="0" eaLnBrk="0" fontAlgn="base" hangingPunct="0">
              <a:lnSpc>
                <a:spcPct val="90000"/>
              </a:lnSpc>
              <a:spcBef>
                <a:spcPts val="600"/>
              </a:spcBef>
              <a:spcAft>
                <a:spcPct val="0"/>
              </a:spcAft>
              <a:buClr>
                <a:schemeClr val="accent1"/>
              </a:buClr>
              <a:buSzPct val="100000"/>
              <a:buFont typeface="Arial" charset="0"/>
              <a:buChar char="▪"/>
              <a:defRPr sz="1400" kern="1200">
                <a:solidFill>
                  <a:schemeClr val="tx1"/>
                </a:solidFill>
                <a:latin typeface="+mn-lt"/>
                <a:ea typeface="+mn-ea"/>
                <a:cs typeface="+mn-cs"/>
              </a:defRPr>
            </a:lvl5pPr>
            <a:lvl6pPr marL="13716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6pPr>
            <a:lvl7pPr marL="16002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7pPr>
            <a:lvl8pPr marL="1828800" indent="-182880"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8pPr>
            <a:lvl9pPr marL="2057400" indent="-179388" algn="l" defTabSz="914400" rtl="0" eaLnBrk="1" latinLnBrk="0" hangingPunct="1">
              <a:lnSpc>
                <a:spcPct val="90000"/>
              </a:lnSpc>
              <a:spcBef>
                <a:spcPts val="600"/>
              </a:spcBef>
              <a:buClr>
                <a:schemeClr val="accent1"/>
              </a:buClr>
              <a:buSzPct val="100000"/>
              <a:buFont typeface="Arial" pitchFamily="34" charset="0"/>
              <a:buChar char="▪"/>
              <a:defRPr sz="1400" kern="1200">
                <a:solidFill>
                  <a:schemeClr val="tx1"/>
                </a:solidFill>
                <a:latin typeface="+mn-lt"/>
                <a:ea typeface="+mn-ea"/>
                <a:cs typeface="+mn-cs"/>
              </a:defRPr>
            </a:lvl9pPr>
          </a:lstStyle>
          <a:p>
            <a:pPr lvl="1" eaLnBrk="1" hangingPunct="1">
              <a:buFont typeface="Arial" panose="020B0604020202020204" pitchFamily="34" charset="0"/>
              <a:buChar char="•"/>
            </a:pPr>
            <a:r>
              <a:rPr lang="fr-CA" altLang="fr-FR" sz="2100" b="1" dirty="0">
                <a:ea typeface="ＭＳ Ｐゴシック" pitchFamily="-65" charset="-128"/>
              </a:rPr>
              <a:t>Des difficultés en lecture de textes philosophiques</a:t>
            </a:r>
            <a:endParaRPr lang="fr-CA" altLang="fr-FR" sz="1800" b="1" dirty="0">
              <a:solidFill>
                <a:schemeClr val="accent1">
                  <a:lumMod val="75000"/>
                </a:schemeClr>
              </a:solidFill>
              <a:ea typeface="ＭＳ Ｐゴシック" pitchFamily="-65" charset="-128"/>
            </a:endParaRPr>
          </a:p>
          <a:p>
            <a:pPr lvl="2" eaLnBrk="1" hangingPunct="1">
              <a:buFont typeface="Arial" panose="020B0604020202020204" pitchFamily="34" charset="0"/>
              <a:buChar char="•"/>
            </a:pPr>
            <a:r>
              <a:rPr lang="fr-CA" altLang="fr-FR" sz="1800" b="1" dirty="0">
                <a:solidFill>
                  <a:schemeClr val="accent1">
                    <a:lumMod val="75000"/>
                  </a:schemeClr>
                </a:solidFill>
                <a:ea typeface="ＭＳ Ｐゴシック" pitchFamily="-65" charset="-128"/>
              </a:rPr>
              <a:t>Les étudiants ont appris à utiliser des stratégies de lecture au secondaire</a:t>
            </a:r>
          </a:p>
          <a:p>
            <a:pPr lvl="3" eaLnBrk="1" hangingPunct="1">
              <a:buFont typeface="Arial" panose="020B0604020202020204" pitchFamily="34" charset="0"/>
              <a:buChar char="•"/>
            </a:pPr>
            <a:r>
              <a:rPr lang="fr-CA" altLang="fr-FR" sz="1600" b="1" dirty="0">
                <a:solidFill>
                  <a:schemeClr val="accent1">
                    <a:lumMod val="75000"/>
                  </a:schemeClr>
                </a:solidFill>
                <a:ea typeface="ＭＳ Ｐゴシック" pitchFamily="-65" charset="-128"/>
              </a:rPr>
              <a:t>Généralement capables de les transférer dans les cours de littérature </a:t>
            </a:r>
            <a:r>
              <a:rPr lang="fr-CA" altLang="fr-FR" dirty="0">
                <a:solidFill>
                  <a:schemeClr val="accent1">
                    <a:lumMod val="75000"/>
                  </a:schemeClr>
                </a:solidFill>
                <a:ea typeface="ＭＳ Ｐゴシック" pitchFamily="-65" charset="-128"/>
              </a:rPr>
              <a:t>(</a:t>
            </a:r>
            <a:r>
              <a:rPr lang="fr-CA" altLang="fr-FR" dirty="0" err="1">
                <a:solidFill>
                  <a:schemeClr val="accent1">
                    <a:lumMod val="75000"/>
                  </a:schemeClr>
                </a:solidFill>
                <a:ea typeface="ＭＳ Ｐゴシック" pitchFamily="-65" charset="-128"/>
              </a:rPr>
              <a:t>Rivard</a:t>
            </a:r>
            <a:r>
              <a:rPr lang="fr-CA" altLang="fr-FR" dirty="0">
                <a:solidFill>
                  <a:schemeClr val="accent1">
                    <a:lumMod val="75000"/>
                  </a:schemeClr>
                </a:solidFill>
                <a:ea typeface="ＭＳ Ｐゴシック" pitchFamily="-65" charset="-128"/>
              </a:rPr>
              <a:t>, 2012) </a:t>
            </a:r>
            <a:endParaRPr lang="fr-CA" altLang="fr-FR" sz="1600" b="1" dirty="0">
              <a:solidFill>
                <a:schemeClr val="accent1">
                  <a:lumMod val="75000"/>
                </a:schemeClr>
              </a:solidFill>
              <a:ea typeface="ＭＳ Ｐゴシック" pitchFamily="-65" charset="-128"/>
            </a:endParaRPr>
          </a:p>
          <a:p>
            <a:pPr marL="731837" lvl="3" indent="0" eaLnBrk="1" hangingPunct="1">
              <a:buNone/>
            </a:pPr>
            <a:endParaRPr lang="fr-CA" altLang="fr-FR" sz="1600" b="1" dirty="0">
              <a:solidFill>
                <a:schemeClr val="accent1">
                  <a:lumMod val="75000"/>
                </a:schemeClr>
              </a:solidFill>
              <a:ea typeface="ＭＳ Ｐゴシック" pitchFamily="-65" charset="-128"/>
            </a:endParaRPr>
          </a:p>
          <a:p>
            <a:pPr lvl="2" eaLnBrk="1" hangingPunct="1">
              <a:buFont typeface="Arial" panose="020B0604020202020204" pitchFamily="34" charset="0"/>
              <a:buChar char="•"/>
            </a:pPr>
            <a:r>
              <a:rPr lang="fr-CA" altLang="fr-FR" sz="1800" b="1" dirty="0">
                <a:solidFill>
                  <a:schemeClr val="accent1">
                    <a:lumMod val="75000"/>
                  </a:schemeClr>
                </a:solidFill>
                <a:ea typeface="ＭＳ Ｐゴシック" pitchFamily="-65" charset="-128"/>
              </a:rPr>
              <a:t>En philosophie, il y a une difficulté supplémentaire </a:t>
            </a:r>
            <a:r>
              <a:rPr lang="fr-CA" altLang="fr-FR" sz="1400" dirty="0">
                <a:solidFill>
                  <a:schemeClr val="accent1">
                    <a:lumMod val="75000"/>
                  </a:schemeClr>
                </a:solidFill>
                <a:ea typeface="ＭＳ Ｐゴシック" pitchFamily="-65" charset="-128"/>
              </a:rPr>
              <a:t>(</a:t>
            </a:r>
            <a:r>
              <a:rPr lang="fr-CA" altLang="fr-FR" sz="1400" dirty="0" err="1">
                <a:solidFill>
                  <a:schemeClr val="accent1">
                    <a:lumMod val="75000"/>
                  </a:schemeClr>
                </a:solidFill>
                <a:ea typeface="ＭＳ Ｐゴシック" pitchFamily="-65" charset="-128"/>
              </a:rPr>
              <a:t>Rivard</a:t>
            </a:r>
            <a:r>
              <a:rPr lang="fr-CA" altLang="fr-FR" sz="1400" dirty="0">
                <a:solidFill>
                  <a:schemeClr val="accent1">
                    <a:lumMod val="75000"/>
                  </a:schemeClr>
                </a:solidFill>
                <a:ea typeface="ＭＳ Ｐゴシック" pitchFamily="-65" charset="-128"/>
              </a:rPr>
              <a:t>, 2012) </a:t>
            </a:r>
            <a:r>
              <a:rPr lang="fr-CA" altLang="fr-FR" sz="2100" b="1" dirty="0">
                <a:solidFill>
                  <a:schemeClr val="accent1">
                    <a:lumMod val="75000"/>
                  </a:schemeClr>
                </a:solidFill>
                <a:ea typeface="ＭＳ Ｐゴシック" pitchFamily="-65" charset="-128"/>
              </a:rPr>
              <a:t>:</a:t>
            </a:r>
          </a:p>
          <a:p>
            <a:pPr lvl="3" eaLnBrk="1" hangingPunct="1">
              <a:buFont typeface="Arial" panose="020B0604020202020204" pitchFamily="34" charset="0"/>
              <a:buChar char="•"/>
            </a:pPr>
            <a:r>
              <a:rPr lang="fr-CA" altLang="fr-FR" sz="1600" b="1" dirty="0">
                <a:solidFill>
                  <a:schemeClr val="accent1">
                    <a:lumMod val="75000"/>
                  </a:schemeClr>
                </a:solidFill>
                <a:ea typeface="ＭＳ Ｐゴシック" pitchFamily="-65" charset="-128"/>
              </a:rPr>
              <a:t>Les textes lus en philosophie sont souvent imprimés et placés dans des recueils, sortis de leur contexte</a:t>
            </a:r>
          </a:p>
          <a:p>
            <a:pPr lvl="3" eaLnBrk="1" hangingPunct="1">
              <a:buFont typeface="Arial" panose="020B0604020202020204" pitchFamily="34" charset="0"/>
              <a:buChar char="•"/>
            </a:pPr>
            <a:r>
              <a:rPr lang="fr-CA" altLang="fr-FR" sz="1600" b="1" dirty="0">
                <a:solidFill>
                  <a:schemeClr val="accent1">
                    <a:lumMod val="75000"/>
                  </a:schemeClr>
                </a:solidFill>
                <a:ea typeface="ＭＳ Ｐゴシック" pitchFamily="-65" charset="-128"/>
              </a:rPr>
              <a:t>Les étudiants éprouvent de la difficulté à se situer et à utiliser leurs stratégies de lecture</a:t>
            </a:r>
          </a:p>
          <a:p>
            <a:pPr lvl="3" eaLnBrk="1" hangingPunct="1">
              <a:buFont typeface="Arial" panose="020B0604020202020204" pitchFamily="34" charset="0"/>
              <a:buChar char="•"/>
            </a:pPr>
            <a:r>
              <a:rPr lang="fr-CA" sz="1600" b="1" dirty="0">
                <a:solidFill>
                  <a:schemeClr val="accent1">
                    <a:lumMod val="75000"/>
                  </a:schemeClr>
                </a:solidFill>
                <a:ea typeface="ＭＳ Ｐゴシック" pitchFamily="-65" charset="-128"/>
              </a:rPr>
              <a:t>Le vocabulaire propre à la philosophie est souvent lu/entendu pour la première fois</a:t>
            </a:r>
            <a:endParaRPr lang="fr-CA" dirty="0">
              <a:solidFill>
                <a:schemeClr val="accent3">
                  <a:lumMod val="60000"/>
                  <a:lumOff val="40000"/>
                </a:schemeClr>
              </a:solidFill>
            </a:endParaRPr>
          </a:p>
          <a:p>
            <a:pPr marL="685800" lvl="1" indent="-457200">
              <a:buClr>
                <a:schemeClr val="accent1">
                  <a:lumMod val="60000"/>
                  <a:lumOff val="40000"/>
                </a:schemeClr>
              </a:buClr>
              <a:buFont typeface="Arial" pitchFamily="34" charset="0"/>
              <a:buChar char="•"/>
              <a:defRPr/>
            </a:pPr>
            <a:endParaRPr lang="fr-CA" sz="1200" dirty="0">
              <a:solidFill>
                <a:schemeClr val="accent1">
                  <a:lumMod val="60000"/>
                  <a:lumOff val="40000"/>
                </a:schemeClr>
              </a:solidFill>
            </a:endParaRPr>
          </a:p>
          <a:p>
            <a:pPr marL="685800" lvl="1" indent="-457200">
              <a:buClr>
                <a:schemeClr val="accent3"/>
              </a:buClr>
              <a:buFont typeface="Arial" pitchFamily="34" charset="0"/>
              <a:buChar char="•"/>
              <a:defRPr/>
            </a:pPr>
            <a:endParaRPr lang="fr-CA" dirty="0"/>
          </a:p>
          <a:p>
            <a:pPr marL="685800" lvl="1" indent="-457200">
              <a:buClr>
                <a:schemeClr val="accent3"/>
              </a:buClr>
              <a:buFont typeface="Arial" pitchFamily="34" charset="0"/>
              <a:buChar char="•"/>
              <a:defRPr/>
            </a:pPr>
            <a:endParaRPr lang="fr-CA" dirty="0"/>
          </a:p>
          <a:p>
            <a:pPr marL="457200" indent="-457200">
              <a:buClr>
                <a:schemeClr val="accent3"/>
              </a:buClr>
              <a:buFont typeface="Arial" pitchFamily="34" charset="0"/>
              <a:buChar char="•"/>
              <a:defRPr/>
            </a:pPr>
            <a:endParaRPr lang="fr-CA" sz="2200" dirty="0"/>
          </a:p>
          <a:p>
            <a:pPr marL="685800" lvl="1" indent="-457200">
              <a:buClr>
                <a:schemeClr val="accent1">
                  <a:lumMod val="60000"/>
                  <a:lumOff val="40000"/>
                </a:schemeClr>
              </a:buClr>
              <a:buFont typeface="Arial" charset="0"/>
              <a:buNone/>
              <a:defRPr/>
            </a:pPr>
            <a:endParaRPr lang="fr-CA"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p:txBody>
          <a:bodyPr/>
          <a:lstStyle/>
          <a:p>
            <a:r>
              <a:rPr lang="en-CA" sz="3000" dirty="0" err="1"/>
              <a:t>Contexte</a:t>
            </a:r>
            <a:r>
              <a:rPr lang="en-CA" sz="3000" dirty="0"/>
              <a:t> </a:t>
            </a:r>
            <a:r>
              <a:rPr lang="en-CA" sz="3000" dirty="0" err="1"/>
              <a:t>d’émergence</a:t>
            </a:r>
            <a:endParaRPr lang="fr-CA" sz="3000" dirty="0"/>
          </a:p>
        </p:txBody>
      </p:sp>
      <p:sp>
        <p:nvSpPr>
          <p:cNvPr id="3" name="Espace réservé du contenu 2"/>
          <p:cNvSpPr>
            <a:spLocks noGrp="1"/>
          </p:cNvSpPr>
          <p:nvPr>
            <p:ph idx="1"/>
          </p:nvPr>
        </p:nvSpPr>
        <p:spPr/>
        <p:txBody>
          <a:bodyPr>
            <a:normAutofit fontScale="92500" lnSpcReduction="20000"/>
          </a:bodyPr>
          <a:lstStyle/>
          <a:p>
            <a:pPr lvl="1" eaLnBrk="1" hangingPunct="1">
              <a:buFont typeface="Arial" panose="020B0604020202020204" pitchFamily="34" charset="0"/>
              <a:buChar char="•"/>
            </a:pPr>
            <a:r>
              <a:rPr lang="fr-CA" altLang="fr-FR" sz="2100" b="1" dirty="0">
                <a:ea typeface="ＭＳ Ｐゴシック" pitchFamily="-65" charset="-128"/>
              </a:rPr>
              <a:t>Problématique</a:t>
            </a:r>
          </a:p>
          <a:p>
            <a:pPr lvl="2" eaLnBrk="1" hangingPunct="1">
              <a:buFont typeface="Arial" panose="020B0604020202020204" pitchFamily="34" charset="0"/>
              <a:buChar char="•"/>
            </a:pPr>
            <a:r>
              <a:rPr lang="fr-CA" altLang="fr-FR" sz="1800" b="1" dirty="0">
                <a:solidFill>
                  <a:schemeClr val="accent1">
                    <a:lumMod val="75000"/>
                  </a:schemeClr>
                </a:solidFill>
                <a:ea typeface="ＭＳ Ｐゴシック" pitchFamily="-65" charset="-128"/>
              </a:rPr>
              <a:t>Depuis une dizaine d’années, on constate le </a:t>
            </a:r>
            <a:r>
              <a:rPr lang="fr-FR" altLang="fr-FR" sz="1800" b="1" dirty="0">
                <a:solidFill>
                  <a:schemeClr val="accent1">
                    <a:lumMod val="75000"/>
                  </a:schemeClr>
                </a:solidFill>
                <a:ea typeface="ＭＳ Ｐゴシック" pitchFamily="-65" charset="-128"/>
              </a:rPr>
              <a:t>maintien</a:t>
            </a:r>
            <a:r>
              <a:rPr lang="fr-CA" altLang="fr-FR" sz="1800" b="1" dirty="0">
                <a:solidFill>
                  <a:schemeClr val="accent1">
                    <a:lumMod val="75000"/>
                  </a:schemeClr>
                </a:solidFill>
                <a:ea typeface="ＭＳ Ｐゴシック" pitchFamily="-65" charset="-128"/>
              </a:rPr>
              <a:t> des moyennes générales alors que se </a:t>
            </a:r>
            <a:r>
              <a:rPr lang="fr-FR" altLang="fr-FR" sz="1800" b="1" dirty="0">
                <a:solidFill>
                  <a:schemeClr val="accent1">
                    <a:lumMod val="75000"/>
                  </a:schemeClr>
                </a:solidFill>
                <a:ea typeface="ＭＳ Ｐゴシック" pitchFamily="-65" charset="-128"/>
              </a:rPr>
              <a:t>creusent</a:t>
            </a:r>
            <a:r>
              <a:rPr lang="fr-CA" altLang="fr-FR" sz="1800" b="1" dirty="0">
                <a:solidFill>
                  <a:schemeClr val="accent1">
                    <a:lumMod val="75000"/>
                  </a:schemeClr>
                </a:solidFill>
                <a:ea typeface="ＭＳ Ｐゴシック" pitchFamily="-65" charset="-128"/>
              </a:rPr>
              <a:t> les écarts à la moyenne </a:t>
            </a:r>
            <a:r>
              <a:rPr lang="fr-CA" altLang="fr-FR" sz="1500" dirty="0">
                <a:solidFill>
                  <a:schemeClr val="accent1">
                    <a:lumMod val="75000"/>
                  </a:schemeClr>
                </a:solidFill>
                <a:ea typeface="ＭＳ Ｐゴシック" pitchFamily="-65" charset="-128"/>
              </a:rPr>
              <a:t>(Burelle, 2009)</a:t>
            </a:r>
          </a:p>
          <a:p>
            <a:pPr lvl="2" eaLnBrk="1" hangingPunct="1">
              <a:buFont typeface="Arial" panose="020B0604020202020204" pitchFamily="34" charset="0"/>
              <a:buChar char="•"/>
            </a:pPr>
            <a:r>
              <a:rPr lang="fr-CA" altLang="fr-FR" sz="1800" b="1" dirty="0">
                <a:solidFill>
                  <a:schemeClr val="accent1">
                    <a:lumMod val="75000"/>
                  </a:schemeClr>
                </a:solidFill>
                <a:ea typeface="ＭＳ Ｐゴシック" pitchFamily="-65" charset="-128"/>
              </a:rPr>
              <a:t>Ressources inégales et insuffisantes des collèges</a:t>
            </a:r>
          </a:p>
          <a:p>
            <a:pPr lvl="1" eaLnBrk="1" hangingPunct="1">
              <a:buFont typeface="Arial" panose="020B0604020202020204" pitchFamily="34" charset="0"/>
              <a:buChar char="•"/>
            </a:pPr>
            <a:endParaRPr lang="fr-CA" altLang="fr-FR" sz="2100" b="1" dirty="0">
              <a:ea typeface="ＭＳ Ｐゴシック" pitchFamily="-65" charset="-128"/>
            </a:endParaRPr>
          </a:p>
          <a:p>
            <a:pPr lvl="1" eaLnBrk="1" hangingPunct="1">
              <a:buFont typeface="Arial" panose="020B0604020202020204" pitchFamily="34" charset="0"/>
              <a:buChar char="•"/>
            </a:pPr>
            <a:r>
              <a:rPr lang="fr-CA" altLang="fr-FR" sz="2100" b="1" dirty="0">
                <a:ea typeface="ＭＳ Ｐゴシック" pitchFamily="-65" charset="-128"/>
              </a:rPr>
              <a:t>État actuel des centres d’aide en philosophie</a:t>
            </a:r>
          </a:p>
          <a:p>
            <a:pPr lvl="2" eaLnBrk="1" hangingPunct="1">
              <a:buFont typeface="Arial" panose="020B0604020202020204" pitchFamily="34" charset="0"/>
              <a:buChar char="•"/>
            </a:pPr>
            <a:r>
              <a:rPr lang="fr-CA" altLang="fr-FR" sz="1800" b="1" dirty="0">
                <a:solidFill>
                  <a:schemeClr val="accent1">
                    <a:lumMod val="75000"/>
                  </a:schemeClr>
                </a:solidFill>
                <a:ea typeface="ＭＳ Ｐゴシック" pitchFamily="-65" charset="-128"/>
              </a:rPr>
              <a:t>Cas de Philo-aide, au Collège Montmorency</a:t>
            </a:r>
          </a:p>
          <a:p>
            <a:pPr lvl="3" eaLnBrk="1" hangingPunct="1">
              <a:buFont typeface="Arial" panose="020B0604020202020204" pitchFamily="34" charset="0"/>
              <a:buChar char="•"/>
            </a:pPr>
            <a:r>
              <a:rPr lang="fr-CA" altLang="fr-FR" sz="1600" b="1" dirty="0">
                <a:solidFill>
                  <a:schemeClr val="accent1">
                    <a:lumMod val="75000"/>
                  </a:schemeClr>
                </a:solidFill>
                <a:ea typeface="ＭＳ Ｐゴシック" pitchFamily="-65" charset="-128"/>
              </a:rPr>
              <a:t>Bons résultats, mais…</a:t>
            </a:r>
          </a:p>
          <a:p>
            <a:pPr lvl="4" eaLnBrk="1" hangingPunct="1">
              <a:buFont typeface="Arial" panose="020B0604020202020204" pitchFamily="34" charset="0"/>
              <a:buChar char="•"/>
            </a:pPr>
            <a:r>
              <a:rPr lang="fr-CA" altLang="fr-FR" sz="1600" b="1" dirty="0">
                <a:solidFill>
                  <a:schemeClr val="accent1">
                    <a:lumMod val="75000"/>
                  </a:schemeClr>
                </a:solidFill>
                <a:ea typeface="ＭＳ Ｐゴシック" pitchFamily="-65" charset="-128"/>
              </a:rPr>
              <a:t>Coupures budgétaires = Centres d’aides amputés</a:t>
            </a:r>
          </a:p>
          <a:p>
            <a:pPr lvl="4" eaLnBrk="1" hangingPunct="1">
              <a:buFont typeface="Arial" panose="020B0604020202020204" pitchFamily="34" charset="0"/>
              <a:buChar char="•"/>
            </a:pPr>
            <a:r>
              <a:rPr lang="fr-CA" altLang="fr-FR" sz="1600" b="1" dirty="0">
                <a:solidFill>
                  <a:schemeClr val="accent1">
                    <a:lumMod val="75000"/>
                  </a:schemeClr>
                </a:solidFill>
                <a:ea typeface="ＭＳ Ｐゴシック" pitchFamily="-65" charset="-128"/>
              </a:rPr>
              <a:t>La demande est toujours aussi grande, mais il y a de moins en moins de ressources</a:t>
            </a:r>
          </a:p>
          <a:p>
            <a:pPr lvl="4" eaLnBrk="1" hangingPunct="1">
              <a:buFont typeface="Arial" panose="020B0604020202020204" pitchFamily="34" charset="0"/>
              <a:buChar char="•"/>
            </a:pPr>
            <a:r>
              <a:rPr lang="fr-CA" altLang="fr-FR" sz="1600" b="1" dirty="0">
                <a:solidFill>
                  <a:schemeClr val="accent1">
                    <a:lumMod val="75000"/>
                  </a:schemeClr>
                </a:solidFill>
                <a:ea typeface="ＭＳ Ｐゴシック" pitchFamily="-65" charset="-128"/>
              </a:rPr>
              <a:t>Exige une préparation minimale souvent déficiente de la part des étudiants en difficulté qui manifestent aussi peu de motivations</a:t>
            </a:r>
          </a:p>
          <a:p>
            <a:pPr marL="685800" lvl="1" indent="-457200">
              <a:buClr>
                <a:schemeClr val="accent1">
                  <a:lumMod val="60000"/>
                  <a:lumOff val="40000"/>
                </a:schemeClr>
              </a:buClr>
              <a:buFont typeface="Arial" pitchFamily="34" charset="0"/>
              <a:buChar char="•"/>
              <a:defRPr/>
            </a:pPr>
            <a:endParaRPr lang="fr-CA" dirty="0">
              <a:solidFill>
                <a:schemeClr val="accent3">
                  <a:lumMod val="60000"/>
                  <a:lumOff val="40000"/>
                </a:schemeClr>
              </a:solidFill>
            </a:endParaRPr>
          </a:p>
          <a:p>
            <a:pPr marL="685800" lvl="1" indent="-457200">
              <a:buClr>
                <a:schemeClr val="accent1">
                  <a:lumMod val="60000"/>
                  <a:lumOff val="40000"/>
                </a:schemeClr>
              </a:buClr>
              <a:buFont typeface="Arial" pitchFamily="34" charset="0"/>
              <a:buChar char="•"/>
              <a:defRPr/>
            </a:pPr>
            <a:endParaRPr lang="fr-CA" sz="1200" dirty="0">
              <a:solidFill>
                <a:schemeClr val="accent1">
                  <a:lumMod val="60000"/>
                  <a:lumOff val="40000"/>
                </a:schemeClr>
              </a:solidFill>
            </a:endParaRPr>
          </a:p>
          <a:p>
            <a:pPr marL="685800" lvl="1" indent="-457200">
              <a:buClr>
                <a:schemeClr val="accent3"/>
              </a:buClr>
              <a:buFont typeface="Arial" pitchFamily="34" charset="0"/>
              <a:buChar char="•"/>
              <a:defRPr/>
            </a:pPr>
            <a:endParaRPr lang="fr-CA" dirty="0"/>
          </a:p>
          <a:p>
            <a:pPr marL="685800" lvl="1" indent="-457200">
              <a:buClr>
                <a:schemeClr val="accent3"/>
              </a:buClr>
              <a:buFont typeface="Arial" pitchFamily="34" charset="0"/>
              <a:buChar char="•"/>
              <a:defRPr/>
            </a:pPr>
            <a:endParaRPr lang="fr-CA" dirty="0"/>
          </a:p>
          <a:p>
            <a:pPr marL="457200" indent="-457200">
              <a:buClr>
                <a:schemeClr val="accent3"/>
              </a:buClr>
              <a:buFont typeface="Arial" pitchFamily="34" charset="0"/>
              <a:buChar char="•"/>
              <a:defRPr/>
            </a:pPr>
            <a:endParaRPr lang="fr-CA" sz="2200" dirty="0"/>
          </a:p>
          <a:p>
            <a:pPr marL="685800" lvl="1" indent="-457200">
              <a:buClr>
                <a:schemeClr val="accent1">
                  <a:lumMod val="60000"/>
                  <a:lumOff val="40000"/>
                </a:schemeClr>
              </a:buClr>
              <a:buNone/>
              <a:defRPr/>
            </a:pPr>
            <a:endParaRPr lang="fr-CA" dirty="0"/>
          </a:p>
        </p:txBody>
      </p:sp>
      <p:sp>
        <p:nvSpPr>
          <p:cNvPr id="8"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u="sng" dirty="0" err="1">
                <a:solidFill>
                  <a:schemeClr val="accent1"/>
                </a:solidFill>
              </a:rPr>
              <a:t>Contexte</a:t>
            </a:r>
            <a:r>
              <a:rPr lang="en-CA" sz="1200" dirty="0">
                <a:solidFill>
                  <a:schemeClr val="accent1"/>
                </a:solidFill>
              </a:rPr>
              <a:t> ● But du </a:t>
            </a:r>
            <a:r>
              <a:rPr lang="en-CA" sz="1200" dirty="0" err="1">
                <a:solidFill>
                  <a:schemeClr val="accent1"/>
                </a:solidFill>
              </a:rPr>
              <a:t>projet</a:t>
            </a:r>
            <a:r>
              <a:rPr lang="en-CA" sz="1200" dirty="0">
                <a:solidFill>
                  <a:schemeClr val="accent1"/>
                </a:solidFill>
              </a:rPr>
              <a:t> ●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re 1"/>
          <p:cNvSpPr>
            <a:spLocks noGrp="1"/>
          </p:cNvSpPr>
          <p:nvPr>
            <p:ph type="title"/>
          </p:nvPr>
        </p:nvSpPr>
        <p:spPr>
          <a:xfrm>
            <a:off x="971550" y="2541588"/>
            <a:ext cx="7200900" cy="2743200"/>
          </a:xfrm>
        </p:spPr>
        <p:txBody>
          <a:bodyPr/>
          <a:lstStyle/>
          <a:p>
            <a:pPr eaLnBrk="1" hangingPunct="1"/>
            <a:r>
              <a:rPr lang="fr-CA" dirty="0"/>
              <a:t>But du projet</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re 1"/>
          <p:cNvSpPr>
            <a:spLocks noGrp="1"/>
          </p:cNvSpPr>
          <p:nvPr>
            <p:ph type="title"/>
          </p:nvPr>
        </p:nvSpPr>
        <p:spPr>
          <a:xfrm>
            <a:off x="755576" y="503238"/>
            <a:ext cx="7704856" cy="1143000"/>
          </a:xfrm>
        </p:spPr>
        <p:txBody>
          <a:bodyPr/>
          <a:lstStyle/>
          <a:p>
            <a:r>
              <a:rPr lang="en-CA" sz="3000" dirty="0"/>
              <a:t>But du </a:t>
            </a:r>
            <a:r>
              <a:rPr lang="en-CA" sz="3000" dirty="0" err="1"/>
              <a:t>projet</a:t>
            </a:r>
            <a:endParaRPr lang="fr-CA" sz="3000" dirty="0"/>
          </a:p>
        </p:txBody>
      </p:sp>
      <p:sp>
        <p:nvSpPr>
          <p:cNvPr id="7" name="ZoneTexte 6"/>
          <p:cNvSpPr txBox="1">
            <a:spLocks noChangeArrowheads="1"/>
          </p:cNvSpPr>
          <p:nvPr/>
        </p:nvSpPr>
        <p:spPr bwMode="auto">
          <a:xfrm>
            <a:off x="0" y="6237288"/>
            <a:ext cx="9144000" cy="276999"/>
          </a:xfrm>
          <a:prstGeom prst="rect">
            <a:avLst/>
          </a:prstGeom>
          <a:noFill/>
          <a:ln w="9525">
            <a:noFill/>
            <a:miter lim="800000"/>
            <a:headEnd/>
            <a:tailEnd/>
          </a:ln>
        </p:spPr>
        <p:txBody>
          <a:bodyPr wrap="square">
            <a:spAutoFit/>
          </a:bodyPr>
          <a:lstStyle/>
          <a:p>
            <a:pPr algn="ctr"/>
            <a:r>
              <a:rPr lang="en-CA" sz="1200" dirty="0" err="1">
                <a:solidFill>
                  <a:schemeClr val="accent1"/>
                </a:solidFill>
              </a:rPr>
              <a:t>Contexte</a:t>
            </a:r>
            <a:r>
              <a:rPr lang="en-CA" sz="1200" dirty="0">
                <a:solidFill>
                  <a:schemeClr val="accent1"/>
                </a:solidFill>
              </a:rPr>
              <a:t> ● </a:t>
            </a:r>
            <a:r>
              <a:rPr lang="en-CA" sz="1200" u="sng" dirty="0">
                <a:solidFill>
                  <a:schemeClr val="accent1"/>
                </a:solidFill>
              </a:rPr>
              <a:t>But du </a:t>
            </a:r>
            <a:r>
              <a:rPr lang="en-CA" sz="1200" u="sng" dirty="0" err="1">
                <a:solidFill>
                  <a:schemeClr val="accent1"/>
                </a:solidFill>
              </a:rPr>
              <a:t>projet</a:t>
            </a:r>
            <a:r>
              <a:rPr lang="en-CA" sz="1200" u="sng" dirty="0">
                <a:solidFill>
                  <a:schemeClr val="accent1"/>
                </a:solidFill>
              </a:rPr>
              <a:t> </a:t>
            </a:r>
            <a:r>
              <a:rPr lang="en-CA" sz="1200" dirty="0">
                <a:solidFill>
                  <a:schemeClr val="accent1"/>
                </a:solidFill>
              </a:rPr>
              <a:t>● </a:t>
            </a:r>
            <a:r>
              <a:rPr lang="en-CA" sz="1200" dirty="0" err="1">
                <a:solidFill>
                  <a:schemeClr val="accent1"/>
                </a:solidFill>
              </a:rPr>
              <a:t>Vue</a:t>
            </a:r>
            <a:r>
              <a:rPr lang="en-CA" sz="1200" dirty="0">
                <a:solidFill>
                  <a:schemeClr val="accent1"/>
                </a:solidFill>
              </a:rPr>
              <a:t> </a:t>
            </a:r>
            <a:r>
              <a:rPr lang="en-CA" sz="1200" dirty="0" err="1">
                <a:solidFill>
                  <a:schemeClr val="accent1"/>
                </a:solidFill>
              </a:rPr>
              <a:t>d’ensemble</a:t>
            </a:r>
            <a:r>
              <a:rPr lang="en-CA" sz="1200" dirty="0">
                <a:solidFill>
                  <a:schemeClr val="accent1"/>
                </a:solidFill>
              </a:rPr>
              <a:t> ● </a:t>
            </a:r>
            <a:r>
              <a:rPr lang="en-CA" sz="1200" dirty="0" err="1">
                <a:solidFill>
                  <a:schemeClr val="accent1"/>
                </a:solidFill>
              </a:rPr>
              <a:t>Entrainement</a:t>
            </a:r>
            <a:r>
              <a:rPr lang="en-CA" sz="1200" dirty="0">
                <a:solidFill>
                  <a:schemeClr val="accent1"/>
                </a:solidFill>
              </a:rPr>
              <a:t> ●</a:t>
            </a:r>
            <a:r>
              <a:rPr lang="en-CA" sz="1200" dirty="0" err="1">
                <a:solidFill>
                  <a:schemeClr val="accent1"/>
                </a:solidFill>
              </a:rPr>
              <a:t>Compréhension</a:t>
            </a:r>
            <a:r>
              <a:rPr lang="en-CA" sz="1200" dirty="0">
                <a:solidFill>
                  <a:schemeClr val="accent1"/>
                </a:solidFill>
              </a:rPr>
              <a:t> ● </a:t>
            </a:r>
            <a:r>
              <a:rPr lang="en-CA" sz="1200" dirty="0" err="1">
                <a:solidFill>
                  <a:schemeClr val="accent1"/>
                </a:solidFill>
              </a:rPr>
              <a:t>Mise</a:t>
            </a:r>
            <a:r>
              <a:rPr lang="en-CA" sz="1200" dirty="0">
                <a:solidFill>
                  <a:schemeClr val="accent1"/>
                </a:solidFill>
              </a:rPr>
              <a:t> à </a:t>
            </a:r>
            <a:r>
              <a:rPr lang="en-CA" sz="1200" dirty="0" err="1">
                <a:solidFill>
                  <a:schemeClr val="accent1"/>
                </a:solidFill>
              </a:rPr>
              <a:t>l’essai</a:t>
            </a:r>
            <a:r>
              <a:rPr lang="en-CA" sz="1200" dirty="0">
                <a:solidFill>
                  <a:schemeClr val="accent1"/>
                </a:solidFill>
              </a:rPr>
              <a:t> ● </a:t>
            </a:r>
            <a:r>
              <a:rPr lang="en-CA" sz="1200" dirty="0" err="1">
                <a:solidFill>
                  <a:schemeClr val="accent1"/>
                </a:solidFill>
              </a:rPr>
              <a:t>Retombées</a:t>
            </a:r>
            <a:r>
              <a:rPr lang="en-CA" sz="1200" dirty="0">
                <a:solidFill>
                  <a:schemeClr val="accent1"/>
                </a:solidFill>
              </a:rPr>
              <a:t> et perspectives</a:t>
            </a:r>
            <a:endParaRPr lang="fr-CA" sz="1200" dirty="0">
              <a:solidFill>
                <a:schemeClr val="accent1"/>
              </a:solidFill>
            </a:endParaRPr>
          </a:p>
        </p:txBody>
      </p:sp>
      <p:sp>
        <p:nvSpPr>
          <p:cNvPr id="8" name="Espace réservé du contenu 7"/>
          <p:cNvSpPr>
            <a:spLocks noGrp="1"/>
          </p:cNvSpPr>
          <p:nvPr>
            <p:ph idx="1"/>
          </p:nvPr>
        </p:nvSpPr>
        <p:spPr/>
        <p:txBody>
          <a:bodyPr anchor="ctr"/>
          <a:lstStyle/>
          <a:p>
            <a:pPr marL="609600" indent="-609600" eaLnBrk="1" hangingPunct="1">
              <a:lnSpc>
                <a:spcPct val="80000"/>
              </a:lnSpc>
              <a:buFontTx/>
              <a:buNone/>
            </a:pPr>
            <a:endParaRPr lang="fr-CA" altLang="fr-FR" sz="2100" b="1" dirty="0">
              <a:ea typeface="ＭＳ Ｐゴシック" pitchFamily="-65" charset="-128"/>
            </a:endParaRPr>
          </a:p>
          <a:p>
            <a:pPr marL="0" indent="0" algn="ctr" eaLnBrk="1" hangingPunct="1">
              <a:lnSpc>
                <a:spcPct val="80000"/>
              </a:lnSpc>
              <a:buFontTx/>
              <a:buNone/>
            </a:pPr>
            <a:r>
              <a:rPr lang="fr-CA" altLang="fr-FR" sz="2800" b="1" dirty="0">
                <a:solidFill>
                  <a:schemeClr val="accent1">
                    <a:lumMod val="75000"/>
                  </a:schemeClr>
                </a:solidFill>
                <a:ea typeface="ＭＳ Ｐゴシック" pitchFamily="-65" charset="-128"/>
              </a:rPr>
              <a:t>Soutenir le développement </a:t>
            </a:r>
            <a:br>
              <a:rPr lang="fr-CA" altLang="fr-FR" sz="2800" b="1" dirty="0">
                <a:solidFill>
                  <a:schemeClr val="accent1">
                    <a:lumMod val="75000"/>
                  </a:schemeClr>
                </a:solidFill>
                <a:ea typeface="ＭＳ Ｐゴシック" pitchFamily="-65" charset="-128"/>
              </a:rPr>
            </a:br>
            <a:r>
              <a:rPr lang="fr-CA" altLang="fr-FR" sz="2800" b="1" dirty="0">
                <a:solidFill>
                  <a:schemeClr val="accent1">
                    <a:lumMod val="75000"/>
                  </a:schemeClr>
                </a:solidFill>
                <a:ea typeface="ＭＳ Ｐゴシック" pitchFamily="-65" charset="-128"/>
              </a:rPr>
              <a:t>des habiletés intellectuelles </a:t>
            </a:r>
            <a:br>
              <a:rPr lang="fr-CA" altLang="fr-FR" sz="2800" b="1" dirty="0">
                <a:solidFill>
                  <a:schemeClr val="accent1">
                    <a:lumMod val="75000"/>
                  </a:schemeClr>
                </a:solidFill>
                <a:ea typeface="ＭＳ Ｐゴシック" pitchFamily="-65" charset="-128"/>
              </a:rPr>
            </a:br>
            <a:r>
              <a:rPr lang="fr-CA" altLang="fr-FR" sz="2800" b="1" dirty="0">
                <a:solidFill>
                  <a:schemeClr val="accent1">
                    <a:lumMod val="75000"/>
                  </a:schemeClr>
                </a:solidFill>
                <a:ea typeface="ＭＳ Ｐゴシック" pitchFamily="-65" charset="-128"/>
              </a:rPr>
              <a:t>en lecture et en écriture de textes philosophiques, au collégial et à l’université, par le développement d’outils informatiques d’auto-apprentissage et d’auto-évaluation </a:t>
            </a:r>
            <a:endParaRPr lang="fr-FR" altLang="fr-FR" sz="2800" b="1" dirty="0">
              <a:solidFill>
                <a:schemeClr val="accent1">
                  <a:lumMod val="75000"/>
                </a:schemeClr>
              </a:solidFill>
              <a:ea typeface="ＭＳ Ｐゴシック" pitchFamily="-65" charset="-128"/>
            </a:endParaRPr>
          </a:p>
          <a:p>
            <a:endParaRPr lang="fr-CA"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re 1"/>
          <p:cNvSpPr>
            <a:spLocks noGrp="1"/>
          </p:cNvSpPr>
          <p:nvPr>
            <p:ph type="title"/>
          </p:nvPr>
        </p:nvSpPr>
        <p:spPr>
          <a:xfrm>
            <a:off x="971550" y="2541588"/>
            <a:ext cx="7200900" cy="2743200"/>
          </a:xfrm>
        </p:spPr>
        <p:txBody>
          <a:bodyPr>
            <a:normAutofit/>
          </a:bodyPr>
          <a:lstStyle/>
          <a:p>
            <a:pPr eaLnBrk="1" hangingPunct="1"/>
            <a:r>
              <a:rPr lang="fr-CA" dirty="0"/>
              <a:t>Vue d’ensemble</a:t>
            </a:r>
          </a:p>
        </p:txBody>
      </p:sp>
    </p:spTree>
  </p:cSld>
  <p:clrMapOvr>
    <a:masterClrMapping/>
  </p:clrMapOvr>
  <p:transition spd="med"/>
</p:sld>
</file>

<file path=ppt/theme/theme1.xml><?xml version="1.0" encoding="utf-8"?>
<a:theme xmlns:a="http://schemas.openxmlformats.org/drawingml/2006/main" name="Diamond Grid 16x9">
  <a:themeElements>
    <a:clrScheme name="Personnalisé 10">
      <a:dk1>
        <a:sysClr val="windowText" lastClr="000000"/>
      </a:dk1>
      <a:lt1>
        <a:sysClr val="window" lastClr="FFFFFF"/>
      </a:lt1>
      <a:dk2>
        <a:srgbClr val="323232"/>
      </a:dk2>
      <a:lt2>
        <a:srgbClr val="E3DED1"/>
      </a:lt2>
      <a:accent1>
        <a:srgbClr val="006699"/>
      </a:accent1>
      <a:accent2>
        <a:srgbClr val="9E2A2A"/>
      </a:accent2>
      <a:accent3>
        <a:srgbClr val="1B587C"/>
      </a:accent3>
      <a:accent4>
        <a:srgbClr val="4E8542"/>
      </a:accent4>
      <a:accent5>
        <a:srgbClr val="604878"/>
      </a:accent5>
      <a:accent6>
        <a:srgbClr val="C19859"/>
      </a:accent6>
      <a:hlink>
        <a:srgbClr val="6B9F25"/>
      </a:hlink>
      <a:folHlink>
        <a:srgbClr val="B26B02"/>
      </a:folHlink>
    </a:clrScheme>
    <a:fontScheme name="Arial">
      <a:maj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rial"/>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iamondGrid_16x9_TP103031012" id="{51012571-0B99-42A0-A846-34BAB1718D99}" vid="{F29D8852-CBC1-40DA-AD7F-B86EE6B5BFCF}"/>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TS103031015</Template>
  <TotalTime>4411</TotalTime>
  <Words>2233</Words>
  <Application>Microsoft Macintosh PowerPoint</Application>
  <PresentationFormat>Affichage à l'écran (4:3)</PresentationFormat>
  <Paragraphs>393</Paragraphs>
  <Slides>41</Slides>
  <Notes>31</Notes>
  <HiddenSlides>0</HiddenSlides>
  <MMClips>0</MMClips>
  <ScaleCrop>false</ScaleCrop>
  <HeadingPairs>
    <vt:vector size="6" baseType="variant">
      <vt:variant>
        <vt:lpstr>Polices utilisées</vt:lpstr>
      </vt:variant>
      <vt:variant>
        <vt:i4>8</vt:i4>
      </vt:variant>
      <vt:variant>
        <vt:lpstr>Thème</vt:lpstr>
      </vt:variant>
      <vt:variant>
        <vt:i4>1</vt:i4>
      </vt:variant>
      <vt:variant>
        <vt:lpstr>Titres des diapositives</vt:lpstr>
      </vt:variant>
      <vt:variant>
        <vt:i4>41</vt:i4>
      </vt:variant>
    </vt:vector>
  </HeadingPairs>
  <TitlesOfParts>
    <vt:vector size="50" baseType="lpstr">
      <vt:lpstr>ＭＳ Ｐゴシック</vt:lpstr>
      <vt:lpstr>Arial</vt:lpstr>
      <vt:lpstr>Calibri</vt:lpstr>
      <vt:lpstr>Georgia</vt:lpstr>
      <vt:lpstr>Tahoma</vt:lpstr>
      <vt:lpstr>Times New Roman</vt:lpstr>
      <vt:lpstr>Wingdings</vt:lpstr>
      <vt:lpstr>Wingdings 2</vt:lpstr>
      <vt:lpstr>Diamond Grid 16x9</vt:lpstr>
      <vt:lpstr>Le Gymnase Philosophique  ou l’élaboration d’un didacticiel pour répondre aux difficultés des étudiants du niveau collégial en lecture et écriture  de textes philosophiques</vt:lpstr>
      <vt:lpstr>Plan de la présentation</vt:lpstr>
      <vt:lpstr>Contexte d’émergence</vt:lpstr>
      <vt:lpstr>Contexte d’émergence</vt:lpstr>
      <vt:lpstr>Contexte d’émergence</vt:lpstr>
      <vt:lpstr>Contexte d’émergence</vt:lpstr>
      <vt:lpstr>But du projet</vt:lpstr>
      <vt:lpstr>But du projet</vt:lpstr>
      <vt:lpstr>Vue d’ensemble</vt:lpstr>
      <vt:lpstr>Vue d’ensemble – Architecture et design</vt:lpstr>
      <vt:lpstr>GYM-Auteur problématique</vt:lpstr>
      <vt:lpstr>Vue d’ensemble - méthodologie</vt:lpstr>
      <vt:lpstr>Les acteurs du GYM-Auteur</vt:lpstr>
      <vt:lpstr>GYM-Auteur : système de création d’exercices</vt:lpstr>
      <vt:lpstr>Le scénario pédagogique Exemple : Module entraînement à la lecture</vt:lpstr>
      <vt:lpstr>Le scénario pédagogique Exemple : Description Module entraînement à la lecture</vt:lpstr>
      <vt:lpstr>Vue d’ensemble - Usage</vt:lpstr>
      <vt:lpstr>Module Entrainement à la lecture</vt:lpstr>
      <vt:lpstr>Module Entrainement à la lecture</vt:lpstr>
      <vt:lpstr>Module Entrainement à la lecture</vt:lpstr>
      <vt:lpstr>Module Entrainement à la lecture</vt:lpstr>
      <vt:lpstr>Module Entrainement à la lecture</vt:lpstr>
      <vt:lpstr>Module Entrainement à la lecture</vt:lpstr>
      <vt:lpstr>Module Entrainement à la lecture</vt:lpstr>
      <vt:lpstr>Module Compréhension</vt:lpstr>
      <vt:lpstr>Module Compréhension</vt:lpstr>
      <vt:lpstr>Module Compréhension</vt:lpstr>
      <vt:lpstr>Module Compréhension</vt:lpstr>
      <vt:lpstr>Module Compréhension</vt:lpstr>
      <vt:lpstr>Module Compréhension</vt:lpstr>
      <vt:lpstr>Module Compréhension</vt:lpstr>
      <vt:lpstr>Mise à l’essai et évaluation</vt:lpstr>
      <vt:lpstr>Mise à l’essai et évaluation</vt:lpstr>
      <vt:lpstr>Mise à l’essai et validation</vt:lpstr>
      <vt:lpstr>Mise à l’essai et validation</vt:lpstr>
      <vt:lpstr>Mise à l’essai et validation</vt:lpstr>
      <vt:lpstr>Retombées et perspectives</vt:lpstr>
      <vt:lpstr>Retombées</vt:lpstr>
      <vt:lpstr>Perspectives</vt:lpstr>
      <vt:lpstr>Références</vt:lpstr>
      <vt:lpstr>Merci de votre attention!    Des questions?</vt:lpstr>
    </vt:vector>
  </TitlesOfParts>
  <Company>Microsoft</Company>
  <LinksUpToDate>false</LinksUpToDate>
  <SharedDoc>false</SharedDoc>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L’habileté métasyntaxique des étudiants universitaires :  une piste à suivre pour expliquer la réussite de l'accord verbal</dc:title>
  <dc:creator>Sylvie</dc:creator>
  <cp:lastModifiedBy>Psyché, Valéry</cp:lastModifiedBy>
  <cp:revision>486</cp:revision>
  <dcterms:created xsi:type="dcterms:W3CDTF">2014-05-12T12:56:50Z</dcterms:created>
  <dcterms:modified xsi:type="dcterms:W3CDTF">2018-08-22T20:09:12Z</dcterms:modified>
</cp:coreProperties>
</file>